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1.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147"/>
  </p:notesMasterIdLst>
  <p:handoutMasterIdLst>
    <p:handoutMasterId r:id="rId148"/>
  </p:handoutMasterIdLst>
  <p:sldIdLst>
    <p:sldId id="256" r:id="rId2"/>
    <p:sldId id="257" r:id="rId3"/>
    <p:sldId id="258" r:id="rId4"/>
    <p:sldId id="259" r:id="rId5"/>
    <p:sldId id="261" r:id="rId6"/>
    <p:sldId id="260" r:id="rId7"/>
    <p:sldId id="262" r:id="rId8"/>
    <p:sldId id="265" r:id="rId9"/>
    <p:sldId id="266" r:id="rId10"/>
    <p:sldId id="263" r:id="rId11"/>
    <p:sldId id="264" r:id="rId12"/>
    <p:sldId id="269" r:id="rId13"/>
    <p:sldId id="268" r:id="rId14"/>
    <p:sldId id="271" r:id="rId15"/>
    <p:sldId id="274" r:id="rId16"/>
    <p:sldId id="273"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41"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2" d="100"/>
          <a:sy n="112" d="100"/>
        </p:scale>
        <p:origin x="-1560"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B95068A-E002-F440-A45E-444C24A43716}" type="datetimeFigureOut">
              <a:rPr lang="en-US" smtClean="0"/>
              <a:t>4/17/2013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A6564-4C87-8A47-B845-E4F365F293B7}" type="slidenum">
              <a:rPr lang="en-US" smtClean="0"/>
              <a:t>‹#›</a:t>
            </a:fld>
            <a:endParaRPr lang="en-US"/>
          </a:p>
        </p:txBody>
      </p:sp>
    </p:spTree>
    <p:extLst>
      <p:ext uri="{BB962C8B-B14F-4D97-AF65-F5344CB8AC3E}">
        <p14:creationId xmlns:p14="http://schemas.microsoft.com/office/powerpoint/2010/main" val="245261059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6:40:28.964"/>
    </inkml:context>
    <inkml:brush xml:id="br0">
      <inkml:brushProperty name="width" value="0.05292" units="cm"/>
      <inkml:brushProperty name="height" value="0.05292" units="cm"/>
      <inkml:brushProperty name="color" value="#FF0000"/>
    </inkml:brush>
  </inkml:definitions>
  <inkml:trace contextRef="#ctx0" brushRef="#br0">2682 12443,'0'0,"0"0,0 0,0 0,0 0,0 0,0 0,0 0,-40 128,40-128,-29 111,28-82,10 6,0 4,9 33,8 5,9-2,7-4,11-6,9-5,8-13,8-9,2-13,-3-11,-5-15,-13 1,-9-1,-11-20,-8 0,-5-11,-10-18,-6-23,-8-20,-22-19,-8-4,-15 5,-8 13,-9 20,-6 18,-12 16,-9 22,-4 23,0-1,9 11,14 5,18-3,17 0,18-1</inkml:trace>
  <inkml:trace contextRef="#ctx0" brushRef="#br0" timeOffset="464.0464">2754 13182,'0'0,"0"0,0 0,0 0,0 0,0 0,0 0,0 0,0 0,0 0,0 0,0 0,0 0,0 0,0 0,0 0,0 0,0 0,0 0,0 0,0 0,0 0,0 0,0 0,0 0,0 0,0 0,14 93,-14-93,0 0,0 0,0 26,0-26,0 0,-1 33,1-33,-1 68,-19 17,-2 12,-10 9,-17 11,-9 2,-10 5,-3-6,9-15,15-16,16-16,14-18,8-12,10-8,-8-11,7-13,0-9</inkml:trace>
  <inkml:trace contextRef="#ctx0" brushRef="#br0" timeOffset="977.0977">2018 14389,'-24'0,"-1"9,25-9,0 0,0 0,-26 2,26-2,0 0,-54 18,54-18,-57 16,1 9,-1 13,2 13,9 17,16 16,17 13,24 3,20-8,10-15,8-17,12-15,9-10,8-11,12-15,4-10,-1-24,-3-9,-10-16,-11-14,-14-3,-21-7,-19 1,-16-1,-25-3,-17 0,-18 9,-13 3,-6 11,1 18,12 5,18 7</inkml:trace>
  <inkml:trace contextRef="#ctx0" brushRef="#br0" timeOffset="1666.1666">3320 13319,'0'0,"0"0,0 0,0 0,0 0,0 0,0 0,0 0,0 0,0 0,0 0,0 0,0 0,0 0,0 0,0 0,0 0,0 0,0 0,0 0,0 0,0 0,0 0,0 0,0 0,0 0,0 0,0 0,0 0,0 0,0 0,0 0,0 0,0 0,0 0,0 0,0 0,0 0,0 0,0 0,0 0,0 0,0 0,0 0,0 0,0 0,0 0,0 0,0 0,0 0,0 0,0 0,0 0,0 0,0 0,0 0,0 0,0 0,0 0,0 0,0 0,0 0,0 0,0 0,114 122,-65-68,8 10,7 7,5 4,2-2,-1-4,1-2,-5-8,-3-2,9 8,-4-9,3 2,1 2,-12-15,-8-6,-9-6,-8-9,-10-5,-3-4,-1-7,0-8,0 0,1 0,2-18</inkml:trace>
  <inkml:trace contextRef="#ctx0" brushRef="#br0" timeOffset="2106.2106">4694 14359,'0'0,"0"0,0 0,0 0,0 0,0 0,0 0,0 0,0 0,0 0,-198 81,142-47,-2 12,3 7,12 15,22 10,24 5,33 3,20-5,12-11,10-14,8-24,3-15,7-17,-2-31,-13-2,-14-9,-19 5,-22-8,-8-6,-21-16,0-17,-27-11,-15-9,-12 3,-21 15,-9 21,-8 27,3 21</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7:08:55.194"/>
    </inkml:context>
    <inkml:brush xml:id="br0">
      <inkml:brushProperty name="width" value="0.05292" units="cm"/>
      <inkml:brushProperty name="height" value="0.05292" units="cm"/>
      <inkml:brushProperty name="color" value="#FF0000"/>
    </inkml:brush>
  </inkml:definitions>
  <inkml:trace contextRef="#ctx0" brushRef="#br0">13744 8236,'0'0,"0"0,0 0,0 0,0 0,0 0,0 0,0 0,0 0,0 0,0 0,0 0,0 0,0 0,0 0,-196 106,133-65,4 8,6 1,12 2,13-4,18-3,9-5,18-11,0-5,0-10,2-14,10 8,13-8,13-17,12-5,2-9,-5-10,-4-5,-9-6,-5 1,-12 1,-10 1,-23 1,-9 1,-17 5,-14 8,-3 8,-9 15,-11 12,-6 13,-2 17,9 5</inkml:trace>
  <inkml:trace contextRef="#ctx0" brushRef="#br0" timeOffset="869">7524 7922,'0'0,"0"0,0 0,0 0,0 0,0 0,0 0,0 0,29 134,-29-134,-2 82,-12 27,-11 21,-10 17,0 11,5-8</inkml:trace>
  <inkml:trace contextRef="#ctx0" brushRef="#br0" timeOffset="1826">3961 10964,'0'0,"0"0,0 0,0 0,0 0,0 0,0 0,0 0,0 0,0 0,0 0,0 0,0 0,159 33,-159-33,46-16,12 10,4 5,0 0,-4 9,-9 7,-12 4,-18 8,-20 1,-20 9,-21 6,-9 5,-9 6,5 1,8-1,18-1,15-8,13-4,27-5,11-1,18 1,15 1,10 4,10 7,3 9,-9 0</inkml:trace>
  <inkml:trace contextRef="#ctx0" brushRef="#br0" timeOffset="2914">5628 15219,'0'0,"0"0,0 0,0 0,0 0,0 0,0 0,0 0,0 0,0 0,0 0,0 0,0 0,184 1,-184-1,39-12,7 12,-3 1,-6-2,-7 11,-7-10,-2 16,-2 0,0 8,0 3,-6 3,-12 2,-12-4,-14 1,-8-3,-7 1,1-5,9-2,12-8,18-12,0 7,0-7,18 13,5-4,1 3,-6-1,-7-2,-11 7,1 2,-1 3,-18-2,7-2,-5-2,2-5,3-10,12 9,-12-9,11 0,0 0,-9 0,9 0,-9 0,-2 0,-10 0,-10 14,-10-2,-13 3,-5 3,3-4,6-4,19-10</inkml:trace>
  <inkml:trace contextRef="#ctx0" brushRef="#br0" timeOffset="4242">10520 17646,'0'0,"0"0,0 0,0 0,0 0,0 0,0 0,0 0,0 0,0 0,0 0,0 0,0 0,0 0,0 0,0 0,0 0,0 0,0 0,0 0,0 0,0 0,0 0,0 0,0 0,0 0,0 0,0 0,0 0,0 0,0 0,0 0,0 0,0 0,1 88,-1-88,0 0,0 0,0 0,0 0,0 0,0 0,0 0,1 27,-1-27,0 0,0 0,0 0,0 0,0 0,0 0,0 25,0-25,0 0,0 0,0 0,0 0,0 0,-14 20,14-20,0 0,0 0,0 0,0 0,0 13,0-13,0 0,0 0,-11 0,11 0,0 0,0 0,0 13,0-13,0 0,0 0,0 0,-7 13,7-4,-11 2,3 3,0 0,0 1,8-3,-9-1,9-11,0 9,10-11,-10 2,8 0,-8 0,10 0,3 0,4 15,4-2,0 6,-3 1,1 1,-2 2,1 2,2 0,2-4,2-3,3-7,1-12,1 0,0-16,-1 1,1-3,-9 0,-2 2,-7 3,-3 5,-8 9,0 0,0 0,0 13,1 4,-18 8,4 4,-2 4,-3 2,4-5,1-1,0-3,2-4,11-6,-12-3,12-2,-10 5,1 4,-5 8,-3 9,2 7,-1 4,2 3,0 2,5 6,10-1,-9 2,9 5</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6:33:50.914"/>
    </inkml:context>
    <inkml:brush xml:id="br0">
      <inkml:brushProperty name="width" value="0.05292" units="cm"/>
      <inkml:brushProperty name="height" value="0.05292" units="cm"/>
      <inkml:brushProperty name="color" value="#FF0000"/>
    </inkml:brush>
  </inkml:definitions>
  <inkml:trace contextRef="#ctx0" brushRef="#br0">14195 15137,'0'0,"0"0,0 0,0 0,0 0,0 0,0 0,0 0,0 0,0 0,0 0,0 0,0 0,0 0,0 0,0 0,0 0,0 0,0 0,0 0,0 0,0 0,0 0,0 0,0 0,0 0,0 0,0 0,0 0,0 0,0 0,0 0,0 0,0 0,0 0,0 0,0 0,0 0,0 0,0 0,-102 96,102-96,0 0,-22 12,22-12,-24 15,-3 0,2 1,-1 2,-3 4,-2-1,-3-1,-5-3,1 2,-3 0,-3 1,0 1,-4 2,0 2,-1 3,-2-2,-1 3,-2-5,-2 2,4 2,-1-1,1 3,-3 6,0 1,-3 7,0 2,2 4,3 4,0 2,1 2,0 0,2-1,-1 3,1 1,2 6,-2 5,-3 6,0 3,-6-5,1-14,8-25</inkml:trace>
  <inkml:trace contextRef="#ctx0" brushRef="#br0" timeOffset="9572.9572">8809 15102,'0'0,"0"0,0 0,0 0,0 0,0 0,0 0,0 0,0 0,0 0,0 0,0 0,-55 91,55-91,0 0,0 0,-16 22,16-22,0 0,-17 22,17-22,-23 29,-8 9,-2 8,-3 8,-3 0,1-4,-3-6,2-9,2-7,-4-5,0-4,-3-2,1 1,-4 3,-1 2,-2-2,-3 0,0-4,1 0,-4-3,0-6,-4 3,-1-2,-1 3,-4 2,-1 4,0 7,-2 3,1 3,3-2,2 2,3 2,0 3,-3 4,2 0,-1 0,7-4,7-5,9-5,9-7,8-5,2-14,3 13,0-13,4 0,0 0,3 0,-5 0,0 0,-3 0,4 0</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6:34:31.581"/>
    </inkml:context>
    <inkml:brush xml:id="br0">
      <inkml:brushProperty name="width" value="0.05292" units="cm"/>
      <inkml:brushProperty name="height" value="0.05292" units="cm"/>
      <inkml:brushProperty name="color" value="#FF0000"/>
    </inkml:brush>
  </inkml:definitions>
  <inkml:trace contextRef="#ctx0" brushRef="#br0">8929 12834,'0'0,"0"0,0 0,0 0,0 0,0 0,0 0,0 0,0 0,0 0,-53-102,53 102,0 0,-21-38,21 38,-20-36,-2 1,-4 2,0 5,-9 0,-6 3,-7-2,-15 0,-13 5,-14 4,-8 19,-4-2,-1 14,3 9,-2 1,-2 10,-3 2,-7 10,-4 10,1 16,-4 18,3 15,13 12,17 3,20 5,27-8,23-7,25-8,17-14,15-6,15-3,17-4,17 2,12-8,9-7,12-10,5-14,8-16,5-22,3-14,-2-18,-3-16,-8-17,-9-11,-10-17,-9-11,-7-10,-14-6,-10-5,-23 2,-16 4,-30 0,-10 10,-21 9,-20 12,-16 16,-21 16,-22 9</inkml:trace>
  <inkml:trace contextRef="#ctx0" brushRef="#br0" timeOffset="3288.3288">12212 13038,'0'0,"0"0,0 0,0 0,0 0,0 0,0 0,0 0,0 0,0 0,0 0,0 0,0 0,0 0,0 0,0 0,0 0,0 0,0 0,0 0,0 0,0 0,0 0,0 0,0 0,0 0,0 0,0 0,0 0,0 0,0 0,0 0,0 0,0 0,0 0,0 0,0 0,0 0,0 0,0 0,0 0,0 0,0 0,0 0,0 0,0 0,0 0,0 0,0 0,0 0,0 0,0 0,0 0,0 0,0 0,0 0,0 0,0 0,0 0,0 0,0 0,0 0,0 0,0 0,0 0,0 0,0 0,0 0,0 0,0 0,11 71,-11-71,0 0,0 0,0 0,34 25,-34-25,0 0,0 0,37 24,-37-24,0 0,38 20,-38-20,37 16,-2-5,-3-1,-6-10,-8 14,-7-14,-11 9,0-9,0 0,0 0,0 0,0 0,0 0,0 0,0 0,0 9,0-9,0 0,0 15,-1 0,-14 5,1 2,-5 5,-4 0,2 0,-3 1,-6 5,-11 6,-14 9,-13 7</inkml:trace>
  <inkml:trace contextRef="#ctx0" brushRef="#br0" timeOffset="7639.7639">8643 11549,'0'0,"0"0,0 0,0 0,0 0,0 0,0 0,0 0,0 0,0 0,0 0,0 0,0 0,0 0,0 0,0 0,0 0,0 0,0 0,0 0,0 0,0 0,0 0,0 0,0 0,0 0,0 0,0 0,0 0,0 0,0 0,0 0,0 0,0 0,0 0,-19 106,19-106,0 0,0 0,0 0,0 0,0 24,0-24,0 0,0 0,0 0,-1 18,1-18,0 0,0 0,0 19,0-19,0 0,0 22,0-22,-1 33,0 10,1 9,-1 11,0-2,0-15,0-23</inkml:trace>
  <inkml:trace contextRef="#ctx0" brushRef="#br0" timeOffset="8872.8872">12921 12117,'0'0,"0"0,0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0,99-32,-99 32,0 0,0 0,27 0,-27 0,0 0,35-16,-35 16,40-1,5-12,2 13,-5-1,-2 1,-5 13,-6-3,-6 3,-10 1,-13 4,0 0,1 2,-16 2,-7 1,-9 1,-5 0,-5 1,0-3,0 0,4-2,5-1,7-4,4-4,7-1,5-1,9-9,0 15,0-4,27-3,1 3,12 0,7-3,3 0,4 1,-2 4,-2-4,-5 4,-6 1,-8-2,-9-3,-14-9</inkml:trace>
  <inkml:trace contextRef="#ctx0" brushRef="#br0" timeOffset="11913.1912">12586 14857,'0'0,"0"0,0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 84,-91-84,0 0,0 0,0 0,0 0,0 0,0 0,0 0,0 0,0 0,0 0,0 0,9 0,-9 0,0 0,0 0,0 0,0 10,0-10,0 0,0 0,15 8,-15-8,0 0,13 14,-13-14,18 18,1 3,5 4,3 3,4-3,-3 3,2-5,0-1,-2-3,-3 0,-2 0,-3-2,-3 0,-3-3,-4-4,-2-2,-8-8,0 8,10-8,-10 0,0 0,0 0,0 0,0 0,0 0,0 0,0 0,0 0,0 0,-1-8,14 6,-4-5,9-4,8-6,18-13,26-20,28-22,15-15,1-15</inkml:trace>
  <inkml:trace contextRef="#ctx0" brushRef="#br0" timeOffset="12959.2958">13753 15189,'0'0,"0"0,0 0,0 0,0 0,0 0,0 0,0 0,0 0,0 0,0 0,0 0,0 0,0 0,0 0,0 0,0 0,0 0,0 0,0 0,0 0,0 0,0 0,0 0,0 0,0 0,0 0,0 0,0 0,0 0,0 0,0 0,0 0,0 0,0 0,0 0,0 0,0 0,0 0,0 0,0 0,0 0,0 0,0 0,0 0,0 0,0 0,0 0,0 0,0 0,0 0,0 0,0 0,0 0,0 0,0 0,0 0,0 0,0 0,-17 91,17-91,0 0,0 0,0 0,0 0,0 0,0 0,0 0,0 0,0 0,0 0,0 10,0-10,0 0,0 0,0 0,0 0,0 0,0 0,0 0,0 0,0 0,0 0,0 0,0 0,0 0,0 0,0 0,0 0,0 0,0 0,0 0,0 0,0 0,0 12,0-12,0 0,0 0,0 0,0 0,0 0,0 0,0 0,0 0,12 0,-12 0,0 0,0 0,0 0,0 0,0 0,0 0,0 0,0 0,0 0,0 0,0 0,0 0,0 0,0 0,0 0,13-1,-13 1,0 0,0 0,0 0,0 0,0 0,12 0,-12 0,0 0,0 0,0 0,0 0,19 10,-19-10,0 0,0 0,0 0,24 0,-24 0,0 0,0 0,29 11,-29-11,0 0,33 9,-33-9,30 6,4 6,-34-12,29 11,-9-1,-2 3,-9 1,-9 0,1 1,-10 0,-10 2,-7-2,-4 0,-5 1,6-5,5-2,8-9,16 9,0-9,25 12,7-1,8 6,3 3,-6 1,-7-1,-11-5,-9-3,-10-1,-10 3,-7 1,-9 4,-10-2,-7-3,-4-5,1-9,7 1,6-10,12-5,11 0,10 1,0 3,15 10</inkml:trace>
  <inkml:trace contextRef="#ctx0" brushRef="#br0" timeOffset="23068.3066">16203 16283,'0'0,"0"0,0 0,0 0,0 0,0 0,0 0,0 0,0 0,0 0,0 0,0 0,0 0,0 0,0 0,0 0,0 0,0 0,0 0,0 0,0 0,0 0,0 0,0 0,0 0,0 0,0 0,0 0,0 0,0 0,0 0,0 0,0 0,0 0,0 0,0 0,0 0,0 0,0 0,0 0,0 0,0 0,0 0,0 0,0 0,0 0,0 0,0 0,0 0,0 0,0 0,0 0,0 0,0 0,0 0,0 0,0 0,0 0,0 0,0 0,0 0,0 0,0 0,0 0,0 0,0 0,0 0,0 0,0 0,0 0,0 0,0 0,0 0,0 0,0 0,0 0,0 0,0 0,0 0,0 0,83 89,-83-89,0 0,0 0,28 20,-28-20,0 0,27 21,-27-21,21 21,2 3,2 2,1 7,4 2,3 6,0 2,2-1,-6-5,-6-8,-8-10,-6-10,-9-9,0 0,0 0,0 10,-10-10,1 8,-5-8,-8 16,-7-5,-8 1,-12 7,-5 5,-4 5,4 2,3-1,5-1,4-2,15-8</inkml:trace>
  <inkml:trace contextRef="#ctx0" brushRef="#br0" timeOffset="24069.4067">16762 15500,'0'0,"0"0,0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0,40 93,-40-93,0 0,0 0,0 0,-10 27,10-27,0 0,0 0,-8 30,8-30,0 0,-11 32,11-32,-15 33,-1-4,0-7,7-4,9-7,0-11,0 10,0-10,13 0,0 0,5 8,7-8,3-1,4 1,-5 0,0 0,-5 0,-3 0,0 0,-5-1,4 1,0-1,-1-12,1-2,-4-9,-2-3,0-2,-2 2,-2 2,-8 5,13 5,-14 1,0 3,1 3,-9 8,9 0,0 0,-14 22,3 10,-6 13,0 10,0 0,4-2,2 2,12-2,-8 2,7-11</inkml:trace>
  <inkml:trace contextRef="#ctx0" brushRef="#br0" timeOffset="25154.5152">15478 17815,'0'0,"0"0,0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0,19-87,-19 87,0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10,0-10,0 0,0 0,0 0,0 0,0 0,0 0,0 0,0 0,0 0,0 0,0 0,0 0,0 0,0 0,0 0,0 0,0 0,0 0,0 0,0 0,0 0,0 0,0 0,0 0,0 0,0 0,0 0,0 0,0 0,0 0,0 0,0 0,0 0,0 0,0 0,0 0,0 0,0 0,0 0,0 0,0 0,0 0,0 0,0 0,0 0,0 0,11 17,-11-17,0 0,0 0,0 0,0 0,0 0,0 0,0 0,0 0,0 0,0 0,0 0,0 0,0 0,0 0,0 0,0 0,0 0,0 0,0 0,0 0,0 0,0 0,0 0,0 0,0 11,0-11,0 0,0 0,0 0,0 0,0 0,0 0,0 0,0 0,0 0,0 0,0 0,0 0,0 0,0 0,0 0,0 0,0 0,0 0,0 0,0 0,0 0,0 0,0 0,14 13,-14-13,0 0,0 0,0 0,0 0,0 0,0 0,0 0,0 0,0 0,0 0,0 0,0 0,0 0,0 0,0 0,0 0,0 0,0 0,0 0,0 0,0 0,0 0,0 12,0-12,0 0,0 0,0 0,0 0,0 0,0 0,0 0,0 0,0 0,0 0,0 0,0 0,0 0,0 0,0 0,0 0,0 0,0 0,0 0,0 0,0 0,13 14,-13-14,0 0,0 0,0 0,0 0,0 0,0 0,0 0,0 0,0 0,0 0,0 0,0 0,0 0,0 0,0 0,0 0,0 0,0 0,0 0,0 0,-1 12,1-12,0 0,0 0,0 0,0 0,0 0,0 0,0 0,0 0,0 0,0 0,0 0,0 0,0 0,0 0,0 0,0 0,0 0,0 0,0 0,0 13,0-13,0 0,0 0,0 0,0 0,0 0,0 0,0 0,0 13,0-13,0 0,0 0,0 0,0 0,0 0,0 0,0 0,0 0,0 0,0 0,0 0,0 0,0 0,0 0,0 0,0 0,0 0,1 12,-1-12,0 0,0 0,0 0,0 0,0 0,0 0,0 0,0 0,0 0,0 0,0 0,0 0,0 0,0 0,0 0,0 0,0 14,0-14,0 0,0 0,0 0,0 0,0 0,0 0,0 0,0 0,0 0,0 0,0 0,0 0,0 0,0 0,0 0,-11 14,11-14,0 0,0 0,0 0,0 0,0 0,0 0,0 0,0 0,0 0,0 0,0 0,0 0,0 0,0 0,0 13,0-13,0 0,0 0,-10 14,10-14,0 0,0 0,0 0,0 0,0 0,0 0,0 0,0 0,0 0,0 0,0 0,0 0,0 13,0-13,0 0,0 0,0 0,0 0,0 0,0 0,0 0,0 0,0 0,0 0,0 0,-14 12,14-12,0 0,0 0,0 0,0 0,0 0,0 0,0 0,0 0,0 0,0 0,1 11,-1-11,0 0,0 0,0 0,0 0,0 0,0 0,0 0,0 0,0 0,-11 9,11-9,0 0,0 0,0 0,0 0,0 0,0 0,0 0,0 0,0 9,0-9,0 0,0 0,0 0,0 0,0 0,0 0,0 0,-8 9,8-9,0 0,0 0,0 0,0 0,0 0,0 0,0 0,1 14,-1-14,0 0,0 0,0 0,0 0,0 0,0 0,0 0,0 0,0 0,0 10,0-10,0 0,0 0,0 0,0 0,0 0,0 0,0 0,0 9,0-9,0 0,0 0,10 0,-10 0,0 0,8 0,-8 0,11 0,-11 0,10 0,-10 0,14 0,-5 0,0 0,0 0,-9 0,12-1,-12 1,0-9,-17-6,8 4</inkml:trace>
  <inkml:trace contextRef="#ctx0" brushRef="#br0" timeOffset="25974.5972">15490 17808,'0'0,"0"0,0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0,16-77,-16 77,0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7,-1-7,0 0,0 0,0 0,0 0,0 0,0 0,0 0,0 0,0 0,0 0,0 0,0 0,0 0,0 0,0 0,0 0,0 0,0 0,0 0,0 0,0 0,0 0,0 0,0 0,0 0,0 0,0 0,0 0,0 0,0 0,0 0,0 0,0 0,0 0,0 0,0 0,0 0,0 0,0 0,0 0,0 0,0 0,0 0,0 0,0 0,0 0,0 0,0 14,0-14,0 0,0 0,0 0,0 0,0 0,0 0,0 0,0 0,0 0,0 0,0 0,0 0,0 0,0 0,0 0,0 0,0 0,0 0,0 0,0 0,0 0,0 11,0-11,0 0,0 0,0 0,0 0,0 0,0 0,0 0,0 0,0 0,0 0,0 0,0 0,0 0,0 0,0 0,0 0,0 0,0 0,0 0,0 0,0 16,0-16,0 0,0 0,0 0,0 0,0 0,0 0,0 0,0 0,0 0,0 0,0 0,0 0,0 0,0 0,0 0,0 0,0 0,0 0,0 0,0 15,0-15,0 0,0 0,0 0,0 0,0 0,0 0,0 0,1 15,-1-15,0 0,0 0,0 0,0 0,0 0,0 0,0 0,0 0,0 0,0 0,0 0,0 0,0 0,0 0,0 0,0 0,0 0,1 13,-1-13,0 0,0 0,0 0,0 0,0 0,0 0,0 0,0 0,0 0,0 0,0 0,0 0,0 0,0 0,0 0,0 0,-1 12,1-12,0 0,0 0,0 0,0 0,0 0,0 0,0 0,0 0,0 0,0 0,0 0,0 0,0 0,0 0,0 0,0 9,0-9,0 0,0 0,0 0,0 0,0 0,0 0,0 0,0 0,0 0,0 0,0 0,0 0,0 0,0 0,0 8,0-8,0 0,0 0,0 0,0 0,0 0,0 0,0 0,0 0,0 0,0 0,0 0,0 0,0 0,0 0,0 0,0 0,0 14,0-14,0 0,0 0,0 0,0 0,0 0,0 0,0 0,0 0,0 0,0 0,0 0,0 9,0-9,0 0,0 0,0 0,0 0,0 0,0 0,0 0,0 0,0 0,0 0,1 12,-1-12,0 0,0 0,0 0,0 0,0 0,0 0,0 0,0 0,0 0,-11 13,11-13,0 0,0 0,0 0,0 0,0 0,0 0,0 0,0 0,0 12,0-12,0 0,0 0,0 0,0 0,0 0,0 0,0 0,-8 12,8-12,0 12,0-12,0 0,0 0,0 0,0 0,0 0,0 10,0-10,0 0,0 0,0 0,0 0,0 10,0-10,0 0,0 0,0 0,-10 11,10-11,0 0,0 0,1 11,-1-11,0 0,1 11,-1-11,0 11,0-2,0-9,0 0,0 0,0 0,0 11,9-11,-9 0,0 11,0-11,10-1,-10 1,0 9,13-9,-5 0,4 0,5-1,3 10,-1-10,4 0,4 1,7 0,2-9,8 9,-4 0,0 10,0 3,-7 3,-1 10,-12 1,-20-8</inkml:trace>
  <inkml:trace contextRef="#ctx0" brushRef="#br0" timeOffset="27099.7097">16198 18018,'0'0,"0"0,0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0,96 8,-96-8,0 0,0 0,0 0,0 0,0 0,0 0,0 0,0 0,0 0,0 0,0 0,0 0,0 0,0 0,0 0,0 0,0 0,0 0,0 0,0 0,0 0,0 0,0 0,0 0,0 0,0 0,0 0,0 0,0 0,0 0,0 0,0 0,0 0,0 0,0 0,0 0,0 0,0 0,0 0,0 0,0 0,0 0,0 0,0 0,0 0,0 0,0 0,-15 0,15 0,0 0,0 0,0 0,0 0,0 0,0 0,0 0,0 0,0 0,0 0,0 0,0 0,0 0,0 0,0 0,0 0,0 0,0 0,0 0,0 0,0 0,-11 0,11 0,0 0,0 0,0 0,0 0,0 0,0 0,0 0,0 0,0 0,0 0,0 0,0 0,0 0,0 0,0 0,0 0,0 0,0 0,0 0,0 0,-13 0,13 0,0 0,0 0,0 0,0 0,0 0,0 0,0 0,0 0,0 0,0 0,0 0,0 0,0 0,0 0,0 0,0 0,0 0,0 0,0 0,-15 9,15-9,0 0,0 0,0 0,0 0,0 0,0 0,0 0,-15 0,15 0,0 0,0 0,0 0,0 0,0 0,0 0,0 0,0 0,0 0,0 0,0 0,0 0,0 0,0 0,0 0,0 0,0 0,-15 2,15-2,0 0,0 0,0 0,0 0,0 0,0 0,0 0,0 0,0 0,0 0,0 0,0 0,0 0,0 0,0 0,0 0,-15 8,15-8,0 0,0 0,0 0,0 0,0 0,0 0,0 0,0 0,0 0,0 0,0 0,0 0,0 0,0 0,0 0,-18 0,18 0,0 0,0 0,0 0,0 0,0 0,0 0,0 0,0 0,0 0,0 0,0 0,0 0,0 0,0 0,-16 0,16 0,0 0,0 0,-18 0,18 0,0 0,0 0,0 0,0 0,0 0,0 0,0 0,0 0,0 0,0 0,0 0,0 0,-14 0,14 0,0 0,0 0,0 0,0 0,0 0,0 0,0 0,0 0,0 0,0 0,0 0,-13-9,13 9,0 0,0 0,0 0,0 0,0 0,0 0,0 0,0 0,0 0,0 0,-9 0,9 0,0 0,0 0,0 0,0 0,0 0,0 0,0 0,0 0,0 0,0 0,0 0,0 0,0 0,0 0,0 0,0 0,0 0,0 0,0 0,-13 0,13 0,0 0,0 0,0 0,0 0,0 0,0 0,0 0,0 0,0 0,-13 0,13 0,0 0,0 0,0 0,0 0,0 0,-9 0,9 0,0 0,0 0,0 0,0 0,-9 14,9-14,0 0,0 0,0 0,-9 9,9-9,0 0,0 0,-10 14,10-14,0 0,-8 15,8-15,-8 17,-2 2,11-3,-16-3,15-4,-11-9,12 12,-1-12,0 0,0 0,0 0,0 0,0 0,-9 0,9 0,0 0,0 0,12 10,-12 1,10 3,-10 6,14 3,-13-1,11-3,-12-3,8-3,-9-4,11-9,-10 11,15-11,-5 0,4 0,3 0,1 0,-2-13,4-1,0 0,2 0,6 3,0 2,1 9,4-1,-1 1,-1 18,0 3,-7 2,-7 2,-1-2,-16 2,12-2,-11 6,0 1,-1 3,-13 2,-1-3,-3-4,-7-10,-5-9,-8-9,-5-8,-3-5,0-1,-3 1,4-1,-9-3</inkml:trace>
  <inkml:trace contextRef="#ctx0" brushRef="#br0" timeOffset="31067.1064">8797 15359,'0'0,"0"0,0 0,0 0,0 0,0 0,0 0,0 0,0 0,0 0,0 0,0 0,0 0,0 0,0 0,0 0,25 100,-25-100,0 0,0 0,0 0,0 0,1 30,-1-30,0 0,0 0,0 0,1 23,-1-23,0 0,0 0,-16 19,16-19,0 0,-18 17,18-17,-24 20,0-1,-2 1,1 0,2-2,0 2,-1-1,3 1,0-2,1 1,5-3,2 2,13-5,-11-2,11-3,0-8,0 0,1 9,-1-9,0 0,0 0,0 0,0 11,15-11,-2 9,2-9,4 15,0-5,4 1,3 0,11 6,9 8,13 6,11 9,5 4,-1-11,-14-19</inkml:trace>
  <inkml:trace contextRef="#ctx0" brushRef="#br0" timeOffset="32685.2682">8401 14686,'0'0,"0"0,0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0,-32 71,32-71,0 0,0 0,0 0,0 0,0 0,0 9,0-9,0 0,0 0,0 0,0 0,-12 16,12-16,0 0,0 0,0 0,0 23,0-23,0 0,0 0,-10 28,10-28,0 0,1 30,-1-30,1 34,0 1,0-4,-1 1,14-4,-4-3,4 4,0-1,7 0,0-3,0-4,3-5,-3-4,-2-12,0 0,-6 0,-1 1,-2-1,-10-15,13 5,-3-2,-1 0,-10-4,12 0,-11 3,-1 0,1 2,-12 2,12 9,-17-15,8 15,-3 0,-6 2,-3-2,-2 10,-5 3,3 3,2 5,4 2,3 0,6 2,10-2,1 0,0 0,16-9,3-14,2 0</inkml:trace>
  <inkml:trace contextRef="#ctx0" brushRef="#br0" timeOffset="34081.4078">9736 17152,'0'0,"0"0,0 0,0 0,0 0,0 0,0 0,0 0,0 0,0 0,0 0,0 0,0 0,0 0,0 0,0 0,0 0,0 0,0 0,0 0,0 0,0 0,0 0,0 0,0 0,0 0,0 0,0 0,0 0,0 0,0 0,0 0,0 0,0 0,0 0,0 0,0 0,0 0,0 0,0 0,0 0,0 0,0 0,0 0,0 0,0 0,0 0,0 0,0 0,0 0,0 0,0 0,0 0,0 0,0 0,0 0,0 0,0 0,0 0,0 0,0 0,0 0,0 0,0 0,0 0,0 0,0 0,0 0,0 0,-58 96,58-96,0 0,0 0,0 0,0 0,-12 12,12-12,0 0,0 0,0 0,-9 15,9-15,0 0,0 0,-10 18,10-18,0 0,1 15,-1-15,-10 12,10-12,0 10,0-10,0 0,0 11,1-2,-1 2,0 6,1 5,-1 5,12 7,-11 0,9 4,-9 3,12-2,-1 6,3 0,3 3,-2 2,-4 2,-12-3,-8-8,-6-8,-5-8,1-6,3-6,7-1,9-2,-1 1,10 0,-10-2,9-9,-9 0,0 0,0 0,0 0,0 0,0 0,-9 0,9 0,-11 0,-1 1,-9-10,-14 10,-15 0,-11 7,-13-6,5 11,6-12,11-1,15-9,18 10,8-13,11 12,12-8,-2-2</inkml:trace>
  <inkml:trace contextRef="#ctx0" brushRef="#br0" timeOffset="35177.5174">10112 16875,'0'0,"0"0,0 0,0 0,0 0,0 0,0 0,0 0,0 0,0 0,0 0,0 0,0 0,0 0,0 0,0 0,0 0,0 0,0 0,0 0,0 0,0 0,0 0,0 0,0 0,0 0,0 0,0 0,0 0,0 0,0 0,0 0,0 0,0 0,0 0,0 0,0 0,0 0,0 0,0 0,0 0,0 0,0 0,0 0,163 89,-163-89,17 0,2 9,2-10,3 11,1-10,-1 13,-3-14,-1 15,-4-14,-4 12,-12-2,10 0,-10 2,1-1,-1 1,0 0,0-1,-9 2,9 5,0 4,-9 5,10 5,-13 10,-3 17,-9 17,-6 9,-12-4</inkml:trace>
  <inkml:trace contextRef="#ctx0" brushRef="#br0" timeOffset="102305.2295">13260 16429,'0'0,"0"0,0 0,0 0,0 0,0 0,0 0,0 0,0 0,0 0,0 0,0 0,0 0,0 0,0 0,0 0,0 0,0 0,0 0,0 0,0 0,0 0,0 0,0 0,0 0,0 0,0 0,0 0,0 0,0 0,0 0,0 0,0 0,0 0,0 0,0 0,0 0,0 0,0 0,0 0,0 0,0 0,0 0,0 0,0 0,0 0,0 0,0 0,0 0,0 0,0 0,0 0,0 0,0 0,0 0,0 0,0 0,0 0,0 0,0 0,0 0,0 0,0 0,0 0,0 0,0 0,0 0,0 0,83 48,-83-48,0 0,0 0,0 0,0 0,15 14,-15-14,0 0,0 0,0 0,18 8,-18-8,0 0,0 0,19 0,-19 0,0 0,15-11,-15 11</inkml:trace>
  <inkml:trace contextRef="#ctx0" brushRef="#br0" timeOffset="103227.3217">13591 16662,'0'0,"0"0,0 0,0 0,0 0,59 97,-59-97,0 0,32 53,-32-53,29 42,-8-17,-4-10,1-3,0-1,2-11,-3 0,-5 0,-2 0,-10 0,8 0,-8 0,0 0,-7 15,7 14,-11 16,10 3,11-7,-1-9,1-15,5-2,2 0,5-1,2-2,1-12,-1 12,-4-4,-3-8,-6 16,-11-7,13 6,-12 2,14 3,-3 2,5-1,1-10,3-11,1 0,-1-10,3 10,2 0,4 25,-4 8,-4 2,-6-3,-7-8,-8-4,15 3,-8 3,7-4,4-5,3-7,1-10,-4-13,-4 11,-1 2,1 30,0 9,2 0,-9-4,-8-10,9-3,-8 5,18-1,-3-1,-1-12,-4-14,1 1,-12-12,15 12,-2 11,1 12,6 9,-4 0,0-6,1-5,2-7,1-5,-5-9,-3 0,-12 0,0 0,0-14</inkml:trace>
  <inkml:trace contextRef="#ctx0" brushRef="#br0" timeOffset="104007.3997">13264 16388,'0'0,"0"0,0 0,0 0,0 0,0 0,0 0,0 0,0 0,0 0,0 0,0 0,0 0,0 0,0 0,0 0,0 0,0 0,0 0,0 0,0 0,0 0,0 0,0 0,0 0,0 0,0 0,0 0,0 0,0 0,0 0,0 0,0 0,0 0,0 0,0 0,0 0,0 0,0 0,17 93,-17-93,0 0,0 0,0 0,0 0,0 0,0 26,0-26,0 0,0 0,0 0,0 0,-13 23,13-23,0 0,0 0,0 0,-8 19,8-19,0 0,0 0,-10 12,10-12,0 0,-9 14,-1 6,3 7,-1 7,8 4,-9 4,9-4,1-6,12-7,-3-10,-2-15,-8 0,11-13,-11-15,-1-14,11-7</inkml:trace>
  <inkml:trace contextRef="#ctx0" brushRef="#br0" timeOffset="104292.4282">13280 16286,'0'0,"0"0,0 0,0 0,0 0,0 0,0 0,0 0,0 0,0 0,0 0,0 0,0 0,0 0,0 0,0 0,0 0,0 0,0 0,0 0,0 0,0 0,0 0,0 0,0 0,0 0,0 0,0 0,0 0,0 0,0 0,0 0,0 0,0 0,0 0,0 0,0 0,0 0,0 0,0 0,0 0,0 0,0 0,0 0,0 0,0 0,0 0,0 0,0 0,0 0,0 0,0 0,0 0,0 0,0 0,0 0,0 0,0 0,0 0,0 0,0 0,0 0,0 0,0 0,0 0,0 0,0 0,0 0,0 0,0 0,0 0,0 0,0 0,0 0,0 0,151 73,-151-73,36-1,17 0,10-19,7-11,-3-8</inkml:trace>
  <inkml:trace contextRef="#ctx0" brushRef="#br0" timeOffset="109174.9164">7985 15106,'0'0,"0"0,0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 46,-21-46,0 0,0 0,0 0,-1-12,1 12,0 0,0 0,0-20,0 20,0 0,-9-29,9 29</inkml:trace>
  <inkml:trace contextRef="#ctx0" brushRef="#br0" timeOffset="109503.9493">7948 14981,'0'0,"0"0,0 0,0 0,0 0,0 0,0 0,0 0,0 0,43-99,-34 59,-10-2,0 7,0 6,1 6,-1 7,1 2,-1 3,1-2,0 2,0 3,-10 0,10-4,0-6,9-9,-10-11</inkml:trace>
  <inkml:trace contextRef="#ctx0" brushRef="#br0" timeOffset="109948.9938">7990 14374,'0'0,"0"0,0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0,18-105,-18 105,0 0,0 0,8-42,-8 42,0 0,0-33,0 33,11-25,-11 14,8 11,-9-8,1 8,0 0,0 0,0-20,0-4,10-7,-11-10,0 4,1 8,-12 11,12 18,0 0,0 10,11-1,-11-9,0 0,0 0,0 0,7-16,-7-4,-1-8,0-2</inkml:trace>
  <inkml:trace contextRef="#ctx0" brushRef="#br0" timeOffset="110019.0008">8017 13845,'0'0,"0"0,0 0,0 0,0 0,0 0</inkml:trace>
  <inkml:trace contextRef="#ctx0" brushRef="#br0" timeOffset="110392.0381">7960 13740,'0'0,"0"0,0 0,0 0,0 0,0 0,0 0,0 0,0 0,0 0,0 0,-91 80,63-63,0 9,-3 3,-3 1,4-6,3-7,6-8,7-9,4 1,10-22,-1 3</inkml:trace>
  <inkml:trace contextRef="#ctx0" brushRef="#br0" timeOffset="110817.0806">7895 13615,'0'0,"0"0,0 0,0 0,0 0,0 0,0 0,0 0,0 0,0 0,0 0,0 0,0 0,0 0,0 0,0 0,0 0,0 0,0 0,0 0,0 0,0 0,0 0,0 0,0 0,0 0,0 0,0 0,0 0,0 0,0 0,0 0,0 0,0 0,0 0,0 0,0 0,0 0,0 0,0 0,0 0,0 0,0 0,0 0,0 0,0 0,0 0,0 0,0 0,0 0,0 0,0 0,0 0,0 0,0 0,0 0,0 0,0 0,73 97,-73-97,0 0,0 0,0 0,0 0,8 18,-8-18,0 0,0 0,-1 12,1-12,0 0,0 0,14 10,-14-10,0 0,11 19,-11-19,16 25,9 9,11 5,4 0,2 1,-2-6,-3-10,1-2,-6-3,-3-3</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6:37:02.799"/>
    </inkml:context>
    <inkml:brush xml:id="br0">
      <inkml:brushProperty name="width" value="0.05292" units="cm"/>
      <inkml:brushProperty name="height" value="0.05292" units="cm"/>
      <inkml:brushProperty name="color" value="#FF0000"/>
    </inkml:brush>
  </inkml:definitions>
  <inkml:trace contextRef="#ctx0" brushRef="#br0">7344 9496,'0'0,"0"0,0 0,0 0,0 0,0 0,0 0,0 0,0 0,0 0,0 0,0 0,0 0,0 0,0 0,0 0,0 0,0 0,0 0,0 0,0 0,187 82,-157-68,-4-16,-3 2,-5 0,-6-11,-1 1,-11 10,9-11,-9 11,-9 0,-6 0,-6 0,-9 0,-3-7,-3 7,-2 0,1 0,-2 10,-3-11,1 9,-4-7,3 15,-2-8,-3-7,0 8,-1-9,1 2,1-2,4 8,6-8,12-1,11 1,13 0</inkml:trace>
  <inkml:trace contextRef="#ctx0" brushRef="#br0" timeOffset="82895.2887">8224 11311,'0'0,"0"0,0 0,0 0,0 0,0 0,0 0,0 0,0 0,0 0,0 0,0 0,0 0,0 0,0 0,0 0,0 0,0 0,0 0,0 0,0 0,0 0,0 0,0 0,0 0,0 0,0 0,0 0,0 0,0 0,0 0,0 0,0 0,0 0,0 0,0 0,0 0,0 0,0 0,0 0,88 94,-88-94,0 0,32 9,-32-9,37 8,6 1,5 4,6 1,6 0,0-3,0-11,-3 0,-3 0,14 0,-1 18,0-3,-2 4,-14 0,0 0,-10-3,-3-4,-7-3,-13-9,-7 0,-11 0,0 0,-8 0,-4 0,-6-9,-10 1,-9-2,-12 1,-10 0,-11 10,-9-13,-1 11,-2 1,1 1,1-1,-5 0,0-12,-2 11,5-14,7 17,10-1,0-2,3 1,6 0,9 0,12-9,9 9,10-8,7 8,9 0,0 0,0 0,15 0,1 0,8 0,10-1,11 13,9-1,5 0,1-1,10-2,11 5,6-1,6 2,-1-14,-5-1,3 2,2-3,0 2,-8 1,-5 8,-12-9,-8 8,-13-7,-13 9,-13-10,-20 0,0 0,0 0,-15 0,-6 0,-11 0,-13-2,-13 4,-11-2,-9-10,-9 10,-4-17,0 10,1 6,-5-14,-3 2,3 2,2 0,4 1,9 0,3 1,0 10,5-1,3 20,9 3,11 8,12-2</inkml:trace>
  <inkml:trace contextRef="#ctx0" brushRef="#br0" timeOffset="92876.2867">11909 16917,'0'0,"0"0,0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0,-86 35,86-35,0 0,0 0,0 0,0 0,0 0,0 0,-15 0,15 0,0 0,0 0,0 0,0 0,0 0,-17 2,17-2,0 0,0 0,0 0,0 0,-14-9,14 9,0 0,0 0,0 0,-15 0,15 0,0 0,0 0,-18 0,18 0,0 0,-19 0,19 0,-23 1,1-1,-1 0,0 10,-3-10,0 11,-3-11,1 13,1-12,-5 13,-1-5,3-9,-6 20,6-7,0-1,-4 6,5-2,-3 3,1 3,2-3,-1 7,3-2,-4 3,3 4,0 3,0-2,2 2,2 0,4-3,0 2,2-3,-3 4,4 1,0 1,0 0,4 3,1 1,1-1,3-5,0-2,8-4,-9-2,9 1,1-2,-1 0,1 1,12-1,-3 4,-2 3,-7-3,19 3,-4-2,2-1,5 1,1-5,1-4,6-1,-5-7,5 3,1-2,-3-5,4-1,-2-9,-1 1,4 8,-1-8,2 0,1 0,1-16,-1 5,4-6,-2 3,2-4,-3-2,-4-4,0-1,-1-1,-1-6,0 0,-2-5,-2-3,-2-1,-2-7,-4-2,-2-2,-3-1,-1-1,-1 0,-5-3,-8-2,1-3,-10-6,-11 0,-9-4,-6 0,-7-1,-4 6,-6 8,-5 9,-3 13</inkml:trace>
  <inkml:trace contextRef="#ctx0" brushRef="#br0" timeOffset="101427.1417">12463 17042,'0'0,"0"0,0 0,0 0,0 0,0 0,0 0,0 0,0 0,0 0,0 0,0 0,0 0,0 0,0 0,0 0,0 0,0 0,0 0,0 0,0 0,0 0,0 0,0 0,0 0,0 0,0 0,0 0,0 0,0 0,0 0,0 0,0 0,0 0,0 0,0 0,54-99,-54 99,0 0,0 0,0 0,0 0,0 0,0 0,0 0,0 0,0 0,0 0,0 0,0 0,0 0,0 0,13-25,-13 25,0 0,0 0,0 0,0 0,0 0,0 0,0 0,0 0,0 0,0 0,0 0,0 0,0 0,-1-17,1 17,0 0,0 0,0 0,0-8,0 8,0 0,0 0,0 0,0 0,0 0,0 0,0 0,0 0,0 0,0 0,0 0,0 0,0 0,0 0,0 0,0 0,0 0,0 0,0 0,0 0,0 0,0 0,0 0,0 0,0 0,0 0,0 0,0 0,0 0,0 0,0 0,0 0,0 0,0 0,0 0,0 0,0 0,0 0,0 0,0 0,0 0,0 0,0 0,0 0,0 9,0-9,0 0,0 0,0 0,0 0,0 0,0 0,0 0,-8 18,8-18,0 0,0 0,0 0,0 0,0 0,0 0,-9 25,9-25,0 0,0 0,0 0,0 0,0 0,-10 32,10-32,0 0,0 0,0 0,0 0,-19 39,19-39,0 0,0 0,0 0,-19 43,19-43,0 0,0 0,-22 53,22-53,0 0,-25 54,25-54,-28 58,-4 3,-3 0,-1 4,-4 5,-5 4,-1 2,-5-1,4 5,-1-5,2 0,-1-5,3-9,-1-8,1-8,4-9,1 0,6 0,4 0,2 3,6-4,0 2,6-6,4-1,11-2,-12-11,12-8,-11-9,11-9,-1-11,1-2</inkml:trace>
  <inkml:trace contextRef="#ctx0" brushRef="#br0" timeOffset="101783.1773">12574 17497,'0'0,"0"0,0 0,0 0,0 0,0 0,0 0,0 0,0 0,0 0,0 0,0 0,0 0,167-11,-167 11,25 0,-9 0,-16 0,0 0,-12 0,-5 0,1 0,1 13,-5-3</inkml:trace>
  <inkml:trace contextRef="#ctx0" brushRef="#br0" timeOffset="103478.3468">12704 17459,'0'0,"0"0,0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 17,27-17,0 0,0 0,0 0,0 0,0 0,0 0,0 0,0 0,0 0,13 0,-13 0,0 0,0 0,0 0,0 0,0 0,0 0,0 0,0 0,17-1,-17 1,0 0,0 0,0 0,0 0,0 0,0 0,0 0,22 0,-22 0,0 0,0 0,0 0,0 0,0 0,0 0,25-10,-25 10,0 0,0 0,0 0,0 0,0 0,22 0,-22 0,0 0,0 0,0 0,0 0,23-9,-23 9,0 0,0 0,0 0,25 0,-25 0,0 0,0 0,25-1,-25 1,0 0,25 0,-25 0,28-1,-2 1,2 0,1 0,0 0,-5 0,1-12,-1 12,2-12,-3 11,-4 1,-2-12,-3 12,-3 0,-11 0,12 0,-12 0,0 0,0 0,0 0,0 0,0 0,0 0,-10 12,10-12,-14 11,14-11,-13 9,13-9,-11 9,11-9,-10 9,10-9,-13 16,4-6,1 3,0 3,-3 5,-3 4,-1 2,-6 4,1-1,-2 1,-2-1,-1 2,-3-2,-2 4,-4 1,-2 0,-1-1,1-2,-1 0,3-2,2 0,0 3,2-3,0 0,0 2,-1 0,1 1,0 1,1 4,3-1,4-1,2 14,4 5,4-1,1 3,-5-18,-5-12</inkml:trace>
  <inkml:trace contextRef="#ctx0" brushRef="#br0" timeOffset="118618.8607">15672 14414,'0'0,"0"0,0 0,0 0,0 0,0 0,0 0,0 0,0 0,0 0,0 0,0 0,0 0,0 0,0 0,0 0,0 0,0 0,0 0,0 0,0 0,0 0,0 0,0 0,0 0,0 0,-7 89,7-89,0 0,0 0,0 0,0 0,0 0,0 0,0 0,1 12,-1-12,0 0,0 0,0 0,0 0,0 0,0 0,9 12,-9-12,0 0,0 0,0 0,0 0,0 0,0 14,0-14,0 0,0 0,0 0,0 0,0 14,0-14,0 0,0 0,0 0,0 13,0-13,0 0,0 0,0 14,0-14,0 0,2 12,-2-12,0 13</inkml:trace>
  <inkml:trace contextRef="#ctx0" brushRef="#br0" timeOffset="140598.0584">18106 16704,'0'0,"0"0,0 0,0 0,0 0,0 0,0 0,0 0,0 0,0 0,0 0,0 0,0 0,0 0,0 0,0 0,0 0,0 0,0 0,0 0,0 0,0 0,0 0,0 0,0 0,0 0,0 0,0 0,0 0,0 0,0 0,0 0,0 0,0 0,0 0,0 0,0 0,0 0,0 0,0 0,0 0,0 0,0 0,0 0,0 0,0 0,0 0,0 0,0 0,0 0,0 0,0 0,0 0,0 0,0 0,0 0,0 0,0 0,0 0,0 0,0 0,0 0,0 0,0 0,0 0,0 0,0 0,0 0,0 0,0 0,0 0,0 0,0 0,0 0,0 0,-152-55,152 55,-31 0,-2 9,1-8,-4 0,-2 7,-1 2,1 0,-1 2,0 0,1 1,1 2,-1 2,5 6,-2 3,-2 2,5 3,-1 3,8 0,0 1,7-4,7-3,3 1,9-3,-1 2,0 3,11 3,-3 4,6 0,5-1,-1-3,6-4,1-2,2-9,5-4,2-5,2-10,5 0,5 0,7-15,6 2,-6-8,3-5,-4-1,-3-8,-3 0,-5 0,-8-3,-4-4,-5 2,-5-1,-2-3,-7 5,-10-4,-1 0,0 1,1 1,-13 4,-6 3,-10 2,-2 8,-8 4,-2 8,-6 13,-3 0</inkml:trace>
  <inkml:trace contextRef="#ctx0" brushRef="#br0" timeOffset="146387.6373">14590 14337,'0'0,"0"0,0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90,12-90,0 0,0 0,0 0,0 0,0 0,0 0,0 0,2 9,-2-9,-10 11,10-11,0 0,0 0,0 0,0 0,0 0,0 10,0-10,0 0,0 0,0 0,0 0,-17 9,17-9,0 0,0 0,0 0,-13 0,13 0,0 0,0 0,-18 14,18-14,0 0,-20 0,20 0,-25 15,-3-3,-3 5,1 3,-2 5,2 3,1 0,0 1,3 0,2 0,1 2,7 9,3 9,3 8,2 11,9-2,0-2,1-12,-1-7,12-8,5-3,2-1,6 3,5 0,3-3,5-6,-1-9,2-9,2-9,1-11,-1-7,0-7,-2-9,-3-6,-6-3,1-7,-1-1,-5-8,0-2,-6-5,-4-2,-6-3,-11-4,1 2,-18 7,-8 10,-9 15,-8 13,-14 14,-9 15,-4 20,-3 14</inkml:trace>
  <inkml:trace contextRef="#ctx0" brushRef="#br0" timeOffset="155107.5092">18429 16100,'0'0,"0"0,0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0,27 73,-27-73,0 0,0 0,-12 55,12-55,0 0,-11 60,11-60,-13 64,-2 1,-1 2,-1 3,-1-4,-2 4,3 0,-2 6,-1 4,-4 3,-2 3,1-4,-2-7,4-8,-1-10,2-10,2-6,2-4,0-3,6-1,3-5,10-4,-1-5,0-19,0 0</inkml:trace>
  <inkml:trace contextRef="#ctx0" brushRef="#br0" timeOffset="156295.628">18468 16619,'0'0,"0"0,0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0,47 49,-47-49,0 0,0 0,0 0,1 34,-1-34,0 0,0 0,0 36,0-36,0 0,1 39,-1-39,-9 45,9 1,0-1,-13-4,14-8,-11-4,11-5,-1-5,11-3,-3-8,3-8,0 0,4 0,1-21,0 4,6 0,1 0,2 1,1 5,-2 0,0 3,-3 8,-1-11,2 11,0 0,-6 0,-2 8,-2-8,-5-1,2-9,-9-1,9-6,-9-4,0-2,-1-4,1 0,-12-3,11 3,-10 2,10 0,-13 0,5 2,8 4,-9 5,10 5,0 9,0 0,0 0,0 0,0 0,0 0,0 10,1 1,-1 7,0 5,1 9,-1 3,1 4,-1 6,2 4,-1-1,-1 4,1-5,0 1,-9 1,8-3,1-4,-10-4,9-3,1-3,-1-5,1-4,-1-4,0-2,-9-3,10 0,-1-2,-9 0,9-2,0-2,0-8,1 13,-1-13,0 0</inkml:trace>
  <inkml:trace contextRef="#ctx0" brushRef="#br0" timeOffset="180932.0914">16253 17786,'0'0,"0"0,0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0,46 87,-46-87,0 0,0 0,0 0,0 0,0 0,0 0,0 0,0 0,0 0,0 0,0 0,0 0,0 0,0 0,0 0,0 0,0 0,0 0,0 0,0 0,0 0,0 0,0 0,0 0,0 0,0 0,0 0,0 0,0 0,0 0,0 0,0 0,0 0,0 0,1 8,-1-8,0 0,0 0,0 0,0 0,0 0,0 0,0 0,0 0,0 0,0 0,0 0,0 0,0 0,0 0,0 16,0-16,0 0,0 0,0 0,0 0,0 0,0 0,9 9,-9-9,0 0,0 0,0 0,0 0,0 0,1 11,-1-11,0 0,0 0,0 0,0 0,0 12,0-12,0 0,0 0,0 0,0 11,0-11,0 0,0 0,8 12,-8-12,0 0,0 13,0-13,1 14,-14 0,13-14,-9 16,-2 1,-1-2,-2 2,0-1,-1 2,0 0,0-1,1-1,-1 1,1-1,-1 1,1 5,-2 1,3 4,-4 6,2 5,0 0,1 1,4-5,-3-7,1-2,-1-3,-2-2,0-2,0-3,-1 8,2-3,-2 0,2 6,-1 2,3 0,1 1,-1-1,3-2,1 1,9-2,-13-7,12-9,0-9,0 0,1 10,-1-10,0 0,0 0,0 0,-1-11</inkml:trace>
  <inkml:trace contextRef="#ctx0" brushRef="#br0" timeOffset="183972.3954">16459 18226,'0'0,"0"0,0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1,-10-1,0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0,0-8,0 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13,0-13,0 0,0 0,0 0,0 0,0 0,0 0,0 0,0 0,0 0,0 0,0 0,0 0,0 0,0 0,0 0,0 0,0 0,0 0,0 0,0 0,0 0,0 0,0 0,0 0,0 0,0 0,0 0,0 0,0 0,0 0,0 0,0 0,0 9,0-9,0 0,0 0,0 0,0 0,0 0,0 0,0 0,0 0,0 0,0 0,0 0,0 0,0 0,0 0,0 0,0 0,0 0,0 0,0 0,0 0,0 0,0 0,0 0,0 0,0 0,0 0,0 0,0 0,0 0,0 0,0 0,0 0,0 0,0 0,0 0,0 0,0 0,0 0,0 0,0 0,-10 12,10-12,0 0,0 0,0 0,0 0,0 0,0 0,0 0,0 0,0 0,0 0,0 0,0 0,0 0,0 0,0 0,0 0,0 0,0 0,0 0,0 0,0 0,0 0,0 0,0 0,0 0,0 0,0 0,0 0,0 0,0 0,0 0,0 0,0 0,0 0,1 17,-1-17,0 0,0 0,0 0,0 0,0 0,0 0,0 0,0 0,0 0,0 0,0 0,0 0,0 0,0 0,0 0,0 0,0 0,0 0,0 0,0 0,0 0,0 0,0 0,0 0,0 0,0 0,0 0,0 0,0 0,0 0,0 0,0 0,0 0,0 0,0 0,0 0,0 0,0 0,0 17,0-17,0 0,0 0,0 0,0 0,0 0,0 0,0 0,0 0,0 0,0 0,0 0,0 0,0 0,0 0,0 0,0 0,0 0,0 0,0 0,0 0,0 0,0 0,0 0,0 0,0 0,0 0,0 0,0 0,0 0,0 0,0 0,0 0,0 0,0 0,0 0,0 0,0 14,0-14,0 0,0 0,0 0,0 0,0 0,0 0,0 0,0 0,0 0,0 0,0 0,0 0,0 0,0 0,0 0,0 0,0 0,0 0,0 0,0 0,0 0,0 0,0 0,0 0,0 0,0 0,0 0,0 0,0 0,0 0,0 0,0 0,0 0,0 0,0 0,0 0,-8 14,8-14,0 0,0 0,0 0,0 0,0 0,0 0,0 0,0 0,0 0,0 0,0 0,0 0,0 0,0 0,0 0,0 0,0 0,0 0,0 0,0 0,0 0,0 0,0 0,0 0,0 0,0 0,0 0,0 0,0 0,0 0,0 0,0 0,0 0,0 0,0 0,0 9,0-9,0 0,0 0,0 0,0 0,0 0,0 0,0 0,0 0,0 0,0 0,0 0,0 0,0 0,0 0,0 0,0 0,0 0,0 0,0 0,0 0,0 0,0 0,0 0,0 0,0 0,0 0,0 0,0 0,0 0,0 0,0 0,0 0,0 0,0 0,0 0,1 10,-1-10,0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0,10 0,0 0,0 0,0 14,0-14,0 0,0 0,0 0,0 0,0 0,0 0,0 0,0 0,0 0,0 0,0 0,0 0,0 10,0-10,0 0,0 0,0 0,0 0,0 0,0 0,0 0,0 0,0 0,0 0,0 0,0 0,0 0,0 0,0 0,0 0,0 0,0 0,0 0,0 0,0 0,0 0,0 0,-7 14,7-14,0 0,0 0,0 0,0 0,0 0,0 0,0 0,0 0,0 0,0 0,0 0,0 0,0 0,0 0,0 0,0 0,0 0,0 0,0 0,0 8,0-8,0 0,0 0,0 0,0 0,0 0,0 0,0 0,0 0,0 0,0 0,0 0,0 0,0 0,0 0,0 0,0 0,-9 9,9-9,0 0,0 0,0 0,0 0,0 0,0 0,0 0,0 0,0 0,0 0,0 0,0 0,0 0,0 7,0-7,0 0,0 0,0 0,1 8,-1-8,0 0,0 0,0 0,0 0,0 0,0 0,0 0,0 0,0 0,0 0,-10-8,10-5,0-6,0-3,-1 1,1 3,-8 0,8-1,-1 0,-7-3,8 0,0 1,-1 0,1 1,11 2,-12 1,10 5,-9 12,1-10,-1 10,0 0,0 0,-1 10,1-10,0 0,0 8,0-8,0 0,0 10,0-10,-9 18,9-1,0 5,1 6,-1 2,0-1,1-5,-1-6,0-4,0-3,-8 1,8-1,0 1,0-1,0 0,1 0,-1-2,0-9,0 9,0-9,0 0,0 0,0 0,11 0,-11 0,12-1,-13-7,16 8,-4 0,-1-10,0 10,1 0,0-12,0 12,7 0,2-9,2 8,0 1,-1 0,-3 0,0 0,1 0,2 8,0-8,-7-1,-1 1,-4 0,1-10,0 10,1 0,-2-1,1 1,-10 0,13 0,-13-8,0 8,7-11,-7 1,0 0,0-2,0-3,-1-1,0-1,1-2,0-1,-1-6,1-6,-1-3,1 2,-1 2,1 10,0 7,0 5,0 9,0 0,0 0,0 0,0 0,0 0,0 9,0 0,0 6,0 1,-7 6,7 3,1 4,-1 3,0-1,1 1,-1 1,1 5,1 7,7 2,-8-2,-1-2,1-6,-1-6,10-7,-10-7,-9-2,9 3,1-1,-2 5,1 3,2 0,-2 1,11-6,-11-11,0-9,-14 0,4-12</inkml:trace>
  <inkml:trace contextRef="#ctx0" brushRef="#br0" timeOffset="200949.0929">15712 13921,'0'0,"0"0,0 0,0 0,0 0,0 0,0 0,0 0,0 0,0 0,0 0,0 0,0 0,0 0,0 0,0 0,0 0,0 0,0 0,0 0,0 0,0 0,0 0,0 0,0 0,0 0,0 0,0 0,0 0,0 0,0 0,0 0,0 0,0 0,0 0,0 0,0 0,0 0,0 0,0 0,0 0,0 0,0 0,0 0,0 0,0 0,43 87,-43-87,0 0,0 0,0 0,0 0,8 19,-8-19,0 0,0 0,0 0,0 21,0-21,0 0,0 0,0 23,0-23,0 0,1 24,0 3,-1 1,-17-1,9-2,-3-2,-1-1,1-3,-1-1,-1-4,2-1,-3-3,1 1,-1 1,-6 4,-1 7,-1 7,-2 8,1 2,1 5,0-1,1-1,1-2,2 1,-3 2,-4 6,-5 6,-2 3,2 1,-1-2,5-7,3-7,4-13,9-11,1-5,9-5,-9-10,9 14,-10-14,10 16,-12-3,4 2,8-2,-10-1,10-12,0 0,8-1,0-7,4-8,1-5,3-9,1-10,5-6,1-9,4-7,1-6,1 2,-2 1,2 1,-3 9,1-4,2 1,0 0,5-2,2-1,2 0,1 1,-4 8,-6 8,-5 6,-6 12,-5 8,-13 7,10 10,-21 2,-3-1</inkml:trace>
  <inkml:trace contextRef="#ctx0" brushRef="#br0" timeOffset="201561.1541">15691 14393,'0'0,"0"0,0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 81,-26-81,0 0,0 0,0 0,0 0,0 15,0-15,0 0,0 0,0 0,0 18,0-18,0 0,0 0,2 26,-2-26,0 0,0 37,0-37,-9 48,10 9,-10 12,9 3,1 4,0-4,1-14,-1-11</inkml:trace>
  <inkml:trace contextRef="#ctx0" brushRef="#br0" timeOffset="215971.595">8401 14821,'0'0,"0"0,0 0,0 0,0 0,0 0,0 0,0 0,0 0,0 0,0 0,0 0,0 0,0 0,0 0,0 0,-32 120,32-120,0 0,-14 43,14-43,-14 39,-1 3,2 9,-5 14,-4 16,-5 14,-9 7,-4 7,2 9,-8 7,7 7,4-16,9-25,18-41,8-37</inkml:trace>
  <inkml:trace contextRef="#ctx0" brushRef="#br0" timeOffset="218168.8147">8478 15452,'0'0,"0"0,0 0,0 0,0 0,0 0,0 0,0 0,0 0,0 0,0 0,0 0,37 102,-37-102,0 0,0 0,1 32,-1-32,0 0,0 30,0-30,0 33,2 11,-15 12,14 4,-10-3,10-4,1-3,-1-4,-1-9,1-8,-1-9,0-10,0-10</inkml:trace>
  <inkml:trace contextRef="#ctx0" brushRef="#br0" timeOffset="233251.3228">9871 11578,'0'0,"0"0,0 0,0 0,0 0,0 0,0 0,0 0,0 0,0 0,0 0,0 0,0 0,0 0,0 0,0 0,0 0,0 0,0 0,0 0,0 0,0 0,0 0,0 0,0 0,0 0,0 0,0 0,0 0,0 0,0 0,0 0,0 0,0 0,0 0,0 0,0 0,0 0,0 0,0 0,0 0,0 0,0 0,0 0,0 0,0 0,0 0,0 0,0 0,0 0,0 0,0 0,0 0,0 0,0 0,0 0,0 0,0 0,0 0,0 0,0 0,0 0,0 0,0 0,0 0,0 0,0 0,0 0,0 0,0 0,0 0,0 0,0 0,0 0,0 0,0 0,0 0,0 0,0 0,0 0,0 0,0 0,0 0,0 0,-153 39,153-39,0 0,-19 16,19-16,-22 15,3 3,0-1,2 2,-3 2,0 9,-7 8,-7 7,-3 11,-11 6,-3 3,-1 1,6-2,1-9,5-5,3-11,-2-2,3-2,0 4,-3 0,6 1,5-12,11-17,17-11,0-22</inkml:trace>
  <inkml:trace contextRef="#ctx0" brushRef="#br0" timeOffset="233666.3643">9906 11821,'0'0,"0"0,0 0,0 0,0 0,0 0,0 0,0 0,0 0,0 0,0 0,0 0,0 0,0 0,0 0,0 0,0 0,0 0,0 0,0 0,0 0,0 0,0 0,0 0,0 0,0 0,0 0,0 0,0 0,0 0,0 0,0 0,0 0,0 0,0 0,0 0,0 0,0 0,0 0,0 0,0 0,0 0,0 0,0 0,0 0,0 0,0 0,0 0,0 0,0 0,0 0,0 0,0 0,0 0,0 0,0 0,0 0,0 0,0 0,0 0,0 0,0 0,0 0,0 0,0 0,0 0,0 0,0 0,0 0,0 0,0 0,0 0,-25 111,25-111,0 0,-28 57,28-57,-27 71,3 5,7-2,3-19,13-17</inkml:trace>
  <inkml:trace contextRef="#ctx0" brushRef="#br0" timeOffset="245731.5707">15623 11975,'0'0,"0"0,0 0,0 0,0 0,0 0,0 0,0 0,0 0,0 0,0 0,0 0,0 0,0 0,0 0,0 0,0 0,0 0,0 0,0 0,0 0,0 0,0 0,0 0,0 0,0 0,0 0,0 0,0 0,0 0,-166 92,141-62,-1 2,-5 8,-6 7,-7 4,-12 18,-19 15,-27 29,-13 20,7-5,13-14,34-32,18-21,6-6,2 4,-7 15,-10 16,-1 8,4-13,13-27,16-37</inkml:trace>
  <inkml:trace contextRef="#ctx0" brushRef="#br0" timeOffset="248398.8374">15816 12060,'0'0,"0"0,0 0,0 0,0 0,0 0,0 0,0 0,0 0,0 0,0 0,0 0,0 0,0 0,0 0,0 0,0 0,0 0,0 0,0 0,0 0,0 0,0 0,0 0,0 0,0 0,0 0,0 0,0 0,0 0,0 0,0 0,0 0,0 0,0 0,-2 101,2-101,0 0,0 0,0 0,0 0,-1 21,1-21,0 0,0 0,0 0,0 24,0-24,0 0,0 0,0 20,0-20,0 0,0 14,0-14,0 15,-10 4,9 3,1 5,-9 5,9 3,-1 4,-1 15,1-1,0 20,0-2,0 6,-2 1,-8-1,11 9,-1-13,-1 4,0-3,-12-7,13-5,0-11,1-12,-1-9,1-4,-3-3,3-8,-10-3,10-12</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6:41:59.175"/>
    </inkml:context>
    <inkml:brush xml:id="br0">
      <inkml:brushProperty name="width" value="0.05292" units="cm"/>
      <inkml:brushProperty name="height" value="0.05292" units="cm"/>
      <inkml:brushProperty name="color" value="#FF0000"/>
    </inkml:brush>
  </inkml:definitions>
  <inkml:trace contextRef="#ctx0" brushRef="#br0">19869 14416,'0'0,"0"0,0 0,0 0,0 0,-58-89,58 89,0 0,-33-47,33 47,-19-39,4 7,4-2,-2-4,-11-1,-14-3,-8-1,-12 2,-5 2,-3 8,-1 11,2 8,8 13,9-1,2 1,-1-1,-6 8,-15 4,-9 9,-9 5,-7 13,2 8,1 8,4 12,10 4,9 7,13 2,9 3,13 4,14 0,20 0,0 0,25-1,17-5,13-1,14-7,11-12,6-6,3-12,-1-13,-3-8,-7-10,-14-14,-6 2,-5-22,3-15,5-20,12-17,5-18,-2-6,-2-6,-13-1,-17 2,-16 2,-16 7,-16 2,-13 3,-6 4,-6-3,-7 1,-12 3</inkml:trace>
  <inkml:trace contextRef="#ctx0" brushRef="#br0" timeOffset="86808.68">14941 11656,'0'0,"0"0,0 0,0 0,0 0,0 0,0 0,0 0,0 0,0 0,0 0,0 0,0 0,0 0,0 0,0 0,0 0,0 0,0 0,0 0,0 0,0 0,0 0,0 0,0 0,0 0,0 0,0 0,0 0,0 0,0 0,0 0,0 0,0 0,0 0,0 0,0 0,0 0,0 0,0 0,0 0,0 0,0 0,0 0,0 0,0 0,0 0,-96 40,96-40,0 0,0 0,-30 18,30-18,0 0,-29 21,29-21,-29 20,0 7,2 3,1 4,-1 7,2 1,2 7,4 3,1 3,8-3,9 4,-8-1,8 3,0 0,0-3,13-2,2-4,4-4,3-4,3-4,3-7,2-3,5-5,1-6,3-7,8-9,-5-1,3-14,-9-5,-7-7,-7-4,-6-7,-3-6,1-3,-2-7,4-7,-6-5,0-1,-9-1,2 0,-1 3,0 3,0 1,-16 7,3 4,-1 5,0 5,-4 8,-1 7,0 3,0 8,3 0</inkml:trace>
  <inkml:trace contextRef="#ctx0" brushRef="#br0" timeOffset="94630.4621">17348 11873,'0'0,"0"0,0 0,0 0,0 0,0 0,0 0,0 0,0 0,0 0,-29-108,31 79,-2 29,0 0,-13-33,13 33,-7-38,-6-7,-1-3,-6-3,-3 1,-5 1,-12 5,-8 10,-7 7,-6 8,-4 12,-5 7,-9 1,-3-1,1 11,-11 7,3 4,-2 7,-4 14,11 1,-5 12,10 4,6 8,5 10,9 2,3 12,12 0,8 3,14 0,19 0,2-1,29-5,12-4,20-7,14-3,12-8,14-6,9-8,7-8,8-7,1-16,-5-9,-6-14,-15-11,-8-10,-11-10,-10-9,-3-13,-4-12,-1-14,-7-8,-9-10,-13-4,-15-3,-15-2,0-8,-27 7,-10 5,-12 3,-18 15,-15 5,-16 13,-19 17,-12 15,-23 26,-19 23,-15 25</inkml:trace>
  <inkml:trace contextRef="#ctx0" brushRef="#br0" timeOffset="100650.064">23153 14998,'0'0,"0"0,0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0,20-98,-20 98,0 0,0 0,0 0,0 0,0-20,0 20,0 0,0 0,0 0,0-21,0 21,0 0,0 0,-19-19,19 19,0 0,-16-17,16 17,-22-15,-3 4,-3 10,0-7,1 8,2 8,5 1,3-8,6 13,11-14,-13 14,13-4,0 7,-7 6,8 7,-13 3,5 3,-3 2,2 0,0-2,8-3,-7-3,7 5,-11 3,11 3,-10-1,10-8,0-3,10-4,-10-3,18 2,-9-2,1-1,2-3,-2-4,2-2,-1-12,-1 13,1-13,3 10,4-9,3-1,2 0,3-15,-2 5,-2-2,1 0,-2-3,0-7,0-6,-4 2,-5 0,-12 10,8 0,-8-4,0-2,-1-5,-8-2,-3-5,-4-3,-3 1,-1 0,0 6,6-1,0 3,5-1,-1-3,-2-2,1-4,-8 1,-6 5</inkml:trace>
  <inkml:trace contextRef="#ctx0" brushRef="#br0" timeOffset="105106.5096">21687 11941,'0'0,"0"0,0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0,30-66,-30 66,0 0,0 0,0 0,1-28,-1 28,0 0,0 0,1-35,-1 35,0 0,-7-37,7 37,0-34,1 2,-10 10,9 8,1 2,-15 3,1-3,-6 0,-6 1,-2 2,-2 9,-2-11,4 12,4-1,2 19,1-2,1 6,-4 7,3 3,1 5,1 1,3-1,4 2,1 1,8 3,1-3,0-1,-1-1,1-4,9-3,3-2,2-4,4-6,0-3,2-2,-3-5,2-2,-3-8,0 9,2-9,1-10,4-2,5-7,3-4,1-9,1-3,-1-5,-2-3,-3 7,-4-2,-4 4,-6 0,-11-1,9 1,-8-1,-11 1,0 1,-5 1,-3 3,-3 2,-1 2,-3 3,-5 5,-3 4,-1 13,-2-11,1 12</inkml:trace>
  <inkml:trace contextRef="#ctx0" brushRef="#br0" timeOffset="106738.6728">21196 12144,'0'0,"0"0,0 0,0 0,0 0,0 0,0 0,0 0,0 0,0 0,14-114,-13 78,-1 36,0 0,1-34,-1 34,1-31,0 5,-16 1,6 1,-4-4,-4-4,-2 0,-4-1,-5-2,-2 1,-4 2,0 3,-3 4,-5 5,2 5,-2 1,-1 7,-5 7,0-10,-5 9,0 1,-4 18,-1-2,-1 5,-4 11,-2 3,1 10,-1 5,7 6,5-1,7 0,7 1,5 1,0 6,5 3,3 0,2 1,7 1,2-3,12-1,-7-1,9-1,11-2,2-1,-1 1,8-1,-1-2,7-2,5-3,1-3,4-4,1-3,3-3,0-5,2-3,2-7,4-5,2-6,3-1,4-12,5 0,0-1,6-10,2-5,-1-6,-1-3,-5-2,-1-6,-5 1,-7-2,0-1,-8 0,-1-3,-5 1,-2-6,-4-3,1-2,-3-2,-4 0,-4 1,-3 0,-4 3,-9-1,6 2,-7-3,-13 0,0-2,-3-2,-2 1,-1 2,-2 1,0 1,-2 6,-6 0,0 4,-2 1,2 3,-2-3,0 4,3-3,-3 5,-3-2,1 5,-5 5</inkml:trace>
  <inkml:trace contextRef="#ctx0" brushRef="#br0" timeOffset="123400.3388">21383 12207,'0'0,"0"0,0 0,0 0,0 0,0 0,0 0,0 0,0 0,0 0,0 0,0 0,0 0,0 0,0 0,0 0,0 0,0 0,0 0,0 0,0 0,0 0,0 0,0 0,0 0,0 0,0 0,0 0,0 0,0 0,0 0,0 0,0 0,0 0,0 0,0 0,0 0,0 0,0 0,0 0,0 0,0 0,0 0,0 0,0 0,0 0,0 0,0 0,0 0,0 0,0 0,0 0,0 0,0 0,0 0,0 0,0 0,0 0,0 0,0 0,0 0,0 0,0 0,0 0,0 0,0 0,0 0,0 0,0 0,0 0,0 0,0 0,0 0,0 0,0 0,0 0,0 0,0 0,0 0,0 0,0 0,0 0,0 0,0 0,0 0,0 0,0 0,0 0,-21 0,21 0,0 0,0 0,0 0,0 0,0 0,0 0,10 0,-10 0,0 0,0 0,0 0,0 0,0 0,17-1,-17 1,0 0,0 0,0 0,0 0,26 0,-26 0,0 0,0 0,0 0,35 0,-35 0,0 0,0 0,40 11,-40-11,0 0,41 0,-41 0,43 0,-3 11,-2-11,1 14,1-2,5 8,4 3,0-1,-3-9</inkml:trace>
  <inkml:trace contextRef="#ctx0" brushRef="#br0" timeOffset="125828.5816">23249 15533,'0'0</inkml:trace>
  <inkml:trace contextRef="#ctx0" brushRef="#br0" timeOffset="127319.7307">23219 15023,'0'0,"0"0,0 0,0 0,0 0,0 0,0 0,0 0,0 0,0 0,0 0,0 0,0 0,0 0,0 0,0 0,0 0,0 0,0 0,0 0,0 0,0 0,0 0,0 0,0 0,0 0,0 0,0 0,0 0,0 0,0 0,0 0,0 0,0 0,0 0,0 0,0 0,0 0,0 0,0 0,0 0,0 0,0 0,0 0,0 0,0 0,0 0,0 0,0 0,0 0,0 0,0 0,0 0,0 0,0 0,0 0,0 0,0 0,0 0,0 0,0 0,0 0,0 0,0 0,0 0,0 0,0 0,0 0,0 0,0 0,0 0,0 0,0 0,0 0,0 0,0 0,0 0,0 0,0 0,0 0,0 0,0 0,0 0,-142-33,142 33,0 0,0 0,0 0,0 0,0 0,0 0,0 0,-8 0,8 0,0 0,0 0,0 0,0 0,0 0,0 0,0-14,0 14,0 0,0 0,0 0,0 0,0 0,-10-8,10 8,0 0,0 0,0 0,0 0,0-10,0 10,0 0,0 0,0 0,-1-10,1 10,0 0,0 0,0-11,0 11,0 0,0-10,0 10,0-11,0 2,0 9,0-9,0 0,0 1,-1-4,1-3,0-6,-12 1,2 0,0 2,-3 7,0 11,-1-10,2 10,-2 0,3 0,1 0,1 1,0-1,9 0,-16 9,7-8,-2 12,1-1,1 2,-2 1,1 5,0-3,-1 5,2 1,10 1,-17 2,17 5,-11-1,10 3,-9-1,10 0,-14 6,6 1,7-4,1 1,-1-9,1 5,13 2,-3 4,4 2,-1-2,6-2,0-5,-1-3,2-6,1 0,-1-3,4-4,0 1,-1-6,1-10,0 10,-2-9,-1-1,-2-15,3-5,0-2,-1-1,-2 1,0 5,-5-3,2-12,-3 2,-5-3,1-5,-10 2,-1-9,8-4,-6-2,-3 0,1 5,1 6,-10 9,1 6,0 4,0 3,-2 0,-1-3,-1 1,-3-1,-3 0,-1 2,-3 6,-2 3,-2 9,0 1,2 0,0 10,3 2,4 6,3 0,3 3,0 7,2-1,1 1,-2 4,2 0,1-1,9 1,-14 1,14 12,0 2,0 1,0 0,-1-8,2 2,-2 2</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6:46:30.931"/>
    </inkml:context>
    <inkml:brush xml:id="br0">
      <inkml:brushProperty name="width" value="0.05292" units="cm"/>
      <inkml:brushProperty name="height" value="0.05292" units="cm"/>
      <inkml:brushProperty name="color" value="#FF0000"/>
    </inkml:brush>
  </inkml:definitions>
  <inkml:trace contextRef="#ctx0" brushRef="#br0">11189 14927,'0'0,"0"0,0 0,0 0,0 0,0 0,0 0,0 0,0 0,0 0,-156-111,107 82,-1 1,1 6,2 0,2 1,1 6,-2-1,0 4,-2 12,3-12,1 12,5-1,6 1,2 1,6 7,1-7,1 12,-1-3,-3 6,-5 5,-5 9,-2 5,0 4,2 3,5-3,8 1,3 2,4 1,5 2,3 7,10 2,0 4,1 2,-1-1,10-1,4-3,1-3,5-2,7-4,7-1,3-5,8 2,2-4,5-5,4-2,-1-5,5-1,-4-3,5-6,-2-3,-3-13,-3 1,-6-1,-3-12,-4-6,0-4,-4-7,1-9,-2-7,-1-11,-3-1,-4-1,-4-1,-6 0,-6 4,-12-4,-1 2,0-1,-14-3,-6 3,-5 3,-4 3,-9 4,-4 2,-7 7,-8 7,-5 7,-5 6,-2 6</inkml:trace>
  <inkml:trace contextRef="#ctx0" brushRef="#br0" timeOffset="7759.7759">12156 17083,'0'0,"0"0,0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0,59 73,-59-73,0 0,0 0,0 0,0 0,0 0,0 0,0 0,0 0,0 0,0 0,0 0,0 0,0 0,-12 0,12 0,0 0,0 0,0 0,0 0,0 0,0 0,0 0,0 0,0 0,0 0,0 0,0 0,-16 0,16 0,0 0,0 0,0 0,0 0,0 0,0 0,0 0,0 0,0 0,0 0,-16 0,16 0,0 0,0 0,0 0,0 0,0 0,0 0,0 0,0 0,0 0,0 0,-16 2,16-2,0 0,0 0,0 0,0 0,0 0,0 0,0 0,0 0,0 0,-18-15,18 15,0 0,0 0,0 0,0 0,0 0,0 0,0 0,0 0,-20 0,20 0,0 0,0 0,0 0,0 0,0 0,0 0,0 0,-23-10,23 10,0 0,0 0,0 0,0 0,0 0,0 0,-22 0,22 0,0 0,0 0,0 0,0 0,0 0,-22 0,22 0,0 0,0 0,0 0,0 0,-18 0,18 0,0 0,0 0,0 0,-20 0,20 0,0 0,0 0,-21-10,21 10,0 0,-17 0,17 0,-21-14,-1 14,-4-14,-1 5,0-5,4 3,6-9,4-3</inkml:trace>
  <inkml:trace contextRef="#ctx0" brushRef="#br0" timeOffset="13332.3331">10432 16997,'0'0,"0"0,0 0,0 0,0 0,0 0,0 0,0 0,0 0,0 0,0 0,0 0,0 0,0 0,0 0,0 0,0 0,0 0,0 0,0 0,0 0,0 0,0 0,0 0,0 0,0 0,0 0,0 0,0 0,0 0,0 0,0 0,0 0,0 0,0 0,0 0,0 0,0 0,0 0,0 0,0 0,0 0,0 0,0 0,0 0,0 0,0 0,0 0,0 0,0 0,0 0,0 0,0 0,0 0,0 0,0 0,0 0,0 0,0 0,0 0,0 0,0 0,0 0,0 0,0 0,0 0,0 0,0 0,0 0,0 0,0 0,0 0,0 0,0 0,0 0,0 0,0 0,0 0,0 0,0 0,0 0,0 0,0 0,0 0,0 0,-156-38,156 38,0 0,0 0,0 0,0 0,-8 0,8 0,0 0,0 0,0 0,0 11,0-11,0 0,0 0,-14 0,14 0,0 0,0 17,0-17,-15 11,3 0,3-1,1-10,8 11,-13-11,13 0,-13 0,1 0,0 0,-6-10,2 10,-7-11,-2 2,-3-1,-7 0,-8-3,-5 2,-3 0</inkml:trace>
  <inkml:trace contextRef="#ctx0" brushRef="#br0" timeOffset="20837.0835">10934 18160,'0'0,"0"0,0 0,0 0,0 0,0 0,0 0,0 0,0 0,0 0,0 0,0 0,0 0,0 0,0 0,0 0,0 0,0 0,0 0,0 0,0 0,0 0,0 0,0 0,0 0,0 0,0 0,0 0,0 0,0 0,0 0,0 0,0 0,0 0,0 0,0 0,0 0,0 0,0 0,0 0,0 0,0 0,0 0,0 0,0 0,0 0,0 0,0 0,0 0,0 0,0 0,0 0,0 0,0 0,0 0,0 0,0 0,0 0,0 0,0 0,0 0,0 0,0 0,0 0,0 0,0 0,0 0,0 0,0 0,0 0,0 0,0 0,0 0,0 0,0 0,0 0,0 0,0 0,0 0,0 0,0 0,0 0,0 0,0 0,0 0,0 0,0 0,0 0,0 0,-77 83,77-83,0 0,0 0,0 0,0 0,0 0,0 0,0 0,-11 11,11-11,0 0,0 0,0 0,0 0,0 0,0 0,-8 0,8 0,0 0,0 0,0 0,0 0,0 0,0 9,0-9,0 0,0 0,0 0,0 0,-15 0,15 0,0 0,0 0,0 0,-12 0,12 0,0 0,0 0,-11 11,11-11,0 0,-16 2,16-2,-14 8,-1-8,3 0,1 11,-3-11,0 0,-3 11,-2-11,-2 0,-3 2,2-2,-2 0,-4 0,0-9,-1-3,5-1,5 0,5 2</inkml:trace>
  <inkml:trace contextRef="#ctx0" brushRef="#br0" timeOffset="26015.6013">10124 17973,'0'0,"0"0,0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0,17-13,-17 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0,11 0,-11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10,0-10,0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10,0-10,0 0,0 0,0 0,0 0,0 0,0 0,0 0,0 0,0 0,0 0,0 0,0 0,0 0,0 0,0 0,0 0,0 0,0 0,0 0,0 0,0 0,0 0,0 0,0 0,0 0,0 0,0 0,0 0,0 0,0 0,0 0,0 0,0 0,0 0,0 0,0 11,0-11,0 0,0 0,0 0,0 0,0 0,0 0,0 0,0 0,0 0,0 0,0 0,0 0,0 0,0 0,0 0,-9 0,9 0,0 0,0 0,0 0,0 0,0 0,0 0,0 0,0 0,0 0,0 0,0 0,0 0,0 0,0 0,0 12,0-12,0 0,0 0,0 0,0 0,0 0,0 0,0 0,0 0,0 0,0 0,0 0,0 0,0 0,0 0,0 0,0 0,1 13,-1-13,0 0,0 0,0 0,0 0,0 0,0 0,0 0,0 0,0 0,0 0,0 0,0 0,0 0,0 0,0 0,0 0,0 0,0 0,0 0,0 0,0 0,0 0,0 0,-9 13,9-13,0 0,0 0,0 0,0 0,0 0,0 0,0 0,0 0,0 0,0 0,0 0,0 0,0 0,0 0,0 0,0 0,0 0,0 0,0 0,0 15,0-15,0 0,0 0,0 0,0 0,0 0,0 0,0 0,1 9,-1-9,-9 11,9-11,0 0,0 0,0 0,0 0,0 0,0 14,0-14,0 0,0 0,0 0,0 0,-7 16,7-16,0 0,0 0,0 0,-1 17,1-17,0 0,0 0,0 21,0-21,0 0,-7 16,7-16,0 17,1 0,-1-17,0 0,0 16,0-16,0 17,1 1,-1-1,0-1,-8 1,8-3,0-2,1-1,-1-11,0 13,-8-13,8 0,0 0,0 0,0 8,-10-8,10 0,0 0,0-8,0 8,0-14,0 6,-1-2,1 1,0-1,0-1,-9 3,8-2,1 3,0-4,0 1,0-1,-2 0,2-2,0-1,-1-2,1-1,9 3,-10-3,1 5,12-4,-13 3,11-4,-10 4,9 1,-9-2,0 1,-1 3,11 0,-10 1,0 1,10 0,-10 8,8-13,-8 13,0 0,8-10,-8 10,0 0,0 0,0 0,0 0,0 0,0 0,0 11,0-11,0 0,22 0</inkml:trace>
  <inkml:trace contextRef="#ctx0" brushRef="#br0" timeOffset="30817.0814">8199 16897,'0'0,"0"0,0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0,-23-20,23 20,0 0,0 0,0 0,0 0,0 0,0 0,0 0,0 0,0 0,0 0,0 0,0 0,0 0,0 0,0 0,14 0,-14 0,0 0,0 0,0 0,0 0,0 0,0 0,0 0,0 0,0 0,0 0,0 0,0 0,0 0,0 0,9 0,-9 0,0 0,0 0,0 0,0 0,0 0,0 0,0 0,0 0,0 0,0 0,0 0,0 0,0 0,11 0,-11 0,0 0,0 0,0 0,0 0,0 0,0 0,0 0,0 0,0 0,0 0,0 0,0 0,10 0,-10 0,0 0,0 0,0 0,0 0,0 0,0 0,0 0,0 0,0 0,0 0,0 0,10 10,-10-10,0 0,0 0,0 0,0 0,0 0,0 0,0 0,0 0,0 0,0 0,11 0,-11 0,10 0,-10 0,0 0,0 0,0 0,0 0,0 0,0 0,0 0,0 0,11 11,-11-11,0 0,0 0,0 0,0 0,0 0,0 0,0 0,13 0,-13 0,0 0,0 0,0 0,0 0,0 0,0 0,14 10,-14-10,0 0,0 0,0 0,0 0,0 0,16-2,-16 2,0 0,0 0,0 0,0 0,16 0,-16 0,0 0,0 0,0 0,19 0,-19 0,0 0,0 0,20 0,-20 0,0 0,17 8,-17-8,20 0,-1 9,1-9,0 0,0 10,2-11,1 1,-5 12,0-12,-1 15,-1-15,0 13,-2-13,-3 0,-1 0,-2-2,-8 12,11-10,-11 0,10 8,-10-8,0 0,0 0,0 0,0 0,0 0,0 0,0 0,0 0,0 0,0 0,8 0,5-8,10-3,14-6</inkml:trace>
  <inkml:trace contextRef="#ctx0" brushRef="#br0" timeOffset="36328.6325">7786 16917,'0'0,"0"0,0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0,-30 7,30-7,0 0,0 0,0 0,0 0,0 0,0 0,0 0,0 0,0 0,0 0,0 0,0 0,0 0,0 0,0 0,0 0,0 0,0 0,0 0,0 0,0 0,0 0,0 0,0 0,0 0,0 0,0 0,0 0,0 0,0 0,0 0,0 0,0 0,0 0,-13 1,13-1,0 0,0 0,0 0,0 0,0 0,0 0,0 0,0 0,0 0,0 0,0 0,0 0,0 0,0 0,0 0,0 0,0 0,0 0,0 0,0 0,0 0,0 0,0 0,0 0,0 0,0 0,0 0,0 0,0 0,0 0,0 0,0 0,0 0,0 0,0 0,0 0,0 0,0 0,0 0,0 0,0 0,0 0,0 0,0 0,0 0,0 0,0 0,0 0,0 0,0 0,0 0,0 0,0 0,0 0,0 0,0 0,0 0,0 0,0 0,0 0,0 0,0 0,0 0,0 0,0 0,0 0,0 0,0 0,0 0,0 0,0 0,0 0,0 0,0 0,0 0,0 0,0 0,0 0,0 0,9-1,-9 1,0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0,8 0,-8 0,0 0,0 0,0 0,0 0,0 0,0 0,0 0,0 0,0 0,0 0,0 0,0 0,0 0,0 0,0 0,0 0,0 0,0 0,0 0,0 0,0 0,0 0,0 0,0 0,0 0,0-7,0 7,0 0,0 0,0 0,0 0,0 0,0 0,0 0,0 0,0 0,0 0,0 0,0 0,0 0,0 0,0 0,0 0,0 0,0 0,0 0,0 0,11 0,-11 0,0 0,0 0,0 0,0 0,0 0,0 0,0 0,0 0,0 0,0 0,0 0,0 0,0 0,0 0,0 0,0 0,0 0,0 0,0 0,0 0,0 0,0 0,0 0,0 0,0 0,0 0,0 0,0 0,0 0,0 0,0 0,0 0,0 0,0 0,0 0,0 0,0 0,0 0,0 0,0 0,0 0,0 0,0 0,0 0,0 0,0 0,0 0,10 0,-10 0,0 0,0 0,0 0,0 0,0 0,0 0,0 0,0 0,0 0,0 0,0 0,0 0,0 0,0 0,0 0,0 0,0 0,0 0,0 0,0 0,0 0,0 0,0 0,0 0,10 0,-10 0,0 0,0 0,0 0,0 0,0 0,0 0,0 0,0 0,0 0,0 0,0 0,0 0,0 0,0 0,0 0,0 0,0 0,0 0,0 0,0 0,0 0,0 0,0 0,0 0,0 0,0 0,0 0,0 0,0 0,0 0,0 0,0 0,0 0,0 0,0 0,0 0,0 0,0 0,0 0,11 0,-11 0,0 0,0 0,0 0,0 0,0 0,0 0,0 0,0 0,0 0,0 0,0 0,0 0,0 0,0 0,0 0,0 0,0 0,0 0,0 0,0 0,0 0,0 0,0 0,0 0,0 0,0 0,0 0,0 0,0 0,0 0,0 0,0 0,13 0,-13 0,0 0,0 0,0 0,0 0,0 0,0 0,0 0,0 0,0 0,0 0,0 0,0 0,0 0,0 0,0 0,0 0,0 0,0 0,0 0,0 0,0 0,0 0,0 0,0 0,0 0,0 0,0 0,0 0,0 0,0 0,0 0,15 0,-15 0,0 0,0 0,0 0,0 0,0 0,0 0,0 0,0 0,0 0,0 0,0 0,0 0,0 0,0-9,0 9,0 0,0 0,0 0,0 0,0 0,0 0,0 0,0 0,0 0,0 0,0 0,0 0,14 0,-14 0,0 0,0 0,0 0,0 0,0 0,0 0,0 0,0 0,0 0,0 0,8 0,-8 0,0 0,0 0,0 0,0 0,0 0,0 0,0 0,0 0,0 0,0 0,9 0,-9 0,0 0,0 0,0 0,0 0,0 0,0 0,0 0,0 0,0 0,9 8,-9-8,0 0,0 0,0 0,0 0,0 0,0 0,0 0,0 0,10 0,-10 0,0 0,0 0,0 0,0 0,0 0,0 0,0 0,10 0,-10 0,0 0,0 0,0 0,0 0,0 0,0 0,10 0,-10 0,0 0,0 0,0 0,0 0,0 0,11 0,-11 0,0 0,0 0,0 0,0 0,11 0,-11 0,0 0,0 0,0 0,11 0,-11 0,0 0,0 0,11 0,-11 0,0 0,14 0,-14 0,10 0,-1 0,-9 0,0 9,13-9,-13 12,15-2,-14-1,12 0,-13 0,10 0,-9-1,8 0,-9-8,0 12,0-12,0 8,0-8,0 0,0 0,1 11,-1-11,0 0,-8 11,8-11,-9 9,9-9,-8 9,8-9,-9 0,9 10,-8-10,8 0,-8 8,8-8,-11 9,11-9,-13 11,4-11,-3 16,2-16,1 14,9-14,-14 14,14-14,-11 14,11-6,-17 1,18 0,-15 0,14 2,-9-11,10 16,-1-16,0 10,0-10,0 0,-9 0,9 0,0 0,0 0,0 0,0 0,0 0,0 0,0 0,0 0,0 0,10 0,-10 0,0 0,10 0,-10 0,10 0,-10 0,14-1,-6 1,2 0,2 0,-1 0,0 0,-1 0,-1 0,1 0,0 9,2-9,2 0,1 0,2 0,-1 0,-1 0,-2-1,0 1,-2 8,-1-9,4 1,-3 0,1 0,0 0,-3 0,-1 0,1 0,-1 0,0 0,-8 0,12 0,-12 0,8 8,-8-8,16 0,-4 0,3-19,1 0</inkml:trace>
  <inkml:trace contextRef="#ctx0" brushRef="#br0" timeOffset="42894.289">9604 16879,'0'0,"0"0,0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0,-49-9,49 9,0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0,9 0,-9 0,0 0,0 0,0 0,0 0,0 0,0 0,0 0,0 0,0 0,0 0,0 0,0 0,0 0,0 0,0 0,0 0,0 0,0 0,0 0,0 0,0 0,0 0,0 0,0 0,0 0,0 0,0 0,0 0,0 0,0 0,0 0,0 0,9 0,-9 0,0 0,0 0,0 0,0 0,0 0,0 0,0 0,0 0,0 0,0 0,0 0,0 0,0 0,0 0,0 0,0 0,0 0,0 0,0 0,0 0,0 0,0 0,0 0,0 0,0 0,0 0,0 0,0 0,0 0,0 0,0 0,9 0,-9 0,0 0,0 0,0 0,0 0,0 0,0 0,0 0,0 0,0 10,0-10,0 0,0 0,0 0,0 0,0 0,0 0,0 0,0 0,0 0,0 0,0 0,0 0,0 0,0 0,0 0,0 0,0 0,0 0,0 0,0 0,0 0,0 0,0 0,0 0,0 0,0 0,0 0,0 0,0 0,16 0,-16 0,0 0,0 0,0 0,0 0,0 0,0 0,0 0,0 0,0 0,0 0,0 0,0 0,0 0,0 0,0 0,0 0,0 0,0 0,0 0,0 0,0 0,0 0,0 0,0 0,0 0,0 0,0 0,0 0,8 8,-8-8,0 0,0 0,0 0,0 0,0 0,0 0,0 0,0 0,0 0,0 0,0 0,0 0,0 0,0 0,12 0,-12 0,0 0,0 0,0 0,0 0,0 0,0 0,0 0,0 0,0 0,0 0,0 0,0 0,0 0,0 0,0 0,0 0,0 0,0 0,0 0,0 0,0 0,0 0,0 0,0 0,0 0,0 0,14 11,-14-11,0 0,0 0,0 0,0 0,0 0,0 0,0 0,0 0,0 0,0 0,0 0,0 0,0 0,0 0,0 0,0 0,0 0,0 0,0 0,0 0,0 0,0 0,0 0,0 0,0 0,15 9,-15-9,0 0,0 0,0 0,0 0,0 0,0 0,0 0,0 0,0 0,0 0,0 0,0 0,0 0,0 0,0 0,0 0,0 0,0 0,0 0,0 0,15 10,-15-10,0 0,0 0,0 0,0 0,0 0,0 0,0 0,0 0,0 0,0 0,0 0,0 0,0 0,0 0,0 0,0 0,0 0,0 0,0 0,0 0,0 0,0 0,0 0,12 11,-12-11,0 0,0 0,0 0,0 0,0 0,0 0,0 0,0 0,0 0,0 0,0 0,0 0,0 0,0 0,0 0,0 0,0 0,0 0,0 0,0 0,0 0,0 0,9 14,-9-14,0 0,0 0,0 0,0 0,0 0,0 0,0 0,0 0,0 0,0 0,0 0,0 0,0 0,0 0,0 0,0 0,0 0,0 0,0 0,0 0,0 0,0 17,0-17,0 0,10 20,-10-20,0 0,0 0,0 0,0 0,0 0,0 0,0 0,0 0,0 0,0 0,0 0,0 0,0 0,0 0,0 0,0 0,0 0,0 0,0 0,0 19,0-19,0 0,0 0,0 0,0 0,0 0,0 0,0 0,0 0,0 0,0 0,0 0,0 0,0 0,0 0,0 0,0 0,0 0,0 0,-7 19,7-19,0 0,0 0,0 0,0 0,0 0,0 0,0 0,0 0,0 0,0 0,0 0,0 0,0 0,0 0,0 0,0 0,0 0,-14 14,14-14,0 0,0 0,0 0,0 0,0 0,0 0,0 0,0 0,0 0,0 0,0 0,0 0,0 0,-15 12,15-12,0 0,0 0,0 0,0 0,0 0,0 0,0 0,0 0,0 0,0 0,0 0,0 0,0 0,0 0,0 0,-17 10,17-10,0 0,0 0,0 0,0 0,0 0,0 0,0 0,0 0,0 0,0 0,0 0,0 0,0 0,0 0,-19 0,19 0,0 0,0 0,0 0,0 0,0 0,0 0,0 0,0 0,0 0,0 0,0 0,0 0,0 0,-13 0,13 0,0 0,0 0,0 0,0 0,0 0,0 0,0 0,0 0,0 0,0 0,0 0,0 0,-9 0,9 0,0 0,0 0,0 0,0 0,0 0,0 0,0 0,0 0,0 0,0 0,0 0,0 0,0 0,0 0,0 0,0 0,0 0,0 0,0 0,0 0,0 0,0 0,-11 0,11 0,0 0,0 0,0 0,0 0,0 0,0 0,0 0,0 0,0 0,0 8,0-8,0 0,0 0,0 0,0 0,0 0,0 0,0 0,0 0,0 0,0 0,0 0,0 0,0 0,0 0,0 0,0 0,0 0,0 0,0 0,0 0,0 0,0 0,0 0,0 0,0 0,0 0,0 0,0 0,0 0,0 0,0 0,0 0,0 0,0 0,0 0,0 0,0 0,0 0,15 0,-15 0,0 0,0 0,0 0,12 0,-12 0,0 0,0 0,16 0,-16 0,0 0,17 0,-17 0,22 0,1 12,-23-12,0 0,25 0,-25 0,23 21,0-3,-5-2,-4 1,-1-1,-12-8,7 0,-8-8,-10 17,-10-8,-3 1,-9 2,-2-2,-1-10,-1 16,6-16,5 10,5-9,8-1,3 0,9 0,-12 0,12 0,0 0,0 0,0 0,0 0,0 0,8 0,-8 0,0 7,0-7,0 0,0-8,-14 8,14-12,-12 12</inkml:trace>
  <inkml:trace contextRef="#ctx0" brushRef="#br0" timeOffset="47945.7941">12121 15712,'0'0,"0"0,0 0,0 0,0 0,0 0,0 0,0 0,0 0,0 0,0 0,0 0,0 0,0 0,0 0,0 0,0 0,0 0,0 0,0 0,0 0,0 0,0 0,0 0,0 0,0 0,0 0,0 0,0 0,0 0,0 0,0 0,0 0,0 0,0 0,0 0,0 0,0 0,0 0,0 0,0 0,0 0,0 0,0 0,0 0,0 0,0 0,0 0,0 0,0 0,0 0,0 0,0 0,0 0,0 0,0 0,0 0,0 0,0 0,0 0,0 0,0 0,0 0,0 0,0 0,0 0,0 0,0 0,0 0,0 0,0 0,0 0,0 0,0 0,0 0,0 0,0 0,0 0,74-51,-74 51,0 0,0 0,0 0,0 0,0 0,0 0,0 0,0 0,0 0,0 0,0 0,0 0,0 0,0 0,0 0,0 0,0 0,0 0,0 0,0 0,0 0,0 0,0 0,0 0,0 0,0 0,0 0,0 0,0 0,0 0,0 0,0 0,0 0,0 0,0 0,0 0,0 0,0 0,0 0,0 0,0 0,0 0,0 0,0 0,0 0,0 0,0 0,0 0,0 0,0 16,0-16,0 0,0 0,0 0,0 0,0 0,0 0,0 0,0 0,0 0,0 0,0 0,0 0,0 0,0 0,0 15,0-15,0 0,0 0,0 0,0 0,0 0,0 0,0 0,0 0,0 0,0 0,0 0,0 0,0 0,1 17,-1-17,0 0,0 0,0 0,0 0,0 0,0 0,0 0,0 0,0 0,0 0,0 0,0 0,-12 22,12-22,0 0,0 0,0 0,0 0,0 0,0 0,0 0,0 0,0 0,0 0,0 24,0-24,0 0,0 0,0 0,0 0,0 0,0 0,0 0,0 0,0 0,0 0,-16 22,16-22,0 0,0 0,0 0,0 0,0 0,0 0,0 0,0 0,0 0,-11 27,11-27,0 0,0 0,0 0,0 0,0 0,0 0,0 0,0 0,-8 19,8-19,0 0,0 0,0 0,0 0,0 0,0 0,0 0,1 14,-1-14,0 0,0 0,0 0,0 0,0 0,0 0,-11 12,11-12,0 0,0 0,0 0,0 0,0 0,0 9,0-9,0 0,0 0,0 0,0 0,0 10,0-10,0 0,0 0,0 0,10 9,-10-9,0 0,0 0,0 10,0-10,0 0,14 10,-14-10,9 10,0 2,-9-12,9 14,1-1,0-2,-10-2,13-9,-12 10,9-10,0 0,-1 0,4 0,3-9,-2-2,1-2,-3-4,-4-1,2 1,-11 3,10 5,-9 9,-1-13,1 13,0 0,0 0,0 0,0 0,1 17,-17 2,-1 10,-3 2,2 1,0 0,5-5,1-3,2-3,1-3,9-1,-14-6,14-2,0-9,-8 0,8 8,0-8,0 0,0 0,0 0,0-8,0 8,-8-16,8 8</inkml:trace>
  <inkml:trace contextRef="#ctx0" brushRef="#br0" timeOffset="51445.144">9707 14519,'0'0,"0"0,0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0,-53-71,53 71,0 0,0 0,0 0,0 0,0 0,0 0,0 0,0 0,0 0,0 0,0 0,0 0,0 0,0 0,0 0,0 0,0 0,0 0,0 0,0 0,0 0,0 0,13 12,-13-12,0 0,0 0,0 0,0 0,0 0,0 0,0 0,0 0,0 0,0 0,0 0,0 0,0 0,0 0,0 0,0 0,0 0,0 0,0 0,0 0,0 0,0 0,13 10,-13-10,0 0,0 0,0 0,0 0,0 0,0 0,0 0,0 0,0 0,0 0,0 0,0 0,0 0,0 0,0 0,0 0,0 0,0 0,0 0,0 0,0 0,32 28,-32-28,0 0,0 0,0 0,0 0,0 0,0 0,0 0,0 0,0 0,0 0,0 0,0 0,0 0,0 0,0 0,0 0,0 0,0 0,0 0,0 0,0 0,0 0,0 0,0 0,0 0,0 0,0 0,0 0,0 0,0 0,0 0,0 0,0 0,0 0,0 0,0 0,0 0,0 0,0 0,0 0,0 0,0 0,0 0,0 0,0 0,0 0,10 10,-10-10,0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0,-13 0,13 0,-14 0,14 0,0 0,0 0,0 0,0 0,0 0,0 0,0 0,0 0,-19 0,19 0,0 0,0 0,0 0,0 0,0 0,0 0,0 0,-22 0,22 0,0 0,0 0,0 0,0 0,0 0,0 0,-27-11,27 11,0 0,0 0,0 0,0 0,0 0,-24 0,24 0,0 0,0 0,0 0,0 0,-26 0,26 0,0 0,0 0,0 0,-20-11,20 11,0 0,0 0,-17 0,17 0,0 0,-15 0,15 0,-15 0,5 1,0-1,10 0,-12 0,12 0,0 0,-9 0,10 15,-10-1,0 3,10-2,-15-1,14-3,-10-2,10-9,-8 12,8-12,-9 17,9-7,1 2,-9-2,8-10,0 11,0-11,0 0,0 0,12 0,-12 10,21-9,1 9,9-10,3 14,4-6,1 0,-5 3,-3 2,-3 5,-5 1,-5 2,-6 0,-12-3,1-1,-1 1,-9 0,-12-2,-5-1,-2-4,-2 0,4-11,4 12,1-12,2 0,1 0,2 0,3 0,1-10,11 2,1-2,0 2,0 8</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6:47:37.083"/>
    </inkml:context>
    <inkml:brush xml:id="br0">
      <inkml:brushProperty name="width" value="0.05292" units="cm"/>
      <inkml:brushProperty name="height" value="0.05292" units="cm"/>
      <inkml:brushProperty name="color" value="#FF0000"/>
    </inkml:brush>
  </inkml:definitions>
  <inkml:trace contextRef="#ctx0" brushRef="#br0">13351 15630,'0'0,"0"0,0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0,79-41,-79 41,0 0,0 0,70 33,-70-33,0 0,19 0,-19 0,23 10,-1-11,26 20,6-8,2 0,3-2,2 4,0 1,0 0,2-2,2 0,0-3,-1 2,-1-1,-6 2</inkml:trace>
  <inkml:trace contextRef="#ctx0" brushRef="#br0" timeOffset="14503.4502">14277 17930,'0'0,"0"0,0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0,78 74,-78-74,0 0,0 0,0 0,0 0,0 0,0 0,0 0,0 0,0 0,0 8,0-8,0 0,0 0,0 0,0 0,0 0,0 0,0 0,0 0,0 0,0 0,0 0,0 0,0 0,0 0,0 0,0 0,9 0,-9 0,0 0,0 0,17 0,-17 0,0 0,31-8,-31 8,48 0,12-11,9 10,4 0,5 1,-3 0,-4 17,-6 5,-13 4</inkml:trace>
  <inkml:trace contextRef="#ctx0" brushRef="#br0" timeOffset="20201.0199">15330 18591,'0'0,"0"0,0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0,35 26,-35-26,0 0,0 0,0 0,0 0,0 0,0 0,0 0,0 0,0 0,0 0,0 0,0 0,0 0,0 0,0 0,0 0,0 0,0 0,0 0,0 0,0 0,0 0,0 0,0 0,0 0,0 0,0 0,0 12,0-12,0 0,0 0,0 0,0 0,0 0,0 0,0 0,0 0,0 0,0 0,0 0,0 0,0 0,0 0,0 0,0 0,0 0,0 0,0 0,0 0,0 0,0 0,0 0,0 0,0 0,0 0,0 0,0 0,0 0,0 0,0 0,0 0,0 0,0 0,0 0,0 0,0 0,0 0,0 0,0 0,0 0,0 0,0 0,0 0,0 0,0 0,0 0,0 0,0 0,0 0,0 0,0 0,0 0,0 0,0 0,0 0,0 0,0 0,0 0,0 0,15 0,-15 0,0 0,0 0,0 0,0 0,0 0,16 0,-16 0,0 0,0 0,0 0,0 0,23 0,-23 0,0 0,0 0,0 0,29 9,-29-9,0 0,0 0,31 0,-31 0,0 0,35-1,-35 1,40-15,6 5,3 1,3-3,4 12,3-15,1 15,1-2,-4 2,-2 9,-7 0,-7 2</inkml:trace>
  <inkml:trace contextRef="#ctx0" brushRef="#br0" timeOffset="26923.6921">16378 18279,'0'0,"0"0,0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87,8-87,0 0,0 0,0 0,0 0,0 0,0 0,0 0,0 0,0 0,0 0,0 0,0 0,0 0,0 0,0 0,0 0,0 0,0 0,0 0,0 0,0 0,0 0,0 0,0 8,0-8,0 0,0 0,0 0,0 0,0 0,0 0,0 0,0 0,0 0,0 0,0 0,0 0,0 0,0 0,0 0,0 0,0 0,0 0,0 0,0 0,0 0,0 0,-6 9,6-9,0 0,0 0,0 0,0 0,0 0,0 0,0 0,0 0,0 0,0 0,0 0,0 0,0 0,0 0,0 0,0 0,0 0,0 0,0 0,0 0,0 0,-5 14,5-14,0 0,0 0,0 0,0 0,0 0,0 0,0 0,0 0,0 0,0 0,0 0,0 0,0 0,0 0,0 0,0 0,0 0,0 0,0 0,0 0,0 0,0 0,0 0,0 0,0 0,0 0,0 0,0 0,0 0,0 0,0 0,0 0,0 0,0 0,0 0,0 0,0 0,0 0,0 0,0 0,0 0,0 0,0 0,0 0,0 0,0 0,0 0,0 0,0 0,0 0,0 0,0 0,0 0,0 0,0 0,0 0,0 0,0 0,0 0,0 0,0 0,0 0,0 0,0 0,0 0,0 0,0 0,0 0,0 0,0 0,0 0,0 0,0 0,0 0,0 0,0 0,0 8,0-8,0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10,9-10,0 0,0 0,0 0,0 0,0 0,0 0,0 0,0 0,0 0,0 14,0-14,0 0,0 0,-10 11,10-11,0 0,0 8,0-8,-8 12,8 1,0 1,-9-1,9 0,1 0,-1-5,0 3,0-2,0 2,0-2,1 1,7 2,-8-2,0 4,0-3,0 2,9-1,-9 4,13-1,-3 3,2-2,-2-2,0-2,2 0,0 1,4 2,-3-4,-1 0,-1-1,-2-10,2 15,3-15,1 13,1-13,-2 9,2-9,-2 0,-1 0,4 0,-3-11,1 11,2-12,-2 2,2 0,-2-2,-2 1,-1-3,-4-1,1-2,-8-1,9-4,-10 1,0 3,-1 3,1 5,0 10,0-13,-10 13,1-11,0 11,-2-10,2 10,-3 0,-1 0,-1 0,1 0,-3 0,2 0,0 13,0-5,0-8,4 13,2-13,8 0,-15 11,15-11,-11 8,12 0,-11 3,10 2,-10-1,11 1,-1-2,-10 0,10-2,0 0,1 5,-1-2,0 3,0-3,0 0,2-1,-2-2,0 0,0-9,0 9,0-9,0 10,0-10,0 9,0-9,0 0,0 0,-10 0,2 0</inkml:trace>
  <inkml:trace contextRef="#ctx0" brushRef="#br0" timeOffset="28289.8287">14263 18034,'0'0,"0"0,0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0,-2-4,2 4,0 0,0 0,0 0,0 0,0 0,0 0,0 0,0 0,0 0,0 0,0 0,0 0,0 0,0 0,0 0,0 0,0 0,0 0,0 0,0 0,0 0,0 0,0 0,0 0,0 0,0 0,0 0,-8 0,8 0,0 0,0 0,0 0,0 0,0 0,0 0,0 0,0 0,0 0,0 0,0 0,0 0,0 0,0 0,0 0,0 0,0 0,0 0,0 0,0 0,0 0,0 0,0 0,0 0,0 0,0 0,0 0,0 0,0 0,0 0,0 0,0 0,0 0,0 0,0 0,0 0,0 0,0 0,0 0,0 0,0 0,0 0,0 0,8 0,-8 0,0 0,0 0,0 0,0 0,0 0,0 0,0 0,12-1,-12 1,0 0,0 0,0 0,0 0,0 0,0 0,19 11,-19-11,0 0,0 0,0 0,0 0,0 0,23 0,-23 0,0 0,0 0,0 0,0 0,27 8,-27-8,0 0,0 0,0 0,29 0,-29 0,0 0,0 0,34 0,-34 0,0 0,34-1,-34 1,39 0,4-12,-5 12,1-11,-4 10,-2 1,-5-10,-3 10,-3 0,-3 0,-3-9,-1 9,-2 0,-3 0,-2 8,-8-8,10 0,-10 0,0 0,0 0,0 0,0 0,0 0,0 0,0 0,0 0,0 0,0 0,0 0,0 0,0 0,0 0,0 0,0 0,-10 0,10 0,-13 0,1-9</inkml:trace>
  <inkml:trace contextRef="#ctx0" brushRef="#br0" timeOffset="28554.8552">14693 17575,'0'0,"0"0,0 0,0 0,0 0,0 0,0 0,0 0,0 0,34-87,-34 87,0 0,0 0,0 0,0 0,0 0,-11 0,11 0,0 0,0 0,0 0,0 0,0 0,0 0,0 0,0 0,0 0,-10 0,10 0,0 0,0 0,0 0,0 0,0 0,0 0,0 0</inkml:trace>
  <inkml:trace contextRef="#ctx0" brushRef="#br0" timeOffset="28849.8847">14749 17512,'0'0,"0"0,0 0,0 0,8 0,-8 0,9 0,-9 0,13-1,-3 1,5 0,-1 0,6 0,-4 0,1 0,3 0,0 0,7 0,-1 0,1 0,1-9,2 9,5-15,3 15,3-14,4 14</inkml:trace>
  <inkml:trace contextRef="#ctx0" brushRef="#br0" timeOffset="29499.9497">16689 17583,'0'0,"0"0,0 0,0 0,0 0,0 0,0 0,0 0,0 0,0 0,0 0,0 0,0 0,0 0,0 0,0 0,0 0,0 0,0 0,0 0,0 0,0 0,0 0,0 0,0 0,0 0,0 0,0 0,0 0,184 36,-184-36,69 19,9-9,19-12,11 14,15-12,12-3,-5 3</inkml:trace>
  <inkml:trace contextRef="#ctx0" brushRef="#br0" timeOffset="34401.4398">15838 16567,'0'0,"0"0,0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7,-14-7,0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0,0 0,14 0,-14 0,0 0,0 0,0 0,0 0,0 0,15 0,-15 0,0 0,0 0,0 0,0 0,19 0,-19 0,0 0,0 0,0 0,23 0,-23 0,0 0,0 0,28 0,-28 0,0 0,34-2,-34 2,44 0,2-1,-46 1,55 0,9 0,0 0,9-2,-2 2,-6 6,-5-6,-8 10,-6-2</inkml:trace>
  <inkml:trace contextRef="#ctx0" brushRef="#br0" timeOffset="46254.625">16746 15816,'0'0,"0"0,0 0,0 0,0 0,0 0,0 0,0 0,0 0,0 0,-63 94,54-73,9-21,0 0,0 0,0 0,0 0,0 0,0 0,0 0,0 0,0 0,0 0,0 0,0 0,0 0,0 0,0 0,-7 13,7-13,0 0,0 0,0 0,0 0,0 0,0 0,0 0,0 0,0 0,0 0,0 0,0 0,0 0,0 0,-6 12,6-12,0 0,0 0,0 0,0 0,0 0,0 0,0 0,0 0,0 0,0 0,0 0,0 0,0 0,0 0,0 0,0 0,0 0,0 0,0 0,0 0,0 0,0 0,0 0,0 0,0 0,0 0,0 0,0 0,0 0,0 0,0 0,0 0,0 0,0 0,0 0,0 0,0 0,0 0,0 0,0 0,0 0,0 0,0 0,0 0,0 0,0 0,0 0,0 0,0 0,0 0,0 0,0 0,0 0,0 0,0 0,0 0,0 0,0 0,0 0,0 0,0 0,0 0,0 0,0 0,0 0,0 0,0 0,0 0,0 0,0 0,0 0,0 0,0 0,0 0,0 0,0 0,0 0,0 0,0 0,0 0,0 0,18-1,-18 1,0 0,0 0,0 0,0 0,0 0,0 0,21 0,-21 0,0 0,0 0,0 0,0 0,0 0,30-11,-30 11,0 0,0 0,0 0,0 0,39 0,-39 0,0 0,0 0,0 0,43-14,-43 14,0 0,0 0,47-8,-47 8,0 0,46-10,-46 10,50 0,-3-14,-2 11,-2-5,-8 8,-8 0,-10 0,-8 0,-9 0,0 0,0 0,0 0,0 0,0 0,-10 10,-3 2,-6 8,-4 5,-3 5,0 1,-1 3,-1-2,2 5,0 4,0 4,2 2,2 8,5 2,2 0,3-5,-1-10,-2-10,-8-14,-10-18</inkml:trace>
  <inkml:trace contextRef="#ctx0" brushRef="#br0" timeOffset="49741.9737">18140 17129,'0'0,"0"0,0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 14,-23-14,0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0,11 0,0 0,0 0,0 0,0 0,0 0,0 0,0 0,0 0,0 0,0 0,0 0,0 0,0 0,0 0,0 0,0 0,0 0,0 0,0 0,0 0,0 0,0 0,0 0,0 0,-12-9,12 9,0 0,0 0,0 0,0 0,0 0,0 0,0 0,0 0,0 0,0 0,-8 0,8 0,0 0,0 0,0 0,0 0,0 0,0 0,0 0,0 0,0 0,0-12,0 12,0 0,0 0,0 0,0 0,0 0,0 0,0 0,0 0,-16 0,16 0,0 0,0 0,0 0,0 0,0 0,0 0,0 0,-10-13,10 13,0 0,0 0,0 0,0 0,0 0,0 0,-11 0,11 0,0 0,0 0,0 0,0 0,0 0,-17-16,17 16,0 0,0 0,0 0,0 0,-17-10,17 10,0 0,0 0,0 0,-21-9,21 9,0 0,0 0,-26-12,26 12,0 0,-28-10,28 10,-29-9,-5-1,34 10,-32-10,4 10,-1-15,4 15,3-13,-1 15,1-13,1 11,-1 0,-1-10,6 10,2 0,5 1,1-1,9 0,-8 0,8 0,0 0,-9 8,9-8,-12 17,12-7,-11 1,12-3,-1-8,-8 12,8-12,0 16,8-3,2 3,5 1,4 1,5 1,3-3,1-2,7 1,-4-3,5 2,4 2,-2-5,2 7,-1-3,-2 3,-1 0,0 2,-4 2,-4-3,-4-1,-7 0,-4-2,-13 0,8 0,-17-2,-12-2,-6-2,-7-2,-4-7,1-1,-2 1,3 0,4 9,5-10,5 0,7 0,15 0,-8 0,16 0,13-23,9 0,12-7,2-4,0 0,-4-6,-4 0,-3-4,-5 3,-2 7,-5 9</inkml:trace>
  <inkml:trace contextRef="#ctx0" brushRef="#br0" timeOffset="51649.1644">14804 16893,'0'0,"0"0,0 0,0 0,0 0,0 0,0 0,0 0,0 0,0 0,0 0,0 0,0 0,0 0,0 0,0 0,0 0,0 0,0 0,0 0,0 0,0 0,0 0,0 0,0 0,0 0,0 0,0 0,0 0,0 0,0 0,0 0,0 0,0 0,0 0,0 0,0 0,0 0,0 0,0 0,0 0,0 0,0 0,0 0,0 0,0 0,0 0,0 0,0 0,0 0,0 0,0 0,0 0,0 0,0 0,0 0,0 0,0 0,0 0,0 0,0 0,0 0,0 0,0 0,0 0,0 0,0 0,0 0,0 0,0 0,0 0,0 0,0 0,0 0,0 0,0 0,0 0,0 0,0 0,0 0,0 0,0 0,0 0,27-37,-27 37,0 0,0 0,0 0,0 0,0 0,0 0,0 0,0 0,0 0,0 0,0 0,0 0,0 0,0 0,0 0,0 0,0 0,-10 20,10-20,0 0,0 0,0 0,0 0,0 0,0 0,0 21,0-21,0 0,0 0,0 0,0 0,0 0,2 26,-2-26,0 0,0 0,0 0,0 0,16 29,-16-29,0 0,0 0,0 0,14 39,-14-39,0 0,0 0,13 36,-13-36,0 0,15 35,-15-35,17 37,-7-2,2 1,0 2,-12-4,13 1,-11 1,-2-6,0-1,0-9,0-9,0-11,0 0,0 0,0 0,0 0,0 0,0-18,-14-3,15-6,-19-13,10-3,-3-9,0-1,-1 2,1-1,0 5,-2 0,2 10,-6-3,1 3,0 4,-4 1,1 7,0 9,-4 4,2 12,-5 0,3 0,7 0,0 15,4-1,0 4,5 6,7 5,0 5,0 5,1 1,-1-4,12-4,-2-2,-2-5,6-6,1-3,4-5,1-2,5-9,4 0,3 0,0-9,3-3,-1-5,-2-7,-3-2,-7-7,-10-5</inkml:trace>
  <inkml:trace contextRef="#ctx0" brushRef="#br0" timeOffset="58963.8958">12445 14527,'0'0,"0"0,0 0,0 0,0 0,0 0,0 0,0 0,0 0,0 0,0 0,0 0,0 0,0 0,0 0,0 0,0 0,0 0,0 0,0 0,0 0,0 0,0 0,0 0,0 0,0 0,159 14,-159-14,32 0,5 0,33 9,4-11,3 18,-3-3,-4 8,-4 2,-11 3</inkml:trace>
  <inkml:trace contextRef="#ctx0" brushRef="#br0" timeOffset="62487.2481">8196 14186,'0'0,"0"0,0 0,0 0,0 0,0 0,0 0,0 0,0 0,0 0,0 0,0 0,0 0,0 0,0 0,0 0,0 0,0 0,0 0,0 0,0 0,0 0,16-108,-16 108,0 0,0 0,0 0,7-25,-7 25,0 0,0 0,14-23,-14 23,0 0,15-19,-15 19,15-18,11-31,-10 33,4-4,4 0,25-17,14 6,13 9,12 24,12 14,7 26,6 23,-2 13,-10 0,-13-13</inkml:trace>
  <inkml:trace contextRef="#ctx0" brushRef="#br0" timeOffset="69523.9517">12679 12762,'0'0,"0"0,0 0,0 0,0 0,0 0,0 0,0 0,0 0,0 0,0 0,0 0,0 0,0 0,0 0,0 0,0 0,0 0,0 0,0 0,0 0,0 0,0 0,0 0,0 0,0 0,0 0,0 0,0 0,0 0,0 0,0 0,0 0,0 0,0 0,0 0,0 0,0 0,0 0,0 0,0 0,0 0,0 0,0 0,0 0,0 0,0 0,0 0,0 0,0 0,0 0,0 0,0 0,0 0,0 0,0 0,0 0,0 0,0 0,0 0,0 0,0 0,0 0,0 0,0 0,0 0,0 0,0 0,0 0,0 0,0 0,0 0,0 0,0 0,0 0,0 0,0 0,0 0,0 0,0 0,0 0,0 0,0 0,0 0,114 2,-114-2,0 0,49 0,-49 0,63-2,14 1,-77 1,80 0,0 17,-7-4,-9 4,-7 1,-10-2,-11-1</inkml:trace>
  <inkml:trace contextRef="#ctx0" brushRef="#br0" timeOffset="75299.5292">13619 12291,'0'0,"0"0,0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0,70 46,-70-46,0 0,0 0,0 0,0 0,0 0,0 13,0-13,0 0,0 0,0 0,0 0,8 16,-8-16,0 0,0 0,0 0,0 20,0-20,0 0,0 0,8 24,-8-24,0 0,0 27,0-27,8 29,-9 7,12 2,-11 5,11 0,-11-4,9-3,-9-8,0-6,0-11,0-11,-10 0,10-16,0-5,0-3,0-5</inkml:trace>
  <inkml:trace contextRef="#ctx0" brushRef="#br0" timeOffset="75839.5832">13855 12422,'0'0,"115"-45,-115 45,0 0,0 0,0 0,0 0,0 0,0 0,0 0,0 8,0-8,0 0,0 0,0 0,0 0,0 0,0 0,0 19,0-19,0 0,0 0,0 0,0 0,0 0,-13 25,13-25,0 0,0 0,0 0,0 0,1 30,-1-30,0 0,0 0,0 0,-1 35,1-35,0 0,0 0,-1 39,1-39,0 0,0 38,0-38,0 37,0-8,19-1,-2-6,4-3,4-6,0-3,-1-11,-2 1,1-1,-3-12,-3-5,-3-7,-6-7,-7-7,-1-7,-15-3,1-2,-4 1,0 5,-5 9,-5 9,-2 11,-3 16,-3 3,-1 14,-6 5</inkml:trace>
  <inkml:trace contextRef="#ctx0" brushRef="#br0" timeOffset="79080.9073">7704 13253,'0'0,"0"0,0 0,0 0,0 0,0 0,0 0,0 0,0 0,0 0,0 0,0 0,0 0,0 0,0 0,0 0,0 0,0 0,0 0,0 0,0 0,0 0,0 0,0 0,0 0,0 0,0 0,0 0,0 0,0 0,0 0,0 0,0 0,0 0,0 0,0 0,0 0,0 0,0 0,0 0,0 0,0 0,0 0,0 0,0 0,0 0,0 0,0 0,0 0,0 0,0 0,0 0,0 0,0 0,0 0,0 0,0 0,0 0,0 0,0 0,0 0,0 0,0 0,0 0,0 0,0 0,0 0,0 0,0 0,0 0,0 0,0 0,47 94,-47-94,0 0,-1 46,1-46,-1 48,1 6,-1-4,0-4,0 2,0-10,10-3,2-13,1-12,-2-10,-1-28</inkml:trace>
  <inkml:trace contextRef="#ctx0" brushRef="#br0" timeOffset="79353.9346">7972 13229,'-1'26,"12"2,-11-28,0 0,0 0,0 28,0-28,0 0,9 60,-9-60,-2 73,-12 13,-2 9,-4-7,3-14</inkml:trace>
  <inkml:trace contextRef="#ctx0" brushRef="#br0" timeOffset="85515.5507">11945 13532,'0'0,"0"0,0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0,60 8,-60-8,0 0,0 0,0 0,0 0,0 0,0 12,0-12,0 0,0 0,0 0,0 0,0 19,0-19,0 0,0 0,0 0,-1 27,1-27,0 0,0 0,15 34,-15-34,0 0,10 41,-10-41,9 41,2-2,1-2,-2-8,-1-6,-9-6,0-17,0 0,0-13,-10-15</inkml:trace>
  <inkml:trace contextRef="#ctx0" brushRef="#br0" timeOffset="86084.6076">12092 13565,'0'0,"0"0,0 0,0 0,0 0,0 0,0 0,0 0,114-58,-114 58,0 0,0 0,0 0,0 0,15 0,-15 0,0 0,0 0,0 0,11-11,-11 11,0 0,0 0,13 0,-13 0,0 0,12-16,-12 16,17-11,0 0,3-1,-3 3,2 8,-3-8,-2 9,2 0,-4 16,1-3,-2 3,-2 5,-9 4,0 4,0 1,-1 2,-12-2,13-4,-16-5,16-7,-9-5,9-9,0 0,0 9,0-9,19 0,0 0,8 0,8-11,6-4,5-6,0 2,-3 3,-7 7</inkml:trace>
  <inkml:trace contextRef="#ctx0" brushRef="#br0" timeOffset="93636.3627">13033 17332,'0'0,"0"0,0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0,-38 6,38-6,0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 0,-16 0,0 0,0 0,0 0,0 0,0 0,17 0,-17 0,0 0,0 0,0 0,0 0,27 0,-27 0,0 0,0 0,0 0,41 0,-41 0,0 0,0 0,54-13,-54 13,0 0,67 0,-67 0,82-1,4-9,-86 10,81-2,-6 2,-18 0,-21 0,-11 0</inkml:trace>
  <inkml:trace contextRef="#ctx0" brushRef="#br0" timeOffset="96368.6359">12368 18465,'0'0,"0"0,0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 58,-26-58,0 0,0 0,0 0,0 0,0 0,0 0,0 0,0 0,0 0,0 0,0 0,0 0,0 0,0 0,0 0,0 0,0 0,0 0,0 0,-8 10,8-10,0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0,-12 0,0 0,0 0,0 0,0 0,16-14,-16 14,0 0,0 0,0 0,26 0,-26 0,0 0,0 0,31 0,-31 0,0 0,37-10,-37 10,47-1,9 1,4 14,3-5,-4 1,-8 2,-5-2,-13-2,-6-9,-9 1,-11 0,-6 9,-1-9,-15 9,-2-9</inkml:trace>
  <inkml:trace contextRef="#ctx0" brushRef="#br0" timeOffset="97974.7965">13339 18037,'0'0,"0"0,0 0,0 0,0 0,0 0,0 0,0 0,0 0,0 0,0 0,0 0,0 0,0 0,0 0,0 0,0 0,0 0,0 0,0 0,0 0,0 0,0 0,0 0,0 0,0 0,0 0,0 0,0 0,0 0,0 0,0 0,0 0,0 0,0 0,0 0,0 0,0 0,0 0,0 0,0 0,0 0,0 0,0 0,0 0,0 0,0 0,0 0,0 0,0 0,0 0,0 0,0 0,0 0,0 0,0 0,0 0,0 0,0 0,0 0,0 0,0 0,0 0,0 0,0 0,0 0,0 0,0 0,0 0,0 0,0 0,0 0,0 0,0 0,0 0,0 0,0 0,0 0,0 0,0 0,0 0,0 0,0 0,0 0,10 93,-10-93,0 0,0 0,0 0,0 0,0 0,0 0,0 0,0 0,0 0,0 0,0 0,0 0,0 0,0 0,0 0,0 0,0 0,0 0,0 0,0 0,0 0,0 0,0 0,0 0,0 0,0 0,0 0,0 0,0 0,0 0,0 0,0 0,0 0,0 0,0 0,0 0,0 0,0 0,0 0,0 0,0 0,0 0,0 0,0 0,0 0,0 0,0 0,0 0,0 0,0 0,0 0,0 0,0 0,0 0,0 0,0 0,0 0,0 0,0 0,0 0,0 0,0 0,0 0,0 0,0 0,12 0,-12 0,0 0,0 0,0 0,0 0,0 0,0 0,0 0,0 0,0 0,0 0,0 0,0 0,0 0,0 0,0 0,0 0,0 0,0 0,0 0,0 0,0 0,0 0,0 0,0 0,0 0,0 0,0 0,0 0,0 0,0 0,0 0,0 0,0 0,6-1,-6 1,0 0,0 0,0 0,0 0,0 0,0 0,0 0,0 0,0 0,0 0,0 0,0 0,0 0,0 0,-2 9,2-9,0 0,0 0,0 0,0 0,0 0,0 0,0 0,0 0,0 0,0 0,0 0,0 0,0 0,0 0,0 0,0 0,0 0,0 0,0 0,0 0,0 0,0 0,0 0,0 0,0 0,0 0,0 0,0 9,0-9,0 0,0 0,0 0,0 0,0 0,0 0,0 0,0 0,0 0,0 0,0 0,-12 0,12 0,0 0,0 0,0 0,0 0,0 0,0 0,0 0,0 0,0 0,0 0,-9 0,9 0,-7 12,7-12,0 0,0 0,0 0,0 0,0 0,0 0,0 0,0 0,0 0,0 0,0 0,0 0,0 0,0 0,0 0,0 0,0 0,-11 0,11 0,0 0,0 0,0 0,0 0,0 0,0 0,0 8,0-8,0 0,0 0,0 0,0 0,0 0,0 0,0 0,0 0,0 0,0 0,0 0,0 0,0 0,0 0,0 0,0 0,0 15,0-15,0 0,0 0,9 13,-9-13,0 0,8 17,-8-17,14 28,1 9,-2 5,-1 2,-3-4,-9-16,0-7,0-17</inkml:trace>
  <inkml:trace contextRef="#ctx0" brushRef="#br0" timeOffset="98691.8682">13366 18195,'0'0,"0"0,0 0,0 0,0 0,0 0,0 0,0 0,0 0,121-60,-121 60,0 0,0 0,0 0,0 0,0 0,0 0,0 0,0 0,0 0,0 0,0 0,8 0,-8 0,0 0,0 0,0 0,9-1,-9 1,0 0,0 0,12 0,-12 0,0 0,16-11,-16 11,19-1,-1-10,-4 10,1-9,-2 9,-1 1,3 0,1 15,-3 2,0 4,2 1,-5-1,0 1,-7-5,6-2,-9 3,0-1,0 5,-18 2,5 1,-1-4,5-3,9-7,-9-10,9 9,0-10,0 0,9 0,4 0,5-11,7 11,5-13,4 13,3-12,-1 11,0-9,-7 10,0 0,-5 9,-9 0,-7-9,-8 9</inkml:trace>
  <inkml:trace contextRef="#ctx0" brushRef="#br0" timeOffset="99415.9406">12766 16093,'0'0,"0"0,0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0,42 76,-42-76,0 0,0 0,0 0,1 30,-1-30,0 0,0 0,10 31,-10-31,0 0,15 40,-15-40,19 38,1 1,-20-39,20 37,-2-3,0-7,-5-5,-2-5,-11-6,0-11,0 0,-10 0,-6-18,-4-7</inkml:trace>
  <inkml:trace contextRef="#ctx0" brushRef="#br0" timeOffset="100133.0123">12910 15977,'0'0,"0"0,0 0,0 0,0 0,0 0,0 0,0 0,0 0,0 0,0 0,0 0,0 0,0 0,0 0,0 0,0 0,0 0,0 0,0 0,0 0,0 0,0 0,0 0,0 0,0 0,0 0,0 0,0 0,0 0,0 0,0 0,0 0,0 0,0 0,0 0,0 0,0 0,0 0,0 0,0 0,0 0,0 0,0 0,0 0,0 0,0 0,0 0,0 0,0 0,0 0,0 0,0 0,0 0,0 0,0 0,0 0,0 0,0 0,0 0,0 0,0 0,0 0,0 0,0 0,0 0,0 0,0 0,0 0,0 0,0 0,0 0,12 0,-12 0,0 0,0 0,0 0,0 0,0 0,0 0,0 0,0 0,0 0,0 0,9 0,-9 0,0 0,0 0,0 0,0 0,0 0,0 0,0 0,0 0,0 0,14 0,-14 0,0 0,0 0,0 0,0 0,0 0,0 0,0 0,0 0,16 0,-16 0,0 0,0 0,0 0,0 0,0 0,0 0,0 0,18-1,-18 1,0 0,0 0,0 0,0 0,0 0,0 0,19 0,-19 0,0 0,0 0,0 0,0 0,0 0,22 0,-22 0,0 0,0 0,0 0,0 0,21-1,-21 1,0 0,0 0,0 0,18 11,-18-11,0 0,0 0,17 13,-17-13,0 0,13 17,-13-17,9 20,-9 3,11 4,-11-1,0-2,1-3,-1-3,-12-5,12-5,0-8,0 0,-7 8,7-8,0 0,0 0,11 0,1-10,6 10,3 0,4-10,-3 10,0 0,0 16,-5-5,-5 4,-4 6,-7 7,-1 6,-15 6,-4-5,-3-1,-2-5,2-9,1-7,4-13,2 1,7-21,6-7</inkml:trace>
  <inkml:trace contextRef="#ctx0" brushRef="#br0" timeOffset="100985.0975">14550 14661,'0'0,"0"0,0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0,-67-41,67 41,0 0,0 0,0 0,0 0,0 0,0 0,0 0,0 0,0 0,0 0,0 0,0 0,0 0,0 0,0 0,0 0,0 0,0 0,0 0,-20 4,20-4,0 0,0 0,0 0,0 0,0 0,0 0,0 0,0 0,0 0,0 0,0 0,0 0,0 0,0 0,0 0,0 0,0 0,0 0,0 0,0 0,0 0,0 0,0 0,0 0,0 0,0 0,0 0,0 0,0 0,0 0,0 0,0 0,0 0,0 0,0 0,0 0,0 0,0 0,0 0,0 0,0 0,0 0,0 0,0 0,0 0,0 0,0 0,0 0,0 0,0 0,0 0,0 0,-9 0,9 0,0 0,0 0,0 0,0 0,0 0,0 0,0 0,0 0,0 0,0 0,0 0,0 0,0 0,0 0,0 0,0 0,0 0,0 0,0 0,0 0,0 0,0 0,0 0,0 0,0 0,0 0,0 0,0 0,0 0,0 0,0 0,-10 0,10 0,0 0,0 0,0 0,0 0,0 0,0 0,0 0,0 0,0 0,0 0,0 0,0 0,0 0,0 8,0-8,0 0,0 0,0 0,0 0,0 0,0 0,0 0,0 0,0 0,0 0,0 0,0 0,0 0,0 0,0 0,0 0,0 0,0 0,0 0,0 0,0 0,0 0,0 0,0 0,0 0,0 0,0 0,0 0,0 0,0 0,0 0,0 0,0 0,0 0,0 0,0 0,-8 0,8 0,0 0,0 0,0 0,0 0,0 0,0 0,0 0,0 0,0 0,0 0,0 0,0 0,0 0,0 0,0 0,0 0,0 0,0 0,0 0,0 0,0 0,0 0,0 0,0 0,0 0,0 0,0 0,0 0,0 9,0-9,0 0,0 0,0 0,0 0,0 0,0 0,0 0,0 0,0 0,0 0,0 0,0 0,0 0,1 24,-1-24,0 0,0 0,0 0,0 0,8 25,-8-25,0 0,0 0,0 0,15 37,-15-37,0 0,0 0,16 43,-16-43,0 0,17 42,-17-42,15 43,-2-7,-4-5,0-5,-9-4,13-5,-12-6,-1-11,0 10,-13-10,-1-12,-2-2,4-3</inkml:trace>
  <inkml:trace contextRef="#ctx0" brushRef="#br0" timeOffset="101586.1576">14564 14481,'51'2,"-50"8,-1-10,0 0,0 0,0 0,0 0,0 0,0 0,8 12,-8-12,0 0,0 0,0 0,0 0,0 0,1 26,-1-26,0 0,0 0,0 0,0 0,16 30,-16-30,0 0,0 0,0 0,8 28,-8-28,0 0,0 0,10 27,-10-27,0 0,8 25,-8-25,0 17,12-1,-12-4,0-12,9 10,-9-10,21-1,-7 1,6 0,1-1,-1-7,5 8,-2-13,0 13,-4-12,-3 2,-3-3,-13-3,11-2,-11-2,0 2,0 3,0 2</inkml:trace>
  <inkml:trace contextRef="#ctx0" brushRef="#br0" timeOffset="101771.1761">14883 14495,'0'0,"0"0,0 0,0 0,0 0,0 0,0 0,0 0,0 0,0 0,0 0,0 0,0 0,0 0,0 0,0 0,0 0,0 0,0 0,0 0,0 0,0 0,0 0,0 0,0 0,-7 0,7 0,0 0,0 0,0 0,0 0,0 18,0-18,0 0,0 0,0 0,0 26,0-26,0 0,0 0,14 43,-14-43,0 0,23 61,-23-61,33 71,10 2,-6-10,-2-13,-8-18,-7-9,-4-7</inkml:trace>
  <inkml:trace contextRef="#ctx0" brushRef="#br0" timeOffset="105007.4997">13853 18254,'0'0,"0"0,0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0,34-16,-34 16,0 0,0 0,0 0,0 0,0 0,0 0,0 0,0 0,0 0,0 0,0 0,0 0,0 0,0 0,0 0,0 0,0 0,0 0,0 0,0 0,0 0,0 0,0 0,0 0,0 0,0 0,0 0,0 0,0 0,0 0,0 0,0 0,0 0,0 0,0 0,0 0,0 0,0 0,0 0,0 0,0 0,0 0,0 0,0 0,-9 11,9-11,0 0,0 0,0 0,0 0,0 0,0 0,0 0,0 0,0 0,0 0,0 0,0 0,0 0,0 0,0 0,0 0,0 0,0 0,0 0,0 0,0 0,0 0,0 0,0 0,0 0,0 0,0 0,0 0,0 0,0 0,0 0,0 0,0 0,0 0,0 0,0 0,0 0,0 0,0 0,0 0,0 0,0 0,0 0,0 0,0 0,0 0,0 0,0 0,0 0,0 0,0 0,0 0,0 0,0 0,0 0,0 0,0 0,0 0,0 0,0 0,0 0,0 0,0 0,0 0,0 0,0 0,0 0,0 0,0 0,0 0,0 0,0 0,0 0,0 0,0 0,-9 10,9-10,0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0,9 17,-9-17,0 0,0 0,0 0,0 0,0 0,0 0,0 0,0 0,0 0,0 0,0 0,0 0,0 0,0 0,0 0,0 0,0 0,0 0,0 9,0-9,0 0,0 0,0 0,0 0,0 0,0 0,0 0,0 0,0 0,0 0,0 0,0 0,0 0,0 0,0 0,0 0,0 0,8 10,-8-10,0 0,0 0,0 0,0 0,0 0,0 0,0 0,0 0,0 0,0 0,0 0,0 0,0 0,-1 8,1-8,0 0,0 0,0 0,0 0,0 0,0 0,0 0,0 0,0 0,0 0,0 0,0 0,0 0,0 0,0 0,0 0,0 0,0 0,0 0,0 0,0 0,0 0,0 0,0 0,0 0,0 0,0 0,0 0,0 0,0 0,0 0,2 12,-2-12,0 0,0 0,0 0,0 0,0 0,0 0,0 0,0 0,0 0,0 0,0 0,0 0,0 0,0 0,0 0,0 0,0 0,0 0,0 0,0 0,0 0,0 0,0 0,0 0,0 0,0 0,0 0,0 10,0-10,0 0,0 0,0 0,0 0,0 0,0 0,0 0,0 0,0 0,0 0,0 0,0 0,0 0,0 0,0 0,0 0,0 0,0 0,0 0,0 0,0 0,0 0,0 18,0-18,0 0,0 0,0 0,0 0,0 0,0 0,0 0,0 0,0 0,0 12,0-12,0 0,0 0,0 0,0 0,0 0,0 0,0 0,0 0,0 14,0-14,0 0,0 0,0 0,0 0,0 0,0 0,0 0,1 13,-1-13,0 0,0 0,0 0,0 0,0 0,0 0,0 12,0-12,0 0,0 0,0 0,0 0,0 0,0 9,0-9,0 0,0 0,0 0,0 0,0 0,0 0,0 0,0 0,0 0,0 12,0-12,0 0,0 0,0 0,0 0,0 0,-9 14,9-14,1 8,-12 3,11-11,0 12,-12 0,13-1,-11 0,10-3,-10 0,10-8,-8 15,8-15,0 9,-8-9,8 0,0 10,-8-10,8 0,-9 11,9-11,-11 11,11-11,-12 9,12-9,-12 8,12-8,-14 10,14-10,-14 10,14-10,-13 0,13 10,-14-10,14 0,-11 0,11 0,-11 10,11-10,-18 9,6-9,2 8,1-8,0 11,9-11,-13 0,14 10,-11-10,10 0,-13 8,4-8,9 0,-12 11,12-11,-12 0,13 11,-11-11,10 0,0 0,0 0,-10 0,10 0,-8 0,8 0,-18 0,10 11</inkml:trace>
  <inkml:trace contextRef="#ctx0" brushRef="#br0" timeOffset="108468.8458">12942 15861,'0'0,"0"0,0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0,-20 11,20-11,0 0,0 0,0 0,0 0,0 0,0 0,0 0,0 0,0 0,0 0,0 0,0 0,0 0,0 0,0 0,0 0,0 0,0 0,0 10,0-10,0 0,0 0,0 0,0 0,0 0,0 0,0 0,0 0,0 0,0 0,0 0,0 0,0 0,0 0,0 0,0 0,0 0,-11 0,11 0,0 0,0 0,0 0,0 0,0 0,0 0,0 0,0 0,0 0,0 0,0 0,0 0,0 0,0 0,0 0,0 0,1 13,-1-13,0 0,0 0,0 0,0 0,0 0,0 0,0 0,0 0,0 0,0 0,0 0,0 0,0 0,0 0,0 0,0 0,0 0,0 0,0 0,0 0,0 0,0 0,0 0,0 0,0 0,0 0,0 0,0 0,0 0,0 0,0 0,0 10,0-10,0 0,0 0,0 0,0 0,0 0,0 0,0 0,0 0,0 0,0 0,0 0,0 0,0 0,-9 0,9 0,0 0,0 0,0 0,0 0,0 0,0 0,0 0,0 0,0 0,0 0,0 0,0 0,1 15,-1-15,0 0,0 0,0 0,0 0,0 0,0 0,0 0,0 0,0 0,0 0,0 0,0 10,0-10,0 0,0 0,0 0,0 0,0 0,0 0,0 0,0 0,0 0,0 0,0 11,0-11,1 10,-1-10,0 0,0 0,0 0,0 0,0 0,0 0,0 0,0 0,0 11,0-11,0 0,0 0,0 0,0 0,0 0,0 0,0 0,0 12,0-12,0 0,0 0,0 0,0 0,0 0,0 0,9 12,-9-12,0 0,0 0,0 0,0 0,0 0,0 11,0-11,0 0,0 0,0 0,0 0,9 10,-9-10,0 0,0 0,0 0,-1 12,1-12,0 0,0 0,0 11,0-11,0 0,0 11,0-11,10 17,-10 2,0-19,8 20,-8-2,9-2,-9-3,1-2,8-2,-8 0,-1-9,10 9,-10-9,0 0,0 0,0 0,0 0,0 0,0 0,0 0,0 0,0 0,0 0,0 0,-1-9,1 9,0 0,0 0,0 0,0 0,0 0,0 0,0 0,0 0,0 0,0 0,0 0,0 0,0 0,0 0,0 0,0-8,0 8,0 0,-10-8,10 8,0-8,0 8,12 0,-3-9,0 9,-2 0,-7 0,9 0,-9 0,0 0,0 0,0 0,0 0,0 0,0 0,0 0,11 0,-2-2,3 2,3 0,7-9,-1 9,2-1,-3 1,-6 0,-1-8,-4 8,-9 0,9 0,-9 0,0 0,-1-9,1 9,0 0,-8 0,8 0,-8 0,8 0,0-9,-14 0,14-7,-15-3,2-6,2-1,0-4,-5 0,7 6,9 5,-10 6,10 13,0-8,0 8,0 0,0 0,0 0,0 0,0 0,1 18,13-2,-4 4,4 5,-1 0,2 4,2 3,-1 2,0 1,-3-1,2 1,2 1,-2-2,2 0,-6-4,4 1,-3-2,-2-5,2-3,-11-2,12 0,-13-2,11-4,-11-5,0-8,0 0,0 0,0 0,0 0,0 0,0-20,-12 2,2-3,-7-6,2-4,-5-4,-2-7,2 2,-3-9,2 3,1-3,0 3,2 6,5 4,5 10,-1 7,9 7,0 12,0-10,0 10,0 0,0 0,0 17,18 5,0 9,1 4,5 6,-5-2,0 0,-1 0,-1-2,1 1,-1 5,2-3,0 4,-4-6,-3-5,-3-7,-10-7,1-10,0-9,0 0,0 0,0 0,0 0,0 0,0 0,-9-22,-8 1,-10-10,-4-7,1-1,0 3,6 4,6 6,1 2,2 1,3 6,3 2,9 6,-10 9,10 0,0 0,0 0,0 0,0 0,0 0,15 0,-6 14,-9-14,11 8,-11-8,0 0,0 0,0 0,0 0,0-11,-11 1,9-5,-11 0,4-3,-1 0,0-4,-2-1,-1-1,1 0,-2-3,4 1,-1 3,1 2,10 4,-11 7,11 10,0-8,0 8,0 0,0 0,0 0,0 17,20-2,-4 9,2 6,0 3,2 2,1-2,-4-1,3-1,-1-1,0 2,0 3,-1-2,4 0,-2-1,1-2,-3-2,1-3,-6-6,-2-2,-2-5,-9-12,1 10,-1-10,0 0,-15-14,-2 2,-9-8,2-3,2-1,0-2,0 5,-1-2</inkml:trace>
  <inkml:trace contextRef="#ctx0" brushRef="#br0" timeOffset="109392.9382">12839 15949,'0'0,"-24"-44,24 44,0 0,0 0,0 0,0 0,0 0,0 0,0 0,0 0,0 0,0 0,0 0,0 0,0 0,0 0,0 0,0 0,0 0,0 0,0 0,0 0,0 0,0 0,0 0,0 0,0 0,0 0,0 0,0 0,0 0,0 0,0 0,0 0,0 0,0 0,0 0,0 0,0 0,0 0,0 0,0 0,0 0,0 0,0 0,0 0,0 0,0 0,0 0,0 0,9 15,-9-15,0 0,0 0,0 0,0 0,0 0,0 0,0 0,0 0,8 17,-8-17,0 0,0 0,0 0,0 0,0 0,0 0,0 0,9 21,-9-21,0 0,0 0,0 0,0 0,0 0,0 0,12 28,-12-28,0 0,0 0,0 0,0 0,0 0,16 29,-16-29,0 0,0 0,0 0,0 0,11 26,-11-26,0 0,0 0,0 0,15 26,-15-26,0 0,0 0,14 27,-14-27,0 0,13 21,-13-21,11 21,-3-2,-8-4,14-1,-14 1,10-7,-10-8,0 0,0 8,0-8,0 0,0 0,0 0,0 0,0 0,0 0,0-9,0 9,0-16,0 8,0 8,-1-9,1 9,0 0,0 0,0 0,0 0,0 0,0 0,8 0,-8 0,0 0,0 0,0 0,0 0,0 0,0 0,0 0,9-1,0 1,1 0,2-9,-1 9,1-1,3 1,0 0,0-1,-1 9,-2-8,-2 0,-10 0,9 0,-9 0,0-13,-15 4,0 0</inkml:trace>
  <inkml:trace contextRef="#ctx0" brushRef="#br0" timeOffset="112768.2757">14823 14320,'0'0,"0"0,0 0,0 0,0 0,0 0,0 0,0 0,0 0,0 0,0 0,0 0,0 0,0 0,0 0,0 0,0 0,0 0,0 0,0 0,0 0,0 0,0 0,0 0,0 0,0 0,0 0,0 0,0 0,0 0,0 0,0 0,0 0,0 0,171-72,-171 72,11 0,-5-7,-4 6,-2 1,-11 0,4 0,-13 0,-8 11,-5-11,-5 10,-2-8,4 11,2-3,5-1,6 1,4-1,7-1,1-8,11 14,-13-14,13 9,0-9,-11 12,11-1,1 1,0 3,-1 0,0 1,0-1,0-1,1 1,-1-2,0-1,-9 2,10 0,-1 5,0 2,0-2,1-3,-1-5,0-2,0-9,0 11,0-11,0 9,0-9,0 0,0 9,0-9,0 0,0 0,0 0,0 0,14-1,-3 1,6-1,6-11,-3 12,5-14,-1 14,0-9,1 9,2 0,0 0,7 15,1-8,-2-8,-1 15,-5-14,-7 16,1-6,-4 5,-4 0,-5 0,-8 5,8-2,-7 5,-1 1,0-3,-7 0,7-2,-9-2,9-2,-13-1,13-1,-14 2,3 1,-1 0,-3 2,1-6,-2 1,-1-1,0 1,-2-2,0-1,3-2,-2 1,4-9,-2 14,4-14,2 12,1-12,9 0,-9 0,9 0,0 0,0 0,0 0,0 0,0 0,16 0,-1 0,8 0,1 0,0 0,1 0,-1-10,1 10,0-15,-2 5,0 0,-3-2,-1 0,-2-4,-4-1,-1 2,-12-2,9-1,-9-1,0-5,-10-4,1-2,-1-1,0 4,1 3,-1 6,-2 0,-3 2,-1-3,-6-1,2 3,2 0,-3 3,1 4,2 3,-2 8,0-10,-2 9,-3 0,2 0,2 12,-2-12,0 15,4-6,-2 1,7-1,1-8,3 12,1-13,1 12,8-12,-11 9,11-9,0 0,0 0,0 0,0 0,0 0,0 0,0 0,0 0,0 0,0 0,0 0,0 0,0 0,0 0,14-1,-14 1,15 0,-15-9,13 9,-4 0,3 0,3-12,4 3,-1 0,5-2,-3 2,3-1,-1 10,3-13,-3 13,1-10,-3 8,2 2,-1 0,-2 0,-3 0,-1 8,0 1,-5 3,1 4,-1 3,-9 1,12-2,-13-1,8-2,-8-4,0 0,2 2,-2-1,0 3,0 1,0-2,1 0,-11-6,10-8,0 12,0-12,0 10,-9 1,9 3,0 4,-12 2,13 2,-15-1,6-1,-2 0,1 0,-3 2,-2 1,-2 2,-7-2,-3-3,-4-5,-4-5,-7-10</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6:49:46.368"/>
    </inkml:context>
    <inkml:brush xml:id="br0">
      <inkml:brushProperty name="width" value="0.05292" units="cm"/>
      <inkml:brushProperty name="height" value="0.05292" units="cm"/>
      <inkml:brushProperty name="color" value="#FF0000"/>
    </inkml:brush>
  </inkml:definitions>
  <inkml:trace contextRef="#ctx0" brushRef="#br0">8754 12672,'0'0,"0"0,0 0,0 0,0 0,0 0,0 0,0 0,0 0,0 0,0 0,0 0,0 0,0 0,0 0,0 0,0 0,0 0,0 0,0 0,0 0,0 0,0 0,0 0,0 0,0 0,0 0,0 0,0 0,0 0,0 0,0 0,0 0,0 0,0 0,0 0,0 0,0 0,0 0,0 0,0 0,0 0,0 0,0 0,0 0,0 0,0 0,0 0,0 0,0 0,0 0,0 0,0 0,0 0,0 0,0 0,0 0,0 0,0 0,0 0,0 0,0 0,0 0,0 0,0 0,0 0,0 0,0 0,0 0,0 0,0 0,0 0,0 0,0 0,0 0,0 0,0 0,0 0,0 0,0 0,0 0,0 0,0 0,0 0,138 65,-138-65,0 0,14 16,-14-16,17 19,-6 2,-11 0,0 0,0 2,-21-2,2 1,1-2,3-6,5-2,10-4,-13-9,13 11,0-10,0 0,0 0,0 0,0 0,0 0,0 0,0 0,0 0,0 0,7 13,5-3,5 10,10 5,3 4,1-1,2-5,1-7,5-17,4-7,3-11,-1-2</inkml:trace>
  <inkml:trace contextRef="#ctx0" brushRef="#br0" timeOffset="885.0885">11645 13591,'0'0,"0"0,0 0,0 0,0 0,0 0,0 0,0 0,0 0,0 0,0 0,0 0,0 0,0 0,0 0,0 0,0 0,0 0,0 0,0 0,0 0,0 0,0 0,0 0,0 0,0 0,0 0,0 0,0 0,0 0,0 0,0 0,0 0,0 0,0 0,0 0,0 0,0 0,0 0,0 0,0 0,0 0,0 0,0 0,0 0,0 0,0 0,0 0,0 0,0 0,0 0,0 0,0 0,0 0,0 0,0 0,0 0,0 0,0 0,0 0,0 0,0 0,0 0,0 0,181 24,-146-24,-4 0,-7 10,-9-11,-15 1,9 1,-9-1,0 0,0 0,0 9,-15 5,-2 6,-6 7,-3 2,-5 2,-2-2,1-5,1-3,5-5,3-8,9-6,14 7,0-9,11 0,13-1,4-11</inkml:trace>
  <inkml:trace contextRef="#ctx0" brushRef="#br0" timeOffset="1846.1846">12004 13815,'0'0,"0"0,0 0,0 0,0 0,0 0,0 0,0 0,0 0,0 0,0 0,0 0,0 0,0 0,0 0,0 0,0 0,0 0,0 0,0 0,0 0,0 0,0 0,0 0,0 0,0 0,0 0,0 0,0 0,0 0,0 0,0 0,0 0,0 0,0 0,0 0,0 0,0 0,0 0,0 0,0 0,0 0,0 0,0 0,0 0,0 0,0 0,0 0,0 0,0 0,0 0,0 0,0 0,0 0,0 0,0 0,0 0,0 0,0 0,0 0,0 0,0 0,0 0,0 0,0 0,0 0,0 0,0 0,0 0,0 0,0 0,0 0,0 0,0 0,0 0,0 0,0 0,0 0,0 0,0 0,0 0,0 0,0 0,3 39,-3-39,0 0,0 0,0 0,0 0,0 0,0 0,0 0,-8 0,8 0,0 0,0 0,0 0,0 0,0 0,0 0,-9 9,9-9,0 0,0 0,0 0,0 0,0 0,-14 0,14 0,0 0,0 0,0 0,0 0,-21 8,21-8,0 0,0 0,0 0,-30 0,30 0,0 0,0 0,-40 9,40-9,0 0,-42 0,42 0,-41 10,4-10,7 11,5-11,7 1,3-1,15 0,-10 7,10-7,0 0,0 0,18 1,-2-2,7 1,7 0,8-9,3 9,1-9,-3 9,-7-11,-6 11,-2 0,-8 0,-3 0,-4 0,-9 10,0 9,-7 6,-9 10,-4 2,-4 0,2-9,4-5,8-10,10-13,0 11,0-11,0 0,16-15</inkml:trace>
  <inkml:trace contextRef="#ctx0" brushRef="#br0" timeOffset="2553.2553">12263 12932,'0'0,"0"0,0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0,-22 103,22-103,0 0,0 0,0 0,11 25,-11-25,0 0,0 0,10 29,-10-29,0 0,10 31,-10-31,0 26,9-4,-9-6,0-2,8-3,-8-1,0-1,0-9,0 11,9-11,-9 0,0 9,0-9,13 0,-4 0,7 0,11-12,8-13,13-18,10-13</inkml:trace>
  <inkml:trace contextRef="#ctx0" brushRef="#br0" timeOffset="3747.3747">13050 12437,'0'0,"0"0,0 0,0 0,0 0,0 0,0 0,0 0,0 0,0 0,0 0,0 0,0 0,0 0,0 0,0 0,0 0,0 0,0 0,0 0,0 0,0 0,0 0,0 0,0 0,0 0,0 0,0 0,0 0,0 0,0 0,0 0,0 0,0 0,0 0,0 0,0 0,0 0,0 0,0 0,0 0,-30 106,30-106,0 0,0 0,0 0,-9 13,9-13,0 0,0 0,-10 12,10-12,0 0,-8 11,8-11,-15 23,0-3,2-2,13-18,-13 16,4-3,9-5,-10-8,10 0,0 0,0 0,16-23,-2-2,-2-7,6-6,-3-4,-4 1,3-1,-5 6,-9 6,15 13,-14 7,-1 10,14 11,5 9,9 12,6 7,4 6,-3-5,3-3,1-8,1-11,2-18,1-11</inkml:trace>
  <inkml:trace contextRef="#ctx0" brushRef="#br0" timeOffset="4961.4961">15294 15542,'0'0,"0"0,0 0,0 0,0 0,0 0,0 0,0 0,0 0,0 0,0 0,0 0,0 0,0 0,0 0,0 0,0 0,0 0,0 0,0 0,0 0,0 0,0 0,-1 109,1-109,0 0,41 68,-41-68,7 9,-6 0,11-1,0 9,2 2,-2 0,1 0,1 1,-2 0,0-5,-1 0,-3-4,-8-3,9-8,-9 9,0-9,0 0,-1 8,-10 1,-9 4,-12 8,-16 2,-12 8,-12 8,2 11,8 4</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6:50:16.404"/>
    </inkml:context>
    <inkml:brush xml:id="br0">
      <inkml:brushProperty name="width" value="0.05292" units="cm"/>
      <inkml:brushProperty name="height" value="0.05292" units="cm"/>
      <inkml:brushProperty name="color" value="#FF0000"/>
    </inkml:brush>
  </inkml:definitions>
  <inkml:trace contextRef="#ctx0" brushRef="#br0">13875 15205,'0'0,"0"0,0 0,0 0,0 0,0 0,0 0,0 0,0 0,0 0,0 0,0 0,0 0,0 0,0 0,0 0,0 0,0 0,0 0,0 0,0 0,0 0,0 0,0 0,0 0,0 0,0 0,0 0,0 0,0 0,0 0,0 0,0 0,0 0,0 0,0 0,0 0,0 0,0 0,0 0,0 0,0 0,0 0,-170 31,170-31,-40 13,-2-12,4 12,-2-12,2 11,-3-12,-6 11,-86 9,104-19,2-1,2 0,-24 0,7 10,3-10,1 1,2 0,-1-1,3 0,3 0,6 0,12 9,13-9,0 0,0 0,16 0,6 0,4 0,5-11,10 11,7-10,11 8,8-11,5 4,5 9,-4-10,0 9,-3 10,-1 2,-1 0,1 1,0 3,-2-4,-6-3,-8-9,-6 13,-13-12,-9 0,-10 0,-4 8,-11-8,0 0,0 0,-20 0,-12-12,-21 2,-15 2,-22 10,-9-2,-4 22,-3-2,9-2,7-8,11-10,9 1,10 0,12-1,12 1,14-1,14 1,19-2,14 1,6-1,2-10</inkml:trace>
  <inkml:trace contextRef="#ctx0" brushRef="#br0" timeOffset="9406.9406">18712 11425,'0'0,"0"0,0 0,0 0,0 0,0 0,0 0,0 0,0 0,0 0,0 0,-57 96,57-96,0 0,0 0,0 0,0 0,-12 8,12-8,0 0,0 0,0 0,-12 11,12-11,0 0,0 0,-8 8,8-8,0 0,-17 18,17-18,-14 21,1 6,13 8,-16 12,15 10,-1 7,0 4,22-2,3-5,10-7,6-9,4-9,-1-8,0-10,0-4,0-16,-3 2,-5-11,-7-11</inkml:trace>
  <inkml:trace contextRef="#ctx0" brushRef="#br0" timeOffset="15786.5785">19169 11494,'0'0,"0"0,0 0,0 0,0 0,0 0,0 0,0 0,0 0,0 0,0 0,0 0,0 0,0 0,0 0,0 0,0 0,0 0,0 0,0 0,0 0,0 0,0 0,0 0,0 0,0 0,0 0,0 0,0 0,0 0,0 0,0 0,0 0,0 0,0 0,0 0,0 0,0 0,0 0,0 0,0 0,0 0,0 0,16 129,-16-129,7 86,1 17,3 2,0-12,-1-21,-5-19,-7-20,2-14,0-19,-9-16,-7-28,-6-27,-4-20,3-15</inkml:trace>
  <inkml:trace contextRef="#ctx0" brushRef="#br0" timeOffset="16093.6092">19088 11379,'0'0,"0"0,0 0,0 0,0 0,0 0,187 65,-137-6,4 5,-2-3,6-3,1-9,-1-8,-2-13,-13-12,-13-17,-8 8,-12-7,-9-24,0-8,0-17,-15-12,1-6</inkml:trace>
  <inkml:trace contextRef="#ctx0" brushRef="#br0" timeOffset="16237.6236">19749 11441,'20'35,"-4"17,-16-52,0 0,11 63,-11-63,24 123,-12 15,-8-5,-8-21,-18-29</inkml:trace>
  <inkml:trace contextRef="#ctx0" brushRef="#br0" timeOffset="17066.7065">14094 14516,'0'0,"0"0,0 0,0 0,0 0,0 0,0 0,0 0,0 0,0 0,0 0,0 0,0 0,0 0,0 0,0 0,-61-101,61 101,0 0,-27-31,27 31,-31-28,-65-45,71 48,-1-6,-3-3,-26-34,-5-12,-3-12,-1-9,3-9,-1-5,7-1,1 1,4 4,3-2,3 0,4-5,4-8,4-2,5 3,2 14,3 17,7 22,-1 19,6 19,1 15,-3 19</inkml:trace>
  <inkml:trace contextRef="#ctx0" brushRef="#br0" timeOffset="22100.2098">12552 12110,'0'0,"0"0,0 0,0 0,0 0,0 0,0 0,0 0,0 0,0 0,-190-12,148 12,-6 0,-4 0,-48 1,-11 10,-6 8,-6 8,-4 5,-6 3,-4 6,-6 0,-9 1,-3 1,-6-5,-6 1,0 4,-5 3,1 6,0 2,-1 7,4-1,4-4,8-6,10-14</inkml:trace>
  <inkml:trace contextRef="#ctx0" brushRef="#br0" timeOffset="23167.3165">20301 11497,'0'0,"0"0,0 0,0 0,0 0,0 0,0 0,0 0,0 0,0 0,0 0,0 0,0 0,0 0,0 0,0 0,0 0,0 0,0 0,0 0,0 0,0 0,0 0,0 0,0 0,0 0,0 0,0 0,0 0,0 0,0 0,0 0,0 0,0 0,0 0,0 0,0 0,0 0,0 0,0 0,0 0,0 0,0 0,0 0,0 0,0 0,0 0,0 0,0 0,0 0,0 0,0 0,0 0,0 0,0 0,0 0,0 0,0 0,0 0,0 0,0 0,0 0,0 0,0 0,-133 97,103-42,3 8,5 0,7 0,13-4,9-6,16-5,16-6,9-5,9-13,5-8,-1-16,-1-9,-3-15,-3-13,-13-16,-8-11,-13-12,-16-7,0-4,-29 8,-6 17,-15 21,-9 26,-7 17,-7 24</inkml:trace>
  <inkml:trace contextRef="#ctx0" brushRef="#br0" timeOffset="26521.6519">8830 13423,'0'0,"0"0,0 0,0 0,0 0,0 0,0 0,0 0,0 0,0 0,0 0,0 0,0 0,0 0,0 0,0 0,0 0,0 0,0 0,0 0,0 0,0 0,0 0,0 0,0 0,0 0,0 0,0 0,0 0,0 0,0 0,0 0,0 0,0 0,0 0,0 0,195 15,-130 1,10-2,5-2,9 4,3-4,5-4,6-9,6 1,10 8,6-8,5-1,8 15,3-2,3 5,6 3,-2 3,3 1,3 1,-7 1,0-1,-8-1,-6-3,-1-2,-3-2,-5-9,-4-7,-4 9,-11-10,-13 1</inkml:trace>
  <inkml:trace contextRef="#ctx0" brushRef="#br0" timeOffset="27794.7792">20989 11525,'0'0,"0"0,0 0,0 0,0 0,0 0,0 0,0 0,0 0,0 0,-15 87,15-87,0 0,-8 35,8-35,-28 121,26-85,1-5,-8-4,7 33,-1-6,-7-2,10-7,-2-3,1-7,0-3,9-5,-9-7,8-5,-7-15,0 0,1-14,-16-15,1-13</inkml:trace>
  <inkml:trace contextRef="#ctx0" brushRef="#br0" timeOffset="28115.8113">20886 11572,'165'-13,"-146"13,-19 0,23-11,24 2,7 0,7-2,2 2,3 0,-2 9,-6-10,-9 8,-11 2,-14 19,-17-5,-7 4,-23-1,-6-2</inkml:trace>
  <inkml:trace contextRef="#ctx0" brushRef="#br0" timeOffset="28426.8424">20951 11828,'0'0,"0"0,0 0,0 0,0 0,0 0,0 0,0 0,0 0,0 0,0 0,0 0,0 0,0 0,0 0,0 0,0 0,0 0,0 0,0 0,0 0,0 0,0 0,0 0,0 0,0 0,0 0,55 63,-55-63,0 0,0 0,60-8,-60 8,0 0,69-8,-69 8,75-10,-4 9,-6-10,-5 10,-12 11,-10 1,-14 7,-13-5,-12-2</inkml:trace>
  <inkml:trace contextRef="#ctx0" brushRef="#br0" timeOffset="29058.9056">20956 12065,'0'0,"0"0,0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0,29 32,-29-32,0 0,0 0,0 0,0 0,18 0,-18 0,0 0,0 0,0 0,27-8,-27 8,0 0,0 0,45 1,-45-1,0 0,67-13,-67 13,84 0,14-11,4 11,-6 11,-12 2,-19 9,-17 3,-12 3</inkml:trace>
  <inkml:trace contextRef="#ctx0" brushRef="#br0" timeOffset="43191.3187">22286 11576,'0'0,"0"0,0 0,0 0,0 0,0 0,0 0,0 0,41 91,-41-91,28 63,-28-39,0-24,10 19,-10-5,12 15,-12-4,11-7,-10 3,-2 4,0 7,0 5,0 6,0 2,0 3,0 1,1-2,12-4,-13-12,14-11,-13-20,0 0,0-31</inkml:trace>
  <inkml:trace contextRef="#ctx0" brushRef="#br0" timeOffset="43512.3508">22102 11515,'0'0,"0"0,0 0,0 0,0 0,0 0,216 56,-138-56,1 9,-6-9,-9 0,-13-1,-10 1,-10 0,-11 0</inkml:trace>
  <inkml:trace contextRef="#ctx0" brushRef="#br0" timeOffset="43798.3794">22137 12314,'0'0,"0"0,0 0,0 0,163 86,-163-86,85-14,12-13,8-6,-2 1,-10 16,-15 15,-17 13</inkml:trace>
  <inkml:trace contextRef="#ctx0" brushRef="#br0" timeOffset="45110.5106">14111 14854,'0'0,"0"0,0 0,0 0,0 0,0 0,0 0,0 0,0 0,144 146,-118-128,0 1,3 2,32 23,6 5,6 7,9 5,0 5,1 0,3 2,-4-5,2 1,9 1,-2 1,3-1,-3-4,-8-7,-10-6,-15-14,-11-9</inkml:trace>
  <inkml:trace contextRef="#ctx0" brushRef="#br0" timeOffset="48884.888">22952 11533,'0'0,"0"0,0 0,0 0,0 0,0 0,0 0,0 0,0 0,0 0,0 0,0 0,0 0,0 0,0 0,0 0,0 0,0 0,0 0,0 0,0 0,0 0,0 0,0 0,0 0,0 0,0 0,0 0,0 0,0 0,0 0,0 0,0 0,0 0,0 0,0 0,0 0,0 0,0 0,0 0,0 0,0 0,0 0,0 0,0 0,0 0,0 0,0 0,0 0,0 0,0 0,0 0,0 0,0 0,0 0,0 0,0 0,0 0,0 0,0 0,0 0,0 0,0 0,0 0,0 0,0 0,0 0,0 0,0 0,0 0,0 0,0 0,38 108,-38-108,0 0,13 57,-13-57,10 66,0-2,-11-1,0 1,0 0,-12-3,12-5,-8-6,7-7,1-8,1-12,-1-9,1-14,0 0,0 0,0 0,0 0,1-23,-1-1,1-11,9-10,3-5,4-3,6 3,6 1,4 2,6 5,3 6,3 5,-3 4,-2 5,-4 3,-6 5,-9 3,-8 11,-13-11,0 11,-27 0,-6 0,-8 11,-4 1,0 3</inkml:trace>
  <inkml:trace contextRef="#ctx0" brushRef="#br0" timeOffset="49107.9103">23065 12010,'24'9,"3"1,-27-10,0 0,0 0,33 9,-33-9,0 0,64 22,-64-22,71 25,3 5,-2 1,-11-1,-13-8,-18-5,-11-9,-11-6</inkml:trace>
  <inkml:trace contextRef="#ctx0" brushRef="#br0" timeOffset="50460.0455">16011 16020,'0'0,"0"0,0 0,0 0,0 0,0 0,0 0,0 0,0 0,0 0,0 0,0 0,0 0,0 0,0 0,0 0,0 0,0 0,0 0,0 0,0 0,0 0,0 0,146 105,-146-105,27 49,3 18,8 17,5 13,13 7,6 1,5 0,0-6,0-8,-9-5,-8-13,-9-11,-11-7</inkml:trace>
  <inkml:trace contextRef="#ctx0" brushRef="#br0" timeOffset="53749.3744">23836 11597,'0'0,"0"0,0 0,0 0,0 0,0 0,0 0,0 0,0 0,0 0,0 0,0 0,0 0,0 0,0 0,0 0,0 0,0 0,0 0,0 0,0 0,0 0,0 0,0 0,0 0,0 0,0 0,0 0,0 0,0 0,0 0,0 0,0 0,0 0,0 0,0 0,0 0,0 0,0 0,0 0,0 0,0 0,0 0,0 0,0 0,0 0,0 0,0 0,0 0,0 0,0 0,0 0,-34-75,34 75,0 0,0 0,0 0,0 0,-1 26,1-26,0 0,0 0,0 0,11 45,-11-45,0 0,0 0,-1 69,1-69,0 0,-1 85,1-85,-1 91,1-6,-1-10,0-6,1-11,0-10,7-10,-8-12,1-7,0-6,0-13,0 0,-14-9,3-10,-4-2,8-5</inkml:trace>
  <inkml:trace contextRef="#ctx0" brushRef="#br0" timeOffset="54049.4044">23804 11965,'0'0,"0"0,0 0,0 0,0 0,0 0,0 0,0 0,0 0,0 0,0 0,0 0,0 0,0 0,0 0,0 0,0 0,0 0,0 0,0 0,0 0,0 0,0 0,0 0,0 0,0 0,0 0,0 0,0 0,0 0,0 0,24-1,-24 1,0 0,0 0,0 0,31 0,-31 0,0 0,0 0,48 8,-48-8,0 0,62 0,-62 0,69 0,-3 1,-11-1,-14 0,-14-9,-9 9,-3-13,-1 1,2-6,-4-5,-12-4</inkml:trace>
  <inkml:trace contextRef="#ctx0" brushRef="#br0" timeOffset="54322.4317">24253 11624,'8'17,"1"6,-9-23,0 0,0 0,12 33,-12-33,0 0,17 67,-17-67,16 85,-5 13,-12 4,1 1,-10-9,-3-11,4-16,8-13,-10-10,9-5,4-5</inkml:trace>
  <inkml:trace contextRef="#ctx0" brushRef="#br0" timeOffset="55643.5638">16741 17040,'0'0,"0"0,0 0,0 0,0 0,0 0,0 0,0 0,0 0,0 0,-193-9,159 21,2 1,0-1,-33 11,0-1,-4-2,-6 2,-4-3,-7-2,-8 0,-3-1,-3-4,-3 0,2-11,-3 12,-1-13,1 2,0-11,2 0,2 3,4-4,2 0,7 4,4 7,5-12,1 12,4 0,1-1,7 23</inkml:trace>
  <inkml:trace contextRef="#ctx0" brushRef="#br0" timeOffset="77342.7335">18261 11089,'0'0,"0"0,0 0,0 0,0 0,0 0,0 0,0 0,0 0,0 0,-12 132,11-106,1-26,0 0,-1 29,1-29,-1 33,9 36,-10 11,-1 12,-1 13,-1 4,3 3,-2-9,1-8,1-9,9-7,3-9,-1 1,3-1,4-5,-3 3,1-7,-1-7,-1-6,0-12,3-6,6-4,9-9,7-3,11-16,10 12,10-10,6-2,14-8,4 9,11-15,13 2,5 4,6-3,13-2,5 2,5 1,12 0,4-1,6 2,2 9,5-10,4 12,5 1,6-2,6-9,1 10,1 0,-5 0,-1 8,-6 0,-4 3,-3-3,-8-8,-3 11,-1-11,-5 0,0 0,-5 9,-6-9,-7 12,-9-5,-9-7,-12 16,-6-9,-7-6,-7-1,-3 0,-12 0,-10-1,-17 1,-13 1,-14-12,-12 2,-4-7,-5 0,0-4,-8-3,12-3,-12-3,12-6,-12-6,0-3,0-10,-1-8,1-6,-9-4,8 0,-18 1,9 0,-4-1,0 0,1-7,1-2,-3-5,1 1,-1-1,-3 7,2 3,-1 8,1 6,0 1,-2 7,0-1,0 4,-4 3,-1 6,-1 5,-6 5,-2 4,-4 7,-6 2,-3 6,-6 4,-4 9,-1 0,-4 0,-6 0,-2 0,-4 1,-5-1,-4 1,-4-1,-5 0,-4-9,-3 9,-5-10,-4 11,-2-13,-6 12,-1-10,-2 12,-1-14,-4 12,-2-8,-4 9,-4-9,0 9,-4 0,-1-10,1 10,-1-1,6 1,-5 0,2-1,-1 11,-4-11,0 16,0-5,-1-1,2 3,6-2,3 2,2-1,-1 1,1 1,-2 1,0 2,1 1,5 0,4-2,7 2,9-4,6-3,5 1,2-11,4 10,3-10,2 16,4-7,5-1,4 0,6 5,2 3,3 3,5 1</inkml:trace>
  <inkml:trace contextRef="#ctx0" brushRef="#br0" timeOffset="94477.4468">16109 17638,'0'0,"0"0,0 0,0 0,0 0,0 0,0 0,0 0,0 0,0 0,-22-87,10 72,12 15,0 0,0 0,0 0,0 0,0 0,-48-16,48 16,0 0,0 0,0 0,0 0,-10 0,10 0,0 0,0 0,0 0,-13 0,13 0,0 0,0 0,-14 0,14 0,0 0,-23 0,23 0,-27 0,-2 9,-4-8,-5-1,-5 0,-4-8,-4 8,1-9,0 9,-1-12,3 12,-4-11,-1 11,-1-9,1 10,-1-1,2-8,5 8,-1 0,5 18,1-1,3 5,4 6,1 9,4 4,4 5,4 5,6-2,2 6,5 2,10 6,-1-2,1-2,16 3,1-7,3-1,3 1,6-1,3-1,8 8,2-5,6-3,3-3,-1-8,3-9,3 2,-1-6,4-8,1 2,1-13,0-10,-1 5,-6-13,-3-10,-4-8,-7-6,-1-10,-8-5,-4-7,-5-11,-10-6,-5-8,-8-6,-11-9,-3-3,-11-1,-2-2,-8 4,-3 1,-5 3</inkml:trace>
  <inkml:trace contextRef="#ctx0" brushRef="#br0" timeOffset="95651.5642">19030 13428,'0'0,"0"0,0 0,0 0,0 0,0 0,0 0,0 0,0 0,0 0,0 0,0 0,0 0,0 0,0 0,0 0,0 0,0 0,0 0,0 0,0 0,0 0,0 0,0 0,0 0,0 0,0 0,0 0,0 0,0 0,0 0,0 0,0 0,0 0,36 88,-36-88,0 0,0 0,0 0,0 0,0 0,0 0,0 0,-5 39,5-39,0 0,0 0,0 0,0 0,0 0,0 0,0 0,0 0,0 0,0 0,0 0,0 0,0 0,0 0,0 0,0 0,0 0,0 0,0 0,-1 9,1-9,0 0,0 0,0 9,0-9,0 0,0 0,-1 12,1-12,0 0,0 15,0-15,-1 25,0 8,8 14,-8 10,-1-1,3-1,0-9,-8-6,-2 1,-5-4,-2-1,-7-2,-6-4,-6 1,-3-8,-2-5,4-7,0-10,-1-9,0-10,0-5,6-1,3-5,7-6,4-4,8-3,8 5,-15 7</inkml:trace>
  <inkml:trace contextRef="#ctx0" brushRef="#br0" timeOffset="96067.6058">18658 13273,'0'0,"0"0,0 0,0 0,0 0,0 0,0 0,0 0,0 0,0 0,0 0,0 0,0 0,0 0,0 0,0 0,0 0,0 0,0 0,180 14,-180-14,36 11,8-2,5 2,4 1,0 1,3-1,1 4,-2-3,2-1,-11-5,-5-8</inkml:trace>
  <inkml:trace contextRef="#ctx0" brushRef="#br0" timeOffset="101282.1272">18188 13019,'0'0,"0"0,0 0,0 0,0 0,0 0,28 89,-12-47,-16-42,0 0,13 43,-13-43,8 46,-6 2,-5 62,2-85,-1 7,-9 2,10 30,-10 4,9-4,-10-4,10-6,-6-7,8-6,1-1,-10-1</inkml:trace>
  <inkml:trace contextRef="#ctx0" brushRef="#br0" timeOffset="101401.1391">18372 14246,'17'0,"3"0,-20 0,0 0,23 7,-23-7,47 0</inkml:trace>
  <inkml:trace contextRef="#ctx0" brushRef="#br0" timeOffset="101874.1864">19051 14373,'40'10,"1"-2,-41-8,0 0,42 7,-42-7,79 16,1-2,-1-2,-2-1,-5-14,-6 3,-6 0,-9 0,-5-1,-6 0,-6 1,-2-1,-3 1,-5 0,-6 0,-4 0,-14 0,0 0,0 0,0 0,0-13,-10-1,2-4,7-4,-12-1,13-3,-12-8,11-6,0-8,0-9,0-17,0-14,0-17,10-6,-4 7,-1 7,-1 26,0 18,-1 16</inkml:trace>
  <inkml:trace contextRef="#ctx0" brushRef="#br0" timeOffset="102156.2146">19913 13307,'-11'-12,"1"-1,10 13,0 0,0 0,0 0,0 0,-13-12,13 12,0 0,0 0,0 0,-28-23,28 23,0 0,0 0,-33-19,33 19,0 0,-43-19,43 19,-51-16,-11 1,-6-1,-8 4,-9 2,-8 0,-5 0,-5 1,-5-1,-8 2,-8 8,-5-14,-7 15,-2-8,-1 9,-3 14,11-2</inkml:trace>
  <inkml:trace contextRef="#ctx0" brushRef="#br0" timeOffset="105356.5346">14818 17637,'0'0,"0"0,0 0,0 0,0 0,0 0,0 0,0 0,0 0,0 0,164 101,-116-69,-9-4,-10-9,33 27,-38-35,5 9,7 10,39 34,12 20,14 16,8 4,2-7,-3-14</inkml:trace>
  <inkml:trace contextRef="#ctx0" brushRef="#br0" timeOffset="106076.6066">15948 17715,'-10'11,"-1"1,11-12,0 0,0 0,0 0,0 0,-13 11,13-11,0 0,0 0,0 0,-26 21,26-21,0 0,0 0,-31 22,31-22,0 0,-31 21,31-21,-34 27</inkml:trace>
  <inkml:trace contextRef="#ctx0" brushRef="#br0" timeOffset="112690.2679">18498 15032,'0'0,"0"0,0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0,39 55,-39-55,0 0,0 0,0 0,0 0,0 0,0 0,0 0,0 0,0 0,0 0,0 0,-9 9,9-9,0 0,0 0,0 0,0 0,0 0,0 0,0 0,0 0,0 0,0 0,0 8,0-8,0 0,0 0,0 0,0 0,0 0,0 0,0 0,0 0,0 0,-9 0,9 0,0 0,0 0,0 0,0 0,0 0,0 0,0 0,0 0,0 12,0-12,0 0,0 0,0 0,0 0,0 0,0 0,0 0,0 0,0 0,0 15,0-15,0 0,0 0,0 0,0 0,0 0,-10 10,10-10,0 0,0 0,0 0,0 0,0 16,0-16,0 0,0 0,0 0,-8 17,8-17,0 0,0 0,0 21,0-21,0 0,0 24,0-24,1 29,7 7,-8-36,2 43,6 2,-6 6,8-1,-9 3,0 3,1 1,-1 3,0 4,-1-5,1-1,0-4,0-13,7-12,-8-18,0-11,0-32,-1-9,-10-13,11-4,-15-3</inkml:trace>
  <inkml:trace contextRef="#ctx0" brushRef="#br0" timeOffset="113045.3034">18421 15084,'156'-48,"-141"48,-15 0,0 0,15 9,-15-9,31 0,8 16,5-7,5-10,0 15,2-14,-8 0,-1 8,-11-8,-7 0,-3-1,-2 1,-7 10,-12-10,0 8</inkml:trace>
  <inkml:trace contextRef="#ctx0" brushRef="#br0" timeOffset="113387.3376">18483 15513,'0'10,"13"0,-13-10,0 0,0 0,0 0,0 0,0 0,9 0,-9 0,0 0,0 0,0 0,0 0,24 24,-24-24,0 0,0 0,0 0,31 15,-31-15,0 0,0 0,37 12,-37-12,0 0,41 16,-41-16,45 11,0 0,1-4,1 0,0 4,-2 5</inkml:trace>
  <inkml:trace contextRef="#ctx0" brushRef="#br0" timeOffset="118825.8814">19148 15120,'0'0,"0"0,0 0,0 0,0 0,0 0,0 0,0 0,0 0,0 0,0 0,0 0,0 0,0 0,0 0,0 0,0 0,0 0,0 0,0 0,0 0,0 0,0 0,0 0,0 0,0 0,0 0,0 0,0 0,0 0,0 0,0 0,0 0,0 0,0 0,0 0,0 0,0 0,0 0,0 0,0 0,0 0,0 0,0 0,0 0,0 0,0 0,0 0,0 0,0 0,0 0,0 0,0 0,0 0,0 0,0 0,0 0,0 0,0 0,0 0,0 0,0 0,4 81,-4-81,0 0,0 0,0 0,-7 26,7-26,0 0,0 0,0 33,0-33,0 0,1 42,-1-42,1 52,0 3,-1-55,1 60,0-1,0 2,0-3,0-4,0 1,0 0,0-4,0-6,-2-9,11-11,-10-7,0-9,0-9,0 0,0 0,0-14,-1-9,1-10,-12-13,12-13,-2-7,1-6,0-2,-1 3,16-3,-2 5,-1 7,5 6,-4 14,-2 10,-10 12,11 10,-11 10,9 15,-8 7,19 8,-8 10,6 6,-4 1,-1-4,4-1,-4-8,0-9,-2-5,2-7,5-14,2 1,2 0,-2-12,-1-8,-1-5,2-8,0-3,-1-3,2-1,1-2,-1 3,2 3,-1 4,0 4,-3 8,-2 3,-2 7,-4 10,-11-11,11 10,-11 1,8 9,-8 3,14 12,-13 10,11 11,-11 8,0 9,0 0,1 0,-1-1,0-4,9 0,-1 2,1-5,3 3,-2-5,-1-10,1-8,-10-12,7-11,-8-11,0 0,0 0</inkml:trace>
  <inkml:trace contextRef="#ctx0" brushRef="#br0" timeOffset="120278.0266">12858 16740,'0'0,"0"0,0 0,0 0,0 0,0 0,0 0,0 0,0 0,0 0,0 0,0 0,0 0,0 0,0 0,0 0,0 0,0 0,0 0,0 0,0 0,0 0,0 0,0 0,0 0,0 0,0 0,0 0,0 0,0 0,0 0,0 0,0 0,0 0,0 0,0 0,0 0,0 0,0 0,0 0,0 0,0 0,0 0,0 0,0 0,0 0,0 0,0 0,0 0,0 0,0 0,0 0,0 0,0 0,0 0,0 0,0 0,0 0,0 0,0 0,0 0,0 0,0 0,0 0,0 0,0 0,0 0,0 0,0 0,0 0,0 0,0 0,12 119,-12-119,0 0,-20 43,20-43,-19 42,-5 2,2-4,1-3,-2 6,-1-1,-4 6,-4 5,-6 5,-3 0,-3 4,3-1,4 1,2-3,4-5,5-6,-1-3,1-8,4-6,-1-4,4-7,-3 0</inkml:trace>
  <inkml:trace contextRef="#ctx0" brushRef="#br0" timeOffset="130177.0164">17941 14684,'0'0,"0"0,0 0,0 0,0 0,0 0,0 0,0 0,0 0,0 0,0 0,0 0,0 0,0 0,0 0,0 0,0 0,0 0,0 0,0 0,0 0,0 0,0 0,0 0,0 0,0 0,0 0,0 0,0 0,0 0,0 0,0 0,0 0,0 0,0 0,0 0,0 0,0 0,0 0,0 0,0 0,0 0,0 0,0 0,0 0,0 0,0 0,0 0,0 0,0 0,0 0,0 0,0 0,0 0,0 0,0 0,0 0,0 0,0 0,0 0,0 0,0 0,0 0,0 0,0 0,0 0,0 0,0 0,0 0,0 0,0 0,0 0,0 0,0 0,0 0,0 0,0 0,0 0,0 0,0 0,0 0,0 0,0 0,0 0,99 75,-99-75,0 0,1 45,-1-45,2 62,-1 16,17 11,0 0,-1 1,-3-5,7-4,-6 2,0 1,2-2,-5 4,1-2,1-1,-12-3,10-7,-11-4,1-9,-1 1,0-9,10-2,-12-3,15-13,5-6,13-7,12-8,10-14,10 9,3-8,3-12,8 12,5-17,5 8,7-4,3 1,7-3,4 1,1-1,-1 1,-1 1,-1 2,-3 11,0-17,-5 8,-3-2,-7 1,-11-3,-7 4,-8 0,-11 9,-9-12,-12 12,-6-14,-11 14,-6-15,-8 4,-1-5,1-7,-13-6,6-8,-9-6,2-5,-5-5,0-6,1-3,-2-2,1-9,-1-1,0-5,2-6,0 3,-1 2,7 5,2 8,-1 11,10 11,-17 11,5 12,-1 4,-5 2,-9 0,-2 0,-1 3,-4 0,1 3,-10 2,-10 10,-11-14,-13 13,-6-13,-14 4,-4 1,-5-4,-6 0,-4-2,-5 0,-6 1,-2 4,-6 9,-3-7,0 6,4 1,5 17,10-18,9 16,11-15,7 0,8-1,5 2</inkml:trace>
  <inkml:trace contextRef="#ctx0" brushRef="#br0" timeOffset="139158.9145">10098 15180,'0'0,"0"0,0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 49,-61-49,0 0,0 0,0 0,31-10,-31 10,0 0,0 0,38 0,-38 0,0 0,44-12,-44 12,45-12,4 12,2-15,2 4,5 1,2-4,2 1,3 0,-1 4,2 8,-4 1,-1 0,-4 0,-4 9,-3 0,-7 1,-7-2,-9 1,-5-9,-5 11,-3-11,-6 0,-8 0,0 0,0 10,0-10,-20 0,0 8,-6-8,-4 14,-8-4,-4-2,-3-8,-6 12,-4-11,-2-1,-5 0,-2 1,-2-1,0-1,1 2,1 9,2-9,1 15,7-16,4 20,9-9,7-2,2 2,7-12,0 16,2-2</inkml:trace>
  <inkml:trace contextRef="#ctx0" brushRef="#br0" timeOffset="140807.0793">18606 16833,'0'0,"0"0,0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0,14-14,-14 14,0 0,0 0,0 0,0 0,0 0,0 0,-10 14,10-14,0 0,0 0,0 0,0 0,0 0,0 17,0-17,0 0,0 0,0 0,0 0,1 23,-1-23,0 0,0 0,0 0,-12 28,12-28,0 0,0 0,1 37,-1-37,0 0,-12 45,12-45,-10 46,-1 4,-4 0,-3 1,0 3,1-1,1-3,1-2,0-7,4-3,1-7,11-10,-13-7,12-14,0 0,0 0,0-10,11-11,0-10,1-7,4-7,4-5,0-4,4-7,3 2,-1 2,1 1,-2 3,0 3,-2 3,-3 7,-5 6,-4 12,1 10,-1 12,8 15,9 17,8 18,4 14,4 16,-2 7,-7 0,0-2,-12-12,-4-14,-5-9,-4-16,-10-9,12-11,-12-14,0 0,0 0,-16-28,-4-6,-15-11,-8-6,-9 4,-4 4</inkml:trace>
  <inkml:trace contextRef="#ctx0" brushRef="#br0" timeOffset="141072.1058">18311 17060,'0'0,"0"0,0 0,0 0,0 0,0 0,0 0,0 0,0 0,0 0,0 0,0 0,0 0,0 0,119 92,-119-92,80 18,9-2,-2-16,-4-1,-4-17,-5-5,-8 1</inkml:trace>
  <inkml:trace contextRef="#ctx0" brushRef="#br0" timeOffset="144428.4414">19078 16723,'0'0,"0"0,0 0,0 0,0 0,0 0,0 0,0 0,0 0,0 0,0 0,0 0,0 0,0 0,0 0,0 0,0 0,0 0,0 0,0 0,0 0,0 0,0 0,0 0,0 0,-28 108,28-108,0 0,0 0,0 0,0 0,0 15,0-15,0 0,0 0,0 0,0 13,0-13,0 0,0 0,-9 10,9-10,0 0,1 21,-1-21,-11 19,11 1,1 2,-1 6,13 4,2 4,-1 0,1 0,-1-1,2-2,-4-2,0-1,-2-1,-1-6,-9-4,13-2,-13-4,0-3,8-2,-8-8,0 8,0-8,0 0,0 0,0 0,11 0,3 0,5 0,11 15,5-7,9 3,2 0,10 0,3-2,0 1,5-2,-3-8,-2 9,-5-9,-14-1,-10 1,-15-8</inkml:trace>
  <inkml:trace contextRef="#ctx0" brushRef="#br0" timeOffset="145504.549">10386 14934,'0'0,"0"0,0 0,0 0,0 0,0 0,0 0,0 0,0 0,0 0,0 0,0 0,0 0,0 0,0 0,0 0,0 0,0 0,0 0,0 0,0 0,-267 22,239-13,0-1,-2 2,-31 11,-5-1,-2 4,-1 6,-1 3,0 5,-3 0,1 4,-3 4,-4 0,-3 1,-2 5,-3-2,-3 2,-1 3,1-1,-1-2,1-5,4-2,4-6</inkml:trace>
  <inkml:trace contextRef="#ctx0" brushRef="#br0" timeOffset="146707.6693">8266 16059,'0'0,"0"0,0 0,0 0,0 0,0 0,0 0,0 0,0 0,0 0,0 0,0 0,0 0,0 0,0 0,0 0,0 0,0 0,0 0,0 0,0 0,0 0,0 0,0 0,0 0,0 0,0 0,113 93,-113-93,0 0,0 0,16 0,-16 0,0 0,20 13,-20-13,26 9,25 7,14 5,10 4,16-1,18 6,10-9,8-2,6-6,-2-15,-1 13,-3-11,-4-1,-2 0,-4 1,-16 0</inkml:trace>
  <inkml:trace contextRef="#ctx0" brushRef="#br0" timeOffset="148001.7987">19733 16602,'0'0,"0"0,0 0,0 0,0 0,0 0,0 0,0 0,0 0,0 0,0 0,0 0,0 0,0 0,0 0,0 0,62 89,-62-89,0 0,0 0,0 0,0 0,1 17,-1-17,0 0,0 0,0 0,0 16,0-16,0 0,0 0,0 19,0-19,0 0,1 34,-1-34,0 33,1 0,-1-6,0-2,11 2,-11 6,14 4,-5 7,-1 2,3 5,-9-1,13 3,-14-1,13-4,-13-7,11-7,-11-7,-1-6,0-2,9-10,-9-9,0 11,0-11,0 0,0 0,0 0,13-1,-3 1,6-9,5 9,6-11,7 10,6-12,6 5,3 0,1-3,2 0,1-5,0-3,-3-4,0-3,-9-4,-7-3,-9-3,-4-1,-10-4,-13 0,-11-1,-23 1,-19-1,-17-9,-10-5,-5-3,-1 2,2 7,9 10,11 7,10 11,5 4,9 1,0-1,4 1,3 1,2 3</inkml:trace>
  <inkml:trace contextRef="#ctx0" brushRef="#br0" timeOffset="150618.0603">10033 16055,'0'0,"0"0,0 0,0 0,0 0,0 0,0 0,0 0,0 0,0 0,0 0,0 0,0 0,0 0,0 0,0 0,0 0,0 0,0 0,0 0,0 0,0 0,0 0,0 0,0 0,0 0,0 0,0 0,0 0,0 0,0 0,86 93,-86-93,0 0,0 0,0 0,0 0,0 0,0 0,10 10,-10-10,0 0,0 0,0 0,0 0,0 0,11 6,-11-6,0 0,0 0,0 0,0 0,0 0,0 0,0 0,0 0,0 0,13 0,-13 0,0 0,0 0,0 0,0 0,0 0,21 0,-2 0,8 0,-27 0,36 0,11-1,11 0,5 1,12-10,3 10,4-12,2 12,-1 0,-1-9,3 8,3 1,1-1,2 0,-2 2,-4-2,-2 13,-6-12,-11 11,-11-11,-8 12,-8-12,1 0,-5-21,-4 2,-6-4</inkml:trace>
  <inkml:trace contextRef="#ctx0" brushRef="#br0" timeOffset="152562.2547">20792 16590,'0'0,"0"0,0 0,0 0,0 0,0 0,0 0,0 0,0 0,0 0,0 0,0 0,0 0,0 0,0 0,0 0,0 0,0 0,0 0,0 0,0 0,0 0,-62 111,62-111,0 0,0 0,0 0,-10 22,10-22,0 0,0 0,-10 21,10-21,0 0,0 17,0-17,-13 12,13-4,0-8,0 0,0 0,1 14,13 0,1 7,3 5,4 8,-1 3,3 5,-1 5,-4-1,-1-2,-4 2,-2-6,-11-1,8-9,-8-3,-1-2,0-1,2 1,-2-8,0-6,0-11,0 0,0 0,0 0,0 0,0 0,0-20,-2-3,-7-8,-3-10,-4-10,-7-10,2-7,3-10,3 1,14-1,0-1,11 9,10 1,6 5,2 6,6 5,2 11,6 14,-3 12,3 16,3 0,-6 0,-4 12,-6 0,-9 3,-6-4,-14 5,0 3,1 7,-26 7,2 3,-7 1,-4-2,-4-2,3-3,5-8,8-6,5-8,7-8,10 0,-9 10,9-10,0 0,18 0,4-10,12 10,6-14,5 13,-1-8,-1 11,3 11,-3 1,3 9,-5 7,-7 5,-7 3,-12 2,-14 3,0 1,-24 8,-2-1,-6 4,-3-5,-6-2,-7-4,-6-9,-4-5,0-5,-7-7,4-18,3 0,5-20,13-18,13-6,12-2</inkml:trace>
  <inkml:trace contextRef="#ctx0" brushRef="#br0" timeOffset="159415.94">17996 16628,'0'0,"0"0,0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0,9-44,-9 44,0 0,0 0,0 0,0 0,0 0,0 0,0 9,0-9,0 0,0 0,0 0,0 0,0 0,0 14,0-14,0 0,0 0,0 0,0 0,12 26,-12-26,0 0,0 0,0 0,14 40,-14-40,0 0,0 0,16 50,-16-50,0 0,17 57,-17-57,15 64,2 0,-3-3,-2-3,0-2,-1 1,-1 2,0 4,0 2,-9-2,12-4,-12-5,0-7,-1-4,2-5,6 0,-7-5,-1-5,1-6,-1-9,0-13,9 15,7-15,9 14,4-15,2 1,3 0,3-1,2 0,5-16,-2 4,10 0,-1 2,5 1,6 10,3-14,6 13,6 0,5-8,5 7,5 2,0-1,7 0,3 0,6-9,1 9,2-1,-3-8,0 9,-1-16,1 9,-1 6,5-11,0 13,2 0,0-2,3 2,-7 0,3-1,-5 0,-6 9,-6-8,-10-1,-6 9,-4-9,-7-7,-9 7,-9-13,-9 5,-7-3,-11-1,-8-3,-4-1,-13-6,11-2,-10-1,8-2,-8-3,0-2,-1-6,0-3,0-6,0-6,0-2,0-4,0-3,0-1,0-5,0-3,-1-4,0-1,1-3,0 2,0 7,10 10,-10 12,0 12,1 11,-1 4,1 6,0 2,0 3,-10 13,10-16,-18 14,7 0,-8-10,-4 10,-5 0,-1 0,-7 7,0-7,-1 1,-3-1,-5 11,-2-10,-6 8,-1-10,0 13,0-12,-1 11,0-11,-1 9,2-8,-1 8,0-8,2 11,0-13,5 14,-3-12,4 11,-2-12,2 11,-1-12,-1 13,0-11,3 15,-3-16,6 13,-3-13,3 0,0 10,1-10,2 13,0-10,0 6,2-9,3 0,-3 9,0-9,1 9,-3-9,4 12,0-12,-2 1,4-1,-1 9,-1-9,-4 0,0 0,-2 0,-1 10,8-10,-1 0,2 2,1-2,-5 0,-1 0,0 0,-2 10,4-9,-1-1,-1 0,2 2,-3-2,-1 9,4-9,-1 0,-3 0,4 1,-3 7,-1-7,5-1,-3 1,2-1,3 0,-3 0,0 1,2 10,-4-11,0 0,2 9,-3-9,2 1,0 8,-2-9,-1 1,5-1,1 9,-3-9,6 0,-3 11,-1-11,2 10,2-10,3 9,3-7,6-2,-1 0,5 0,3 0,2 0,1 8,10-8,-9 0,9 0,0 0,0 0,0 0,0 0,0 0,0 0,0 8,0-8,0 0,0 0,0 0,-7 9</inkml:trace>
  <inkml:trace contextRef="#ctx0" brushRef="#br0" timeOffset="162988.2972">19346 17923,'0'0,"0"0,0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0,-84 0,84 0,0 0,0 0,0 0,0 0,0 0,-15 13,15-13,0 0,0 0,0 0,0 0,-15 0,15 0,0 0,0 0,0 0,-22 14,22-14,0 0,0 0,-22 9,22-9,0 0,-20 11,20-11,-23 11,6 1,2-2,-1-2,5 0,-3-8,1 16,0-4,-1 4,2 5,1 5,1 1,11 0,-15 0,15-2,-13 0,13 0,-11 4,11-1,-11 3,11 0,-1-3,0-4,1-3,-1-5,0-2,0-1,0-4,0-9,1 16,-1-16,16 19,1-3,5 4,1-2,3-1,1-4,1 0,3-2,0 1,-1 1,2-4,4 2,3-11,-1 12,3-12,-2 0,-1 8,2-9,-3 1,1-18,-2 1,0-5,-2-2,-3-4,-3-1,-5-5,-4 0,-3-3,-3 1,-5-3,-9 0,9 1,-9-2,1 7,0 5,-1 6,1 10,0 12,0-11,0 11,0 0,0 0,0 0,0 0,0 0,0 0,-13 0,5 11,-1-11,1 8,0-8,-3 9,3-9,1 9,-1-9,-1 10,0-10,-1 11,-5-11,0 14,-5-4,-2-3,-2 2,0 1,-4 1,3-2,1-9,-1 16,1-16,4 15,4-15,1 12,5-12,10 0,-12 9,12-9,-10-16,9-1,0-3,1 1</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6:56:39.762"/>
    </inkml:context>
    <inkml:brush xml:id="br0">
      <inkml:brushProperty name="width" value="0.05292" units="cm"/>
      <inkml:brushProperty name="height" value="0.05292" units="cm"/>
      <inkml:brushProperty name="color" value="#FF0000"/>
    </inkml:brush>
  </inkml:definitions>
  <inkml:trace contextRef="#ctx0" brushRef="#br0">14882 13507,'0'0,"0"0,0 0,0 0,0 0,0 0,0 0,0 0,0 0,0 0,73 90,-73-90,0 0,29 35,-29-35,27 30,1 0,3 0,5 2,1-4,0-3,2-2,3-8,-4-2,2-13,-1 7,3-7,-2-12,0 0,1-7,-3-7,-4-6,-3-10,-5-9,-5-2,-4-3,-2-4,-14 4,8 1,-8 2,-9 2,-4 3,1 7,-4 7,-7 7,-4 8,-4 5,-2 15,-6-1,-3 11,0 11,-2 6,-2 10,-2 2,-1 3,0 6,-1 2,1-3,-1 0,0-6,2-7,1-3,11-6,17-10</inkml:trace>
  <inkml:trace contextRef="#ctx0" brushRef="#br0" timeOffset="915.0915">15330 14127,'0'0,"0"0,0 0,0 0,0 0,0 0,0 0,0 0,0 0,0 0,0 0,0 0,0 0,159 19,-159-19,46 15,-2 1,-8 2,-9-6,-7-4,-6-8,-4 0,-10 0,0 0,0 0,-10-12,-11 2,-6-4,-9-2,-8 1,-6 5,-3 11,-1-1,-1 1,-1 15,-2 2,2 3,-3 10,3 7,2 7,3 9,7 8,4 4,5 4,6 2,11 2,19-2,0-3,33-1,10-9,8-9,8-12</inkml:trace>
  <inkml:trace contextRef="#ctx0" brushRef="#br0" timeOffset="1313.1313">15090 16016,'0'0,"0"0,0 0,0 0,0 0,0 0,0 0,0 0,0 0,0 0,-201 15,157-15,14 2,15-16,15 14</inkml:trace>
  <inkml:trace contextRef="#ctx0" brushRef="#br0" timeOffset="1800.18">15328 16950,'0'0,"0"0,0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0,31-55,-31 55,0 0,0 0,0 0,0 0,0 0,0 0,-17-15,17 15,0 0,0 0,0 0,0 0,0 0,-20-12,20 12,0 0,0 0,0 0,0 0,-23-11,23 11,0 0,0 0,0 0,-29 0,29 0,0 0,0 0,-29 1,29-1,0 0,-28 0,28 0</inkml:trace>
  <inkml:trace contextRef="#ctx0" brushRef="#br0" timeOffset="5714.5714">16150 13584,'0'0,"0"0,0 0,0 0,0 0,0 0,0 0,0 0,0 0,0 0,0 0,0 0,0 0,156 17,-156-17,54-1,23 1,21 0,20 18,15 14,16 23</inkml:trace>
  <inkml:trace contextRef="#ctx0" brushRef="#br0" timeOffset="6481.6481">17701 14701,'0'0,"0"0,0 0,0 0,0 0,0 0,0 0,0 0,0 0,0 0,0 0,0 0,0 0,0 0,0 0,183 93,-124-80,22-15,31 13,34-11,23 20</inkml:trace>
  <inkml:trace contextRef="#ctx0" brushRef="#br0" timeOffset="8266.8266">19805 15805,'0'0,"0"0,0 0,0 0,0 0,0 0,0 0,0 0,157 40,-157-40,42 10,-8-2,8 6,32 16,39 17,54 18</inkml:trace>
  <inkml:trace contextRef="#ctx0" brushRef="#br0" timeOffset="9358.9358">21422 16693,'0'0,"0"0,0 0,0 0,0 0,0 0,0 0,0 0,0 0,0 0,0 0,0 0,0 0,168-1,-168 1,31 0,2 14,8-3,4-1,10-2,19 1,18-9,20 11,20 7,12 5,-13 13</inkml:trace>
  <inkml:trace contextRef="#ctx0" brushRef="#br0" timeOffset="16036.6035">17859 13518,'0'0,"0"0,0 0,0 0,0 0,0 0,0 0,0 0,164 32,-164-32,75 12,10-13,14-1,13 1,28 1,8-3,3 1</inkml:trace>
  <inkml:trace contextRef="#ctx0" brushRef="#br0" timeOffset="16597.6596">21622 13522,'0'0,"0"0,0 0,0 0,0 0,0 0,0 0,0 0,0 0,0 0,0 0,0 0,0 0,0 0,0 0,0 0,44 89,-44-89,0 0,36 28,-36-28,54 27,20 5,19-2,27-12,7-19,4-10,-3-9</inkml:trace>
  <inkml:trace contextRef="#ctx0" brushRef="#br0" timeOffset="19159.9158">19858 14693,'0'0,"0"0,0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0,-46 8,46-8,0 0,0 0,0 0,27-15,-27 15,0 0,0 0,48-15,-48 15,0 0,73-20,-73 20,96-18</inkml:trace>
  <inkml:trace contextRef="#ctx0" brushRef="#br0" timeOffset="19559.9558">21842 14656,'0'0,"0"0,0 0,0 0,0 0,0 0,0 0,0 0,0 0,0 0,0 0,0 0,0 0,0 0,0 0,0 0,11 108,-11-108,0 0,47 34,-47-34,61 33,10-1,2-4,8-17,0-12</inkml:trace>
  <inkml:trace contextRef="#ctx0" brushRef="#br0" timeOffset="23760.3758">16163 16743,'0'0,"0"0,0 0,0 0,0 0,0 0,0 0,0 0,0 0,0 0,0 0,0 0,0 0,0 0,0 0,0 0,0 0,0 0,0 0,158 31,-158-31,53-1,24-13,33-7,36 8,24 12</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6:58:13.365"/>
    </inkml:context>
    <inkml:brush xml:id="br0">
      <inkml:brushProperty name="width" value="0.05292" units="cm"/>
      <inkml:brushProperty name="height" value="0.05292" units="cm"/>
      <inkml:brushProperty name="color" value="#FF0000"/>
    </inkml:brush>
  </inkml:definitions>
  <inkml:trace contextRef="#ctx0" brushRef="#br0">4833 9874,'0'0,"0"0,0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0,32 26,-32-26,0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1,-9-1,0 0,0 0,0 0,0 0,0 0,0 0,0 0,0 0,0 0,0 0,0 0,0 0,0 0,0 0,0 0,0 0,0 0,0 0,0 0,0 0,0 0,0 0,0 0,0 0,0 0,0 0,0 0,0 0,0 0,0 0,0 0,0 0,0 0,0 0,0 0,0 0,0 0,0 0,0 0,0 0,0 0,0 0,0 0,0 0,0 0,0 0,0 0,0 0,0 0,0 0,0 0,0 0,8 0,-8 0,0 0,0 0,0 0,0 0,0 0,0 0,0 0,0 0,0 0,0 0,0 0,0 0,0 0,0 0,0 0,0 0,0 0,0 0,0 0,0 0,0 0,0 0,0 0,0 0,0 0,0 0,0 0,0 0,0 0,7 0,-7 0,0 0,0 0,0 0,0 0,0 0,0 0,0 0,0 0,0 0,0 0,0 0,0 0,0 0,0 0,0 0,0 0,0 0,0 0,0 0,0 0,0 0,0 0,0 0,0 0,0 0,13 0,-13 0,0 0,0 0,0 0,0 0,0 0,0 0,0 0,0 0,0 0,0 0,8-1,-8 1,0 0,0 0,0 0,0 0,0 0,0 0,0 0,0 0,0 0,0 0,14 8,-14-8,0 0,0 0,0 0,0 0,0 0,0 0,0 0,0 0,0 0,0 0,0 0,0 0,0 0,0 0,0 0,14 0,-14 0,0 0,0 0,0 0,0 0,0 0,0 15,0-15,0 0,0 0,0 0,0 0,8 12,-8-12,0 0,0 0,0 0,0 15,0-15,0 0,0 0,12 23,-12-23,0 0,0 26,0-26,14 30,-15-1,10 2,-10 5,8 2,-8 6,13 5,-13 3,11 7,-2 3,3 5,-2 0,0 5,5-2,1-4,4-7,-1-15</inkml:trace>
  <inkml:trace contextRef="#ctx0" brushRef="#br0" timeOffset="2099.2099">5331 11167,'0'0,"0"0,0 0,0 0,0 0,0 0,0 0,0 0,0 0,0 0,0 0,0 0,0 0,0 0,0 0,0 0,0 0,0 0,0 0,0 0,0 0,0 0,0 0,0 0,0 0,0 0,0 0,0 0,0 0,0 0,0 0,0 0,0 0,0 0,0 0,0 0,0 0,0 0,0 0,0 0,0 0,0 0,0 0,0 0,0 0,0 0,0 0,0 0,0 0,0 0,0 0,0 0,0 0,0 0,0 0,0 0,0 0,0 0,0 0,0 0,0 0,0 0,0 0,0 0,0 0,0 0,0 0,0 0,0 0,0 0,0 0,0 0,0 0,0 0,0 0,170 41,-170-41,18 0,-2 0,-1-9,1 9,1-10,4 10,-2 0,-1-10,0 10,-2-1,1-9,-1 10,1 1,3-1,-1 0,-1 14,-3-14,-5 0,-10 0,-1 10,11-10,-10 0,-1 11,1-11,-11 14,11-2,-15 4,7 2,-4-1,-1 3,0 2,-3 3,1 0,1 5,2 0,-1-1,2 1,1-4,-1-4,-2-3,3-5,-1-3,2-11,9 10,-13-10,13 0,0 0,-10 0,10 0,0-10,0 10,0-9,0 9,0 0,16-1,-6 1,-1 0,2 0,9 9,0 11,1-2,1 5,-9-12,0-1,1 0,-5-10,0 7,-1-7,-8 0,11 0,-11 0,0 0,-1 10,1-10,0 0,0 7,0-7,0 0,0 11,0-11,0 7,0-7,-8 12,8-2,-2 4,2-1,0 0,-10-1,9 0,-10-1,11 0,-13 0,5-3,-3 2,-3-10,2 10,-2-10,2 0,3 0,-2 0,2 0,9 0,-15 0,6 0,1 0,-1 0,9 9,-14-9,14 0,-9 0,9 9,0-9,-11 9,11-9,0 14,-1-4,10-10,4 13</inkml:trace>
  <inkml:trace contextRef="#ctx0" brushRef="#br0" timeOffset="3781.3781">6616 13718,'0'0,"0"0,0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0,89 30,-89-30,0 0,0 0,0 0,0 0,0 0,19 0,-19 0,0 0,0 0,0 0,0 0,20 0,-20 0,0 0,0 0,0 0,20-1,-20 1,0 0,0 0,18 0,-18 0,0 0,20 0,-20 0,19 0,-2 0,1 0,0 1,4-2,1 15,-3-14,-1 15,-4-15,-5 11,0-11,-11 10,15-10,-15 13,1-13,-1 11,1-2,0 7,1 6,0 1,0 4,-10 2,10-3,-15 3,3-1,-2 0,1-2,-5-3,1-1,-2-3,-3 1,1-5,-2-1,1-2,4-3,0-9,5 12,2-12,0 0,10 0,-10 9,10-9,0 0,0 0,10 0,-10 0,18 0,-8 0,3-9,2 9,-2 0,3 0,-4 0,3 0,1 2,2-4,2 2,0 0,1 0,-2 0,2 0,-4 0,-2 0,1 0,1 0,0 0,0 0,4 12,-3 8,1 6,5 11,4-7,-2-4</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7:01:08.759"/>
    </inkml:context>
    <inkml:brush xml:id="br0">
      <inkml:brushProperty name="width" value="0.05292" units="cm"/>
      <inkml:brushProperty name="height" value="0.05292" units="cm"/>
      <inkml:brushProperty name="color" value="#FF0000"/>
    </inkml:brush>
  </inkml:definitions>
  <inkml:trace contextRef="#ctx0" brushRef="#br0">14367 14450,'0'0,"0"0,0 0,0 0,0 0,0 0,0 0,0 0,0 0,0 0,0 0,0 0,0 0,0 0,0 0,254 2,-211-2,3 0,0 0,47-1,2 13,0-12,1 14,-2-14,-4 11,-3-12,-3 0,-4 1,-5-2,-7-11,-4-1,-2-7</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7:00:14.464"/>
    </inkml:context>
    <inkml:brush xml:id="br0">
      <inkml:brushProperty name="width" value="0.05292" units="cm"/>
      <inkml:brushProperty name="height" value="0.05292" units="cm"/>
      <inkml:brushProperty name="color" value="#FF0000"/>
    </inkml:brush>
  </inkml:definitions>
  <inkml:trace contextRef="#ctx0" brushRef="#br0">15333 15613</inkml:trace>
  <inkml:trace contextRef="#ctx0" brushRef="#br0" timeOffset="82160.2152">9695 8585,'0'0,"0"0,0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0,25-10,-25 10,0 0,0 0,0 0,0 0,0 0,0 0,0 0,0 0,0 0,0 0,0 0,0 0,0 0,0 0,0 0,0 0,0 0,0 0,0 0,0 0,0 0,0 0,0 0,0 0,0 0,0 0,0 0,0 0,0 0,0 0,13 0,-13 0,0 0,0 0,0 0,0 0,0 0,13 0,-13 0,0 0,0 0,0 0,0 0,21 14,-21-14,0 0,0 0,0 0,28 0,-28 0,0 0,0 0,36 18,-36-18,0 0,46 11,-46-11,54 11,11-1,7-10,12 17,9-19,8 17,13-14,11 8,17-9,19 8,10-7,14 15,7-5,4 6,19-6,6 4,13-3,7-12,7 18,-1-21,-4 10,1-10,-10-1,4 12,-6-11,-10 15,-6-1,-19 1,-14 6,-29 0</inkml:trace>
  <inkml:trace contextRef="#ctx0" brushRef="#br0" timeOffset="108774.8764">4009 16524,'0'0,"0"0,0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 50,21-50,0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10,0-10,0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14,14-14,0 0,0 0,0 0,-15 13,15-13,0 0,0 0,-24 13,24-13,0 0,-27 10,27-10</inkml:trace>
  <inkml:trace contextRef="#ctx0" brushRef="#br0" timeOffset="116772.6761">6249 14695,'0'0,"0"0,0 0,0 0,0 0,0 0,0 0,0 0,0 0,0 0,172 69,-172-69,51 0,9-1,11 1,9-18,18-8,18-7,13-10,-5 5</inkml:trace>
  <inkml:trace contextRef="#ctx0" brushRef="#br0" timeOffset="142482.2468">11556 15573,'0'0,"0"0,0 0,0 0,0 0,0 0,0 0,0 0,0 0,0 0,0 0,0 0,0 0,0 0,0 0,0 0,0 0,0 0,0 0,0 0,0 0,0 0,0 0,0 0,0 0,0 0,0 0,0 0,0 0,0 0,0 0,0 0,0 0,0 0,0 0,0 0,0 0,0 0,0 0,0 0,0 0,0 0,0 0,0 0,0 0,0 0,0 0,0 0,0 0,0 0,0 0,0 0,0 0,0 0,0 0,0 0,0 0,0 0,0 0,0 0,0 0,0 0,0 0,0 0,0 0,0 0,0 0,0 0,0 0,0 0,0 0,0 0,0 0,0 0,0 0,172 65,-172-65,24 9,2-9,7 0,4 0,5 1,6-15,3 2,8-3,4 2,7 0,8 4,15 9,15 19,10 29,-16 26</inkml:trace>
  <inkml:trace contextRef="#ctx0" brushRef="#br0" timeOffset="155185.517">7908 17729,'0'0,"0"0,0 0,0 0,0 0,0 0,0 0,0 0,0 0,0 0,0 0,0 0,0 0,155 19,-155-19,41 0,1 0,10 0,17-1,30 0,67 0</inkml:trace>
  <inkml:trace contextRef="#ctx0" brushRef="#br0" timeOffset="156488.6473">3363 16643,'0'0,"0"0,0 0,0 0,0 0,0 0,0 0,0 0,0 0,0 0,225-20,-114-10,44 1,58 15</inkml:trace>
  <inkml:trace contextRef="#ctx0" brushRef="#br0" timeOffset="165016.5">7598 16962,'0'0,"0"0,0 0,0 0,0 0,0 0,0 0,0 0,0 0,0 0,0 0,0 0,0 0,0 0,0 0,0 0,0 0,0 0,0 0,0 0,0 0,0 0,0 0,0 0,0 0,0 0,0 0,0 0,-182-68,144 52,0 7,0-4,1 1,0 1,-6-4,0 1,-9 0,-2 0,-3 5,-1-6,-1 4,1-1,-1-1,-3 1,0-7,-4-1,0-4,-1-1,-3 2,2-3,0 2,0-1,0-1,1 4,2-2,-2 1,0 2,-1 1,-3 3,3 4,0 1,2-1,-2 1,5 2,1 2,1 1,2-3,2 2,-1-1,2 1,3 8,2-15,2 7,7-2,-1 11,7-12,4 11,3 0,5 0,4 0,1 0,6-1,2 1,12 16,-9-6,9 5,-1 5,10-4,-10 1,15-2,-5-1,4 4,-2-2,2 0,2 2,2-3,1 2,0-2,0-4,-2 1,1-3,-5 3,0-3,-4 1,-9-10,14 11,-14-11,0 0,0 8,0-8,0 0,0 0,0 9,0-9,-13 14,5-14,-1 15,1-16,-1 12,0-11,-1 0,-2-17,-4-1,-1-3,-1-3,1 0,-2 0,-2 0,-3-1,1 2,-2 3,2-1,2 2,2 0,2-1,4 2,4 1,8 4,-10 5,11 8,0 0,0 0,0 0,12 0,-12 0,16 0,-2 1,1-1,5-8,1 6,2-16,1 8,4-4,4 0,-3 3,4-1,2 2,-3 10,5-19,-4 12,2-4,4-2,-3 4,0-2,-6-4</inkml:trace>
  <inkml:trace contextRef="#ctx0" brushRef="#br0" timeOffset="215813.5792">17124 17202,'0'0,"0"0,0 0,0 0,0 0,0 0,0 0,0 0,0 0,0 0,0 0,0 0,0 0,0 0,0 0,0 0,0 0,0 0,0 0,0 0,0 0,0 0,0 0,0 0,0 0,0 0,0 0,0 0,0 0,0 0,0 0,0 0,0 0,0 0,0 0,0 0,0 0,0 0,0 0,0 0,0 0,0 0,0 0,0 0,0 0,0 0,0 0,0 0,0 0,0 0,0 0,0 0,0 0,0 0,0 0,0 0,0 0,0 0,0 0,0 0,0 0,0 0,0 0,0 0,0 0,0 0,0 0,0 0,0 0,0 0,0 0,0 0,0 0,0 0,0 0,8 89,-8-89,0 0,0 0,0 0,14 22,-14-22,0 0,0 0,10 29,-10-29,0 0,13 35,-13-35,11 41,-1 0,0 0,-9 1,0-4,0 2,-1 3,1 0,-1 2,1-2,0-1,-1-1,1-7,-1-5,-7-10,7-9,0-10,0 8,0-8,11 0,-2 11,4-11,6 8,5-8,2-9,1-1,6-2,1 0,2-3,4 3,7 0,2-1,8 4,9 0,2 9,7-10,-2 10,-4-1,-9 1,-6 0,-9-2,-10 2,-8-1,-6-8,-7 9,-7-9,-7 9,0 0,0 0,0-13,0 2,-15-5,2-7,0-3,0 0,-2-1,1 1,0-2,3-5,1-2,-4 0,-1-5,-2 3,-1 0,-2 0,5 6,2 7,2 4,11 5,-14-2,13 2,-12-2,12-1,-13 3,6-1,8 2,-17 1,5 0,-4 1,-3 2,-4 2,-3 8,-4 1,2-1,-4 12,2-12,-1 14,-1-14,-2 9,-3-8,-5-1,-4 1,-1-1,-6 1,1 10,-5-11,-1 19,5-2,0 9</inkml:trace>
  <inkml:trace contextRef="#ctx0" brushRef="#br0" timeOffset="219662.9641">13030 12373,'0'0,"0"0,0 0,0 0,0 0,0 0,0 0,0 0,0 0,0 0,0 0,0 0,0 0,0 0,0 0,0 0,0 0,0 0,0 0,0 0,0 0,0 0,0 0,0 0,0 0,0 0,0 0,0 0,0 0,0 0,0 0,0 0,0 0,0 0,0 0,0 0,0 0,0 0,0 0,0 0,0 0,0 0,0 0,0 0,0 0,0 0,0 0,0 0,0 0,0 0,0 0,0 0,0 0,0 0,0 0,0 0,0 0,0 0,0 0,0 0,0 0,0 0,0 0,0 0,0 0,0 0,0 0,0 0,90-13,-90 13,0 0,0 0,0 0,0 0,14-9,-14 9,0 0,0 0,0 0,17-8,-17 8,0 0,0 0,24-10,-24 10,0 0,31-11,-31 11,33-10,3 2,0 7,1-9,0 10,2-2,-1 2,7-1,-2 1,6 0,-1 0,5-3,0 3,-4 9,-2-1,-2 3,0 0,-1-12,0 9,-2-9,-2 1,-6 0,-6-9,-7 9,-7 0,-2 0,-12 10,10-10,-10 0,0 0,0 0,0 0,-12 0,-4 0,-4 0,-12 0,-4 2,-7-2,-3 0,-3 1,-4 0,-2-1,-4 0,1 14,0-13,-2 11,0-1,-4 4,-2 7,-1 7,-1-1,-2-4,4-2</inkml:trace>
  <inkml:trace contextRef="#ctx0" brushRef="#br0" timeOffset="227144.7122">8289 17125,'0'0,"0"0,0 0,0 0,0 0,0 0,0 0,0 0,0 0,0 0,0 0,0 0,0 0,-164-48,164 48,-55-14,-4 2,-9-1,-1 4,-5-1,-3 11,-2-12,-3 11,-3-14,-4 6,-2-4,-1-1,-6-3,-2-3,-5 1,-3-3,-1-3,-2-4,-4-9,0 0,-4-6,0-4,2-3,-3-2,1 6,1 1,4 0,4 1,3 1,7 0,3 2,7 7,7-2,8 6,6 5,13 2,7 7,12 3,9 1,6 12,12-8,10 8,0 0,11 0,9 10,7 5,7 13,4 14,3 20,0 10,-5 5,-6-9,-10-20,-8-16,-12-16,9-7,-9-9,0 11,-11-11,3 17,-4-9,1 1,0-11,-3 2,-1 2,-3-2,-5-23,1 1,-4-5,-2-10,-1-4,-1-9,-1 1,-1 1,3 4,3 5,2 7,7 3,1 6,6 3,9 2,-9 2,9-2,14-2,5 4,5 5,8 11,1 0,5 0,3 1,0-1,4-1,1 1,0-8,2-2,4 12,0-20,11 5,8 2,2 10</inkml:trace>
  <inkml:trace contextRef="#ctx0" brushRef="#br0" timeOffset="228835.8813">4240 15900,'0'0,"0"0,0 0,0 0,0 0,0 0,0 0,0 0,0 0,0 0,0 0,0 0,0 0,0 0,0 0,0 0,0 0,0 0,0 0,0 0,0 0</inkml:trace>
  <inkml:trace contextRef="#ctx0" brushRef="#br0" timeOffset="241841.1817">17256 17209,'0'0,"0"0,0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0,0-40,0 40,0 0,0 0,0 0,0 0,0 0,0 22,0-22,0 0,0 0,0 0,0 0,1 34,-1-34,0 0,0 0,0 0,2 45,-2-45,0 0,0 0,10 56,-10-56,0 0,9 57,-9-57,1 59,18-1,-17-7,7-5,-8-7,8-5,-7-3,10-3,-12 2,19-1,-8-6,1-8,-2-15,-10-15,0-14,-1-8,0-7,10-3,-9-4,11-3,-12 0,17 0,-7-3,-1 2,-10 4,19 6,-6 10,4 7,-5 10,0 18,-3 11,-5 27,12 15,-12 13,-1 2,8-3,-8-3,-1-15,1-7,11-6,0-5,2-6,0-2,2-4,-3-7,1-10,-4 0,-2-24,-9-5,11-13,-10-11,9-5,-10 0,11-5,-11 2,14 0,-2 1,-1 10,5 10,0 11,-1 11,2 18,-4 0,0 38,-3 13,-8 15,1 3,-1 2,0-13,-1-13,1-9,8-8,-9-2,17 1,-2-1,0-2,2-7,-5-17,1 0,-2-10,-12-14,10-5,-11-4,15-1,-14-3,12 2,-11-2,-1 1,11 7,-11 6,13 9,-12 14,17 0,-8 25,2 9,0 14,-3 6,5 3,-2 7,-11-8,22-1,-8-2,1-10,-4-5,-11-17</inkml:trace>
  <inkml:trace contextRef="#ctx0" brushRef="#br0" timeOffset="243029.3005">18717 17152,'0'0,"0"0,0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86,10-86,0 0,0 0,0 0,1 27,-1-27,0 0,0 0,0 33,0-33,0 0,1 31,-1-31,1 37,0 2,-1 2,0 3,1 0,-1-1,1-4,-1-5,1-2,-12-6,12-8,-1-6,-8-12,8 0,0 0,0 0,-11-15,11-10,-12-11,12-7,-11-2,10-3,1 1,-11 0,11-2,-11 1,2-4,8 2,-17 0,6 0,1 10,-1 7,0 9,-3 10,-1 4,-6 10,-3 13,5 2,-2 9,1-3,4-2,-3 2,5-3,2 0,5 0,8-1,-8 2,8-1,0 1,12 2,3 2,-2-2,0 0,1-3,1-5,4-2,-1-11,-1 11,1-11,0 0,5 9,0-9,-2-1,-1-10,-1 11,0-16,-1 6,1 0,-4-2,-5-4,-10 5</inkml:trace>
  <inkml:trace contextRef="#ctx0" brushRef="#br0" timeOffset="271002.0975">18815 17329,'0'0,"0"0,0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0,-75-43,75 43,0 0,0 0,0 0,0 0,0 0,0 0,0 0,0 0,0 0,0 0,0 0,0 0,0 0,0 0,0 0,0 0,0 0,0 0,0 0,0 0,0 0,0 0,0 0,0 0,0 0,0 0,0 0,0 0,0 0,0 0,0 0,0 0,0 0,0 0,0 0,0 0,0 0,0 0,0 0,0 0,0 0,0 0,0 0,0 0,0 0,0 0,0 0,0 0,0 0,0 0,0 0,0 0,0 0,0 0,0 0,0 0,0 0,0 0,0 0,0 0,0 0,0 0,0 0,0 0,0 0,0 0,0 0,0 0,0 0,0 0,0 0,0 0,0 0,0 0,0 0,0 0,17 0,-17 0,0 0,0 0,0 0,0 0,0 0,0 0,0 0,0 0,0 0,0 0,0 0,0 0,0 0,0 0,0 0,0 0,0 0,0 0,0 0,0 0,0 0,0 0,0 0,0 0,0 0,0 0,0 0,0 0,0 0,0 0,0 0,0 0,0 0,0 0,0 0,0 0,0 0,0 0,0 0,0 0,0 0,0 0,0 0,0 0,0 0,0 0,0 0,0 0,0 0,0 0,0 0,0 0,16-13,-16 13,0 0,0 0,0 0,0 0,0 0,0 0,0 0,0 0,0 0,0 0,0 0,0 0,0 0,0 0,0 0,0 0,0 0,0 0,0 0,0 0,0 0,0 0,13 0,-13 0,0 0,0 0,0 0,0 0,0 0,0 0,0 0,0 0,0 0,0 0,0 0,0 0,0 0,0 0,0 0,0 0,0 0,0 0,0 0,0 0,0 0,0 0,0 0,0 0,0 0,0 0,0 0,0 0,0 0,0 0,0 0,0 0,0 0,0 0,0 0,0 0,0 0,0 0,0 0,0 0,0 0,0 0,0 0,0 0,0 0,0 0,0 0,0 0,0 0,0 0,16-9,-16 9,0 0,0 0,0 0,0 0,0 0,0 0,0 0,0 0,0 0,0 0,0 0,0 0,0 0,0 0,0 0,0 0,0 0,0 0,0 0,0 0,0 0,0 0,0 0,0 0,16 0,-16 0,0 0,0 0,0 0,0 0,0 0,0 0,0 0,0 0,0 0,0 0,0 0,0 0,0 0,0 0,0 0,0 0,0 0,0 0,0 0,0 0,0 0,0 0,0 0,0 0,0 0,0 0,0 0,0 0,0 0,0 0,0 0,0 0,0 0,0 0,0 0,0 0,0 0,0 0,0 0,0 0,0 0,0 0,0 0,0 0,0 0,0 0,0 0,0 0,14 0,-14 0,0 0,0 0,0 0,0 0,0 0,0 0,0 0,0 0,0 0,0 0,0 0,0 0,0 0,0 0,0 0,0 0,0 0,0 0,0 0,0 0,0 0,0 0,0 0,0 0,0 0,0 0,11 13,-11-13,0 0,0 0,0 0,0 0,0 0,0 0,0 0,0 0,0 0,0 0,0 0,0 0,0 0,0 0,0 0,0 0,0 0,0 0,0 0,0 0,0 0,0 0,0 0,0 0,0 0,0 0,0 0,0 0,0 0,0 0,0 0,0 0,0 0,0 0,0 0,0 0,0 0,0 0,0 0,0 0,0 0,0 0,0 0,0 0,0 0,0 0,10 0,-10 0,0 0,0 0,0 0,0 0,0 0,0 0,0 0,0 0,0 0,0 0,0 0,0 0,0 0,0 0,0 0,0 0,0 0,0 0,0 0,0 0,0 0,0 0,0 0,0 0,0 0,0 0,0 0,0 0,9 14,-9-14,0 0,0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0,0 0,0 0,0 0,0 0,0 0,0 0,0 9,0-9,0 13,0-13,0 0,0 0,0 0,0 0,0 0,0 0,0 0,0 0,0 0,0 0,0 0,0 0,0 0,0 0,0 0,0 0,0 0,0 0,0 0,0 0,0 0,0 0,0 0,0 0,0 0,0 0,0 0,0 0,0 0,0 0,0 0,0 0,0 0,1 15,-1-15,0 0,0 0,0 0,0 0,0 0,0 0,0 0,0 0,0 0,0 0,0 0,0 0,0 0,0 0,0 0,0 0,0 0,0 0,0 0,0 0,0 0,0 0,0 0,0 0,0 0,0 0,0 0,0 0,0 0,0 0,0 0,0 0,0 16,0-16,0 0,0 0,0 0,0 0,0 0,0 0,11 13,-11-13,0 0,0 0,0 0,0 0,0 0,0 0,0 0,0 0,0 0,0 0,0 0,0 0,0 0,0 0,0 0,0 0,0 0,0 0,0 0,0 0,0 0,0 0,0 0,0 0,0 0,0 0,0 0,0 0,0 0,0 0,0 11,0-11,0 0,0 0,0 0,0 0,0 0,0 0,0 0,0 0,0 0,0 0,0 0,0 0,0 0,0 0,0 0,0 0,0 0,0 0,0 0,0 0,0 0,0 0,0 0,0 0,0 0,0 0,0 0,0 0,0 0,0 0,0 0,0 0,0 0,0 0,0 0,0 0,0 0,0 0,0 0,0 0,0 0,0 0,0 0,9 13,-9-13,0 0,0 0,0 0,0 0,0 0,0 0,0 0,0 0,0 0,0 0,0 0,0 0,0 0,0 0,0 0,0 0,0 0,0 0,0 0,0 0,0 0,0 0,0 0,0 0,0 0,0 0,0 0,0 0,0 0,0 0,0 0,0 0,0 0,0 0,0 0,0 0,0 0,0 0,0 0,0 0,0 0,0 0,0 0,0 0,0 0,0 0,0 0,0 0,0 0,0 0,0 0,0 0,0 0,0 0,0 0,0 0,0 0,0 0,0 0,0 0,0 0,0 0,0 0,0 0,0 0,0 0,0 0,0 0,0 0,0 0,0 0,0 0,0 0,0 0,0 0,11 11,-11-11,0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0,10 10,-10-10,0 0,0 0,0 0,0 0,0 0,0 0,0 0,0 0,0 0,0 0,0 0,0 0,0 0,0 0,0 0,0 0,0 0,0 0,0 0,0 0,0 0,0 0,0 0,0 0,0 0,0 0,0 0,0 0,0 0,0 0,0 0,0 0,0 0,0 0,0 0,0 0,0 0,0 0,0 0,0 0,0 0,13 0,-13 0,0 0,0 0,0 0,0 0,0 0,0 0,0 0,7 8,-7-8,0 0,0 0,0 0,0 0,0 0,0 0,0 0,0 0,0 0,0 0,0 0,0 0,0 0,0 0,0 0,0 0,0 0,0 0,0 0,0 0,0 0,0 0,0 0,0 0,0 0,0 0,0 0,0 0,0 0,0 0,0 0,0 0,0 0,0 0,0 0,13-1,-13 1,0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0,0-12,0 12,0 0,0 0,0 0,0 0,0 0,0 0,0 0,0-9,0 9,9-18,-9 18,0 0,0 0,0 0,0 0,0 0,0-23,0 23,0 0,0 0,0 0,0 0,-1-24,1 24,0 0,0 0,0 0,-1-32,1 32,0 0,0 0,0-33,0 33,0 0,-1-30,1 30,-8-30,8 6,0 24,-12-22,12 4,0 2,0 3,0 13,8-13,-8 13,0 0,1 11,-1-1,0 2,0-2,0-10,0 11,0-11,0 11,1-3,-1 10,9 10,-8 11,-1 11,13 8,-12-4,-1-9,1-8,-1-12,1-6,-1-4,0 3,0 5,1 6,-1 9,2 7,-1 4,9-2,-9-6,10-14,-11-13,0-14,0 10,0-10,0 0,0 0,10 17,-8 2,15 8,-8 3,2-2,0-8,-2-11,0-9,3 0,3-1,1-13,4-3,4-3,3 1,5-1,5 3,5 0,2 1,1 4,0-4,2 3,1 1,0 4,-1 8,2 0,-4 7,0 3,-7-1,-7-11,-6 2,-10-14,-2-1,-13-1,11 5,-11-3,0 3,0-1,-1 0,-15-7,1-7,-2-11,1-4,-1-5,5 2,-1-1,3 1,9 3,-11 0,11 3,1 6,0 1,-1 6,11 4,-11 4,1 4,-9 4,-3 9,-4-13,-10 13,0 0,-5 0,-4 0,-1 0,-7 2,-3-1,-5 13,-5-1,-6 4,0 4,-3 1,-1 1,-1-2,1 4,1-2,-4 0</inkml:trace>
  <inkml:trace contextRef="#ctx0" brushRef="#br0" timeOffset="272702.2675">11608 12377,'0'0,"0"0,0 0,0 0,0 0,0 0,0 0,0 0,171-1,-171 1,73 1,7-2,4 2,9-1,9-11,7 11,6-12,5 11,7-10,0 9,4 2,5-2,-4 8,3 2,2 1,-5 1,-2 1,-4 1,-6-2,-4-4,-12 1,-14-8,-15 14,-19-14,-14 10,-17-9,-12 0,-13 0,0 0,-20 0,-15-12,-9 1,-20-7,-13-1,-11-3,-31 2,-21 1,-16 3,-25 7,-6 11,11-9,8 9,17 0,16 9,-3-2,-2 2,2 1,4-5,7-6,10 11,9-12,13 0,14 11,4-11,2 9,3 3</inkml:trace>
  <inkml:trace contextRef="#ctx0" brushRef="#br0" timeOffset="276966.6939">15013 12278,'0'0,"0"0,0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0,40 12,-40-12,0 0,0 0,0 0,0 0,0 0,0 0,0 0,0 0,0 0,17 0,-17 0,0 0,0 0,0 0,0 0,0 0,0 0,0 0,0 0,11 0,-11 0,0 0,0 0,0 0,0 0,0 0,0 0,0 0,14 0,-14 0,0 0,0 0,0 0,0 0,0 0,0 0,15 10,-15-10,0 0,0 0,0 0,0 0,0 0,14 0,-14 0,0 0,0 0,0 0,0 0,15-2,-15 2,0 0,0 0,0 0,15 10,-15-10,0 0,0 0,18 0,-18 0,0 0,22 0,-22 0,25 0,2 0,3-1,5-1,-2 2,3 0,6 0,1 0,1-1,2 1,1-1,2-1,4 2,2 0,3-1,3 1,5-2,1 1,1 1,1-1,1 1,3-2,2 1,2 9,3-9,1 1,2-3,1 3,1-1,-3-1,4 1,-4 1,2-1,-3 0,-5 11,3-10,-8 11,1-3,-8 2,-4 0,-8 1,-6-2,-1-10,-10 13,-7-13,-4 1,-9 14,-5-15,-10 1,0 0,0 0,-19 1,-1-12,-10 13,-4-16,-9 15,-2-12,2 11,5-15,-4 7,-3-8,-7 1,-6 1,1 0,-5 4,-1 0,2 0,-4 3,-1-4,4-3,-5 3,3-3,3 1,-5 4,-2-2,0 12,-3-12,-6 12,3 0,-4-10,-7 9,5 1,-4 1,-2-2,0 9,2 7,-2-3,7-13,3 13,5-12,5-9,0-1,4 0,2-4,3 1,4 4,2-1,6 9,2-7,8 7,1 0,4 2,7-2,2 0,3 11,4 5,3 3,10 0,1-1,0 0,13-4,7-2,10-3,6-2,7-7,4 16,6-6,1-10,4 13,3-13,3 9,3-9,6 0,1-1,8 0,3-1,2 2,6-1,3-2,4-7,6 8,2 1,6 0,-2 0,3-1,1 1,-8 14,1-2</inkml:trace>
  <inkml:trace contextRef="#ctx0" brushRef="#br0" timeOffset="294759.473">19107 14110,'0'0,"0"0,0 0,0 0,0 0,0 0,0 0,0 0,0 0,0 0,0 0,0 0,0 0,0 0,0 0,0 0,0 0,0 0,0 0,0 0,0 0,0 0,0 0,0 0,0 0,0 0,0 0,0 0,0 0,0 0,0 0,0 0,0 0,0 0,0 0,0 0,0 0,0 0,0 0,0 0,0 0,0 0,0 0,0 0,0 0,0 0,0 0,0 0,0 0,0 0,0 0,0 0,0 0,0 0,0 0,0 0,0 0,-17 93,17-93,0 0,0 0,-10 30,10-30,0 0,-8 46,-2 12,1 9,-1-2,1-5,0-12,1-9,9-7,-10-4,10-3,-1-1,12-4,-1-2,3-5,1-5,4-8,2 0,6 0,0-1,3-13,6 14,4-8,6 6,4 2,2 0,3-1,-2 11,2-10,-1 15,0-16,0 12,-2-11,-6-1,-5 1,-3 0,-12 0,-4-1,-8 1,-5-9,-9 9,0 0,8-1,-8-11,0 0,-11-13,3-18,-6-10,1-7,0 5,0 12,4 9,9 5,-11 2,10 3,1-2,-1-3,0-4,8-6,-7 2,-1 5,1 4,-10 9,-8 6,-4 3,-7 12,-5-2,-7-10,-5 11,-10 12,-3-2,-12 3,-1-1,-22 3,-4 3,-5 4,-7 10,9-9</inkml:trace>
  <inkml:trace contextRef="#ctx0" brushRef="#br0" timeOffset="358395.836">4274 15736,'0'0,"0"0,0 0,0 0,0 0,0 0,0 0,0 0,0 0,0 0,0 0,0 0,0 0,0 0,0 0,0 0,0 0,0 0,0 0,0 0,0 0,0 0,0 0,0 0,0 0,0 0,0 0,0 0,0 0,0 0,0 0,0 0,0 0,0 0,158 70,-158-70,26-12,5 0,8-1,2-2,7 0,5-1,6 0,4 3,3-8,5 2,7-3,2-6,6-4,10-7,-1-1,5-1,-3 1,-9 7,0 0,-2 2,-4 4,-4 2,-4 0,-4 3,-4 3,-5 5,-1-1,-12 3,-7 3,-7-2,-10 11,-8-15,-5 15,-11-13,0 13,0-13,0 13,-20-19,-2 1,-5-3,-12-4,-3-1,-7-5,-4 2,-5-4,-5 3,4 5,4 3,6 10,8 2,3-1,7 11,8-13,4 13,8 0,10-9,1 9,0 0,0 0,19 13,-2-4,8 5,8 4,6-2,6 0,9 0,-1 0,7-1,-2 0,-2-3,-2 0,-6 6,-3-1,-7 5,-7 4,-9 2,-7 3,-14 2,0 1,-22 0,-4 6,-10 4,-7 7,-5 4,-7 6,-5 2,-6 1,-5-4,-9-10</inkml:trace>
  <inkml:trace contextRef="#ctx0" brushRef="#br0" timeOffset="396209.617">18960 14041,'0'0,"0"0,0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 48,-54-48,0 0,0 0,0 0,0 0,0 0,0 0,0 0,0 0,1 9,-1-9,0 0,0 0,0 0,0 0,0 0,0 0,0 0,0 10,0-10,0 0,0 0,0 0,0 0,0 0,0 0,-9 12,9-12,0 0,0 0,0 0,0 0,0 0,0 16,0-16,0 0,0 0,0 0,0 0,0 16,0-16,0 0,0 0,0 0,0 18,0-18,0 0,0 0,-8 18,8-18,0 0,1 22,-1-22,0 23,-8 3,9 6,-15 0,4 6,-3 1,-2 0,1-3,-2-6,5-8,1-3,10-4,-11-3,11 1,1-2,-9 0,8 1,0-1,0 1,1-4,-1-8,0 10,10-10,-9 9,15-10,-5 12,3-12,1 15,2-3,2-3,4-8,2 17,3-18,0 15,3-5,2-10,2 12,6-11,2 12,2-3,2 0,0-2,1 3,0-10,0 12,1-12,-4 12,-1-15,-6 14,-1-11,-3 11,-4-11,-3 0,-7 8,-1-8,-4 0,-3 0,-4 0,-8-8,9 8,-9 0,0 0,0-12,0 2,0-4,-13-6,6-2,-3 1,1-2,-2-5,10-5,-14-4,14-4,1-4,-1-2,-1 1,11 1,-1 1,-1 3,0 3,-7 2,12 7,-12 3,-1 3,1 5,0 3,0 4,1 3,-1 8,-1-11,-6 11,7 0,-17-13,1 13,-5-11,-1 12,-5-14,-3 13,-3-8,-4 9,-4-1,-2-10,-2 11,-2-1,-4 0,0 1,-5 8,2-8,-5 17,-2-2,-1 0,2 1,5-7,5-1,1 0,-1 4,-5 6,-5-1,1-18</inkml:trace>
  <inkml:trace contextRef="#ctx0" brushRef="#br0" timeOffset="425914.5872">19178 13995,'0'0,"0"0,0 0,0 0,0 0,0 0,0 0,0 0,0 0,0 0,0 0,0 0,0 0,0 0,0 0,0 0,0 0,0 0,0 0,-40 117,40-117,0 0,0 0,-16 30,16-30,0 0,-14 23,14-23,-14 18,3-1,-4 2,-1 6,-5 5,-3 5,-4 4,-2 6,3-4,1-4,5-10,8-6,3-7,10-6,0-8,0 0,0 0,0 0,19-17,1-3,6-7,6-6,6-3,0-1,1 3,-1 3,3-1,-2 3,1-2,2 4,-3 3,-4 2,-6 10,-3 2,-12 9,-14 1,0 19,-17 9,-16 12,-11 8,-1 5,-4 0,6-5,3 0,5-5,5-2,6-4,4-6,8-6,13-10,-1-4,0-11,20 0,5-22,4-6,5-8,4-4,8-6,-3-1,6-1,8-1,-3 3,0 7,-6 10,-10 10,-7 7,-6 12,-9 0,-16 0,0 19,-30 12,-15 16,-15 12,-7 9,-8 5,4-1,1-2,8-8,11-12,13-11,13-11,12-14,13-14,0 0,0 0,18-14,7-10,9-8,8-8,5-4,2 0,0 2,-1 1,0 7,-3 3,-2 0,0 5,-5 1,-3 7,-4 3,-10 15,-7 0,-6 0,-8 13,-12 15,-15 11,-17 20,-13 13,0-1,2-5,15-16,10-14,12-15,10-7,8-14,0 0,17 0,5-25,12-8,6-7,3-5,-3 1,0 4,-5 1,-3 5,0 3,1 1,0 2,-3 8,-2 2,-5 5,-6 3,-4 10,-13-8,0 8,0 12,-19 6,-4 5,-7 6,0-1,2-1,7-4,1-3,6-2,2-4,12-1,-9-4,9-9,11 0,7 0,3-20,4-2,4-4,-1 0,-2 5,-2 9,-5 12,-4 0,-3 23,-12 5,2 10,-10 11,-11 7,-7 3,1 0,4-6,7-10,14-7,1-11,-1-16,17-18</inkml:trace>
  <inkml:trace contextRef="#ctx0" brushRef="#br0" timeOffset="426545.6503">20132 14080,'0'0,"0"0,0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0,-37 83,37-83,0 0,0 0,0 0,0 30,0-30,0 0,0 0,0 34,0-34,0 0,1 32,-1-32,0 35,2 2,-1 5,-1 10,0 2,1 5,-8 1,8-1,-9-3,10-9,-10-13,9-14,-1-20,0 0</inkml:trace>
  <inkml:trace contextRef="#ctx0" brushRef="#br0" timeOffset="427641.7599">20251 14306,'0'0,"0"0,0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0,18-79,-18 79,0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0,0-8,0 8,0 0,0 0,0 0,0 0,0 0,0 0,0 0,0 0,0 0,0 0,0 0,0 0,0 0,0 0,0 0,0 0,0 0,0 0,0 0,0 0,0 0,0 0,0 0,0 0,0 0,0 0,0 0,0 0,0 0,0 0,0 0,0 0,0 0,0 0,0 0,0 0,0 0,0 0,0 0,0 0,0 0,0 0,0 0,0 0,0 0,0 0,0 0,0 0,0 0,0 0,0 0,0 0,10-8,-10 8,0 0,0 0,0 0,0 0,0 0,0 0,0 0,0 0,0 0,0 0,0 0,0 0,0 0,15-11,-15 11,0 0,0 0,0 0,0 0,12-11,-12 11,0 0,0 0,0 0,13-12,-13 12,0 0,0 0,15-14,-15 14,0 0,19-16,-19 16,15-9,2 0,-2 9,-1-13,0 13,0 0,-2 0,-2-1,-1 10,-9 7,15 2,-15 6,0 5,1 4,-18 3,2 4,0 0,-1-2,2-5,-2-3,0-3,-3-1,-3 0,1-2,1 1,2-4,2-4,4-7,2-2,1-8,9 9,-7-9,7 0,0 0,0 0,10 0,-10 0,21-2,-4 2,3 0,6-9,1 9,0 0,1 1,-1-1,0 0,0 13,0-1,0 2,-2-4,-1-10,-4 1,-9-1</inkml:trace>
  <inkml:trace contextRef="#ctx0" brushRef="#br0" timeOffset="451661.1616">20872 14118,'0'0,"0"0,0 0,0 0,0 0,0 0,0 0,0 0,0 0,0 0,0 0,0 0,0 0,0 0,0 0,0 0,0 0,0 0,0 0,0 0,0 0,0 0,0 0,0 0,0 0,0 0,0 0,0 0,0 0,0 0,0 0,0 0,0 0,0 0,0 0,0 0,0 0,0 0,0 0,0 0,0 0,0 0,0 0,0 0,0 0,0 0,0 0,0 0,0 0,0 0,0 0,0 0,0 0,0 0,0 0,0 0,0 0,0 0,0 0,0 0,0 0,0 0,0 0,0 0,0 0,0 0,0 0,0 0,0 0,0 0,0 0,0 0,0 0,0 0,0 0,0 0,-14 30,14-30,0 0,0 0,0 0,0 0,0 0,0 0,0 0,0 20,0-20,-8 15,8-15,0 0,0 0,0 0,0 0,0 0,0 15,0-15,0 0,0 0,0 0,0 0,1 13,-1-13,0 0,0 0,0 0,0 16,0-16,0 0,0 0,-9 20,9-20,0 0,0 26,0-26,-14 40,14 2,0-42,-9 53,10 1,-9 2,10 1,-1-9,0-8,-1-8,-1-7,2-3,8 0,1-2,0-2,-1-1,3-3,2-2,2-12,2 13,1-13,-2 0,5 0,2 0,6 0,6-10,2 9,9-13,0 13,7-13,3 14,3-13,1 13,0-1,1 1,-2 10,1-9,1 10,-2-11,-4 13,-4-13,-9 12,-13-12,-8 0,-10-1,-12-9,0 10,-1-17,1 0,0-13,-2-14,-8-2,9-13,-12-2,11 0,2-3,7-1,2 5,1 6,3 0,-4 10,0 10,-9 6,-1 10,-11 5,-5 2,-4 11,-4 1,-6-1,-2 8,-3 6,-6 1,-4 5,-4-5,-4 0,-3-2,-3-4,-3-9,-1 9,-3-11,-3 2,1-11,-9 13,-3-2,-3 14,-5 7,-2 2</inkml:trace>
  <inkml:trace contextRef="#ctx0" brushRef="#br0" timeOffset="493070.3021">20760 14384,'0'0,"0"0,0 0,0 0,0 0,0 0,0 0,0 0,0 0,0 0,0 0,0 0,0 0,0 0,0 0,0 0,0 0,0 0,0 0,0 0,0 0,0 0,0 0,0 0,0 0,0 0,0 0,0 0,0 0,0 0,0 0,0 0,0 0,0 0,0 0,0 0,0 0,0 0,0 0,0 0,0 0,0 0,0 0,0 0,0 0,0 0,0 0,0 0,0 0,0 0,0 0,0 0,0 0,0 0,0 0,0 0,0 0,0 0,0 0,0 0,0 0,0 0,0 0,0 0,0 0,0 0,0 0,0 0,0 0,0 0,0 0,0 0,45-93,-45 93,0 0,0 0,0 0,0 0,0 0,0 0,0 0,0 0,0 0,0 0,0 0,0 0,9-12,-9 12,0 0,0 0,0 0,0 0,0 0,0 0,0 0,0 0,0 0,0 0,0 0,0-10,0 10,0 0,0 0,0 0,0 0,0 0,0 0,0 0,0 0,0 0,0 0,0 0,0 0,0 0,0 0,0 0,0 0,0 0,0 0,0 0,0 0,0 0,0-8,0 8,0 0,0 0,0 0,0 0,0 0,0 0,0 0,0 0,0 0,0 0,0 0,0 0,0 0,0 0,0 0,0 0,0 0,0 16,0-16,11 16,-11-16,0 0,0 0,0 0,0 0,0 0,1 28,-1-28,0 0,0 0,0 0,0 0,18 36,-18-36,0 0,0 0,0 0,9 43,-9-43,0 0,0 0,11 53,-11-53,0 0,9 61,-9-61,1 64,8-2,-8-10,0-14,-1-14,0-12,0-12,13 12,-4-12,1-17,3-13,2-22,-5-15,0-14,2-10,2 3,11-7,-2 15,1 16,1 15,-9 24,-1 9,-5 16,-2 0,-6 36,-2 20,10 27,-9 30,2 19,-1 2,10-10,-11-25,-1-31,-7-31,7-23,12-14,2-21,6-12,-2-20,3-16,2-13,2-7,5-3,-3 6,0 8,1 10,-4 17,2 5,-3 14,-5 13,-8 11,-10 8,0 16,3 10,-3 18,1 18,-12 24,13 11,0 1,-1-4,0-23,0-18,11-17,-12-13,13-12,-3-11,0 0,0-31,-3-14,3-20,2-20,0-7,3-1,6 3,0 18,8 7,-2 9,-3 13,-4 11,-5 8,-7 24,-8 0,0 35,1 28,-12 26,6 19,5 7,2-5,0-18,-1-12,-8-20,8-21,-1-15,0-14,0-10,11-25,-2-7,1-27,0-10,3-5,2-4,3 12,-2 7,2 0,-3 10,-1 8,-4 6,-1 10,-9 11,11 14,-11 0,1 35,-1 13,2 16,-1 11,-10 0,10-3,0 4,1-6,11-5,-12-10,-1-28</inkml:trace>
  <inkml:trace contextRef="#ctx0" brushRef="#br0" timeOffset="494062.4013">22394 13971,'0'0,"0"0,0 0,0 0,0 0,0 0,0 0,0 0,0 0,0 0,0 0,0 0,0 0,0 0,0 0,0 0,0 0,0 0,0 0,0 0,0 0,0 0,0 0,0 0,0 0,0 0,0 0,0 0,0 0,0 0,0 0,0 0,0 0,0 0,0 0,0 0,0 0,0 0,0 0,0 0,0 0,0 0,0 0,0 0,0 0,0 0,0 0,0 0,0 0,0 0,-41 108,41-108,0 0,-12 34,12-34,-12 37,3 3,-1 3,1 3,-3 7,-1 5,-1 6,0 5,4-2,12-6,-1-8,-1-10,15-9,2-7,7-4,0-4,1-5,1-1,1-1,0-12,0 0,1 0,-3-16,0-5,-3-1,1-6,-6-4,-7 1,-10-3,10 2,-12 0,2 3,-1 1,-12 6,0 0,-1 5,-5 3,2 3,-4 11,-2-8,1 7,-2 16,2 2,-1 4,-2 5,-1 2,0-2,6 0,6-3,6 0,9 3,-1 2,0 4,17 1,-16-6</inkml:trace>
  <inkml:trace contextRef="#ctx0" brushRef="#br0" timeOffset="502576.2526">7483 5607,'0'0,"22"136,-22-136,22 66,0 35,7-31,-18-70,-22-15</inkml:trace>
  <inkml:trace contextRef="#ctx0" brushRef="#br0" timeOffset="564747.4691">18096 17817,'0'0,"0"0,0 0,0 0,0 0,0 0,0 0,0 0,0 0,0 0,0 0,0 0,0 0,0 0,0 0,0 0,0 0,0 0,0 0,0 0,0 0,0 0,0 0,0 0,0 0,0 0,0 0,0 0,0 0,0 0,0 0,0 0,0 0,0 0,0 0,0 0,0 0,0 0,0 0,0 0,0 0,0 0,0 0,0 0,0 0,0 0,0 0,0 0,0 0,0 0,0 0,0 0,0 0,0 0,0 0,0 0,0 0,0 0,0 0,0 0,0 0,0 0,0 0,0 0,0 0,0 0,0 0,0 0,0 0,0 0,0 0,0 0,0 0,0 0,0 0,0 0,0 0,0 0,0 0,0 0,0 0,0 0,0 0,56-13,-56 13,0 0,0 0,0 0,0 0,0 0,0 0,0 0,9 0,-9 0,0 0,0 0,0 0,0 0,0 0,0 0,0 0,0 0,0 0,0 0,0 0,0 0,0 0,20 0,-20 0,0 0,0 0,0 0,0 0,17 9,-17-9,0 0,0 0,0 0,20 0,-20 0,0 0,0 0,26-2,-26 2,0 0,27 9,-27-9,32 0,2 0,-1 9,0-9,-1 0,0-2,-1 2,1 0,-2 0,-2 0,-1 0,-5 11,-2-11,-3 0,-1 10,-6-10,-1-1,-1 1,-8 0,12 0,-12 0,9-1,-9 1,0 0,0 0,0 0,-15 1,3-1,-6 1,-7-1,-3 0,-3 0,-1 0,-1 0,1 0,0 12,0-11,3-1,-2 0,-1 0,1 0,-1-14,4 5,3 0,4 10,4-14,4 13,2 0,11 0,-9 0,9 0,0 0,10 0,1 0,2 0,5 10,5-11,1 11,5-10,2 15,-2-5,0 3,-2-4,0 2,5-2,-1-2,0 3,-3-1,1 0,-5 1,-3-10,-1 10,-4-10,-2 0,-4 0,-10 0,11 0,-11 0,0 0,0 0,0 0,0 0,-16 0,4 0,-5 14,-2-6,-2 2,-2 2,-2-2,-2 0,2-10,1 13,-3-13,-1 0,1 0,0 1,2-1,2-12,2 12,5-8,4 8,12 0,-12 0,12 0,0 0,0 0,11-8,-11 8,15 0,-2-10,1 10,2 0,1 0,0-10,1 10,0-9,2 9,3 0,-3 0,-1-2,-2 2,2 0,1 0,2 0,-4 0,-1 0,-7-1,-10 9</inkml:trace>
  <inkml:trace contextRef="#ctx0" brushRef="#br0" timeOffset="626722.666">15422 15387,'0'0,"0"0,0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0,-1-92,1 92,0 0,0 0,0 0,0 0,0 0,0 0,0 0,0 0,0 0,0 0,0 0,0 0,0 0,0 0,0 0,0 0,0 0,0 0,0 0,0 0,0 0,0 0,0 0,0 0,0 0,0 0,0 0,0 0,0 0,0 0,0-12,0 12,0 0,0 0,0 0,0 0,0 0,0 0,0 0,0 0,0 0,0 0,0 0,0 0,0 0,0 0,0 0,0 0,0 0,0 0,0 0,0 0,0 0,0 0,0 0,0 0,0 0,0 0,0 0,0 0,0 0,0 0,0 0,0 0,0 0,0 0,0 0,0 0,0 0,0 0,0 0,0 0,0 0,0 0,0 0,-1-12,1 12,0 0,0 0,0 0,0 0,0 0,0 0,0 0,0 0,0 0,0 0,0 0,0 0,0 0,0 0,0 0,0 0,0 0,0 0,0 0,0 0,0 0,0 0,0 0,0 0,0 0,0 0,0 0,0 0,0 0,0 0,0 0,0 0,0 0,0 0,0 0,0 0,0 0,0 0,0 0,0 0,0 0,0 0,0 0,0 0,0 0,0 0,0 0,0 0,0 0,0 0,0 0,0 0,0 0,0 0,0 0,-15-9,15 9,0 0,0 0,0 0,0 0,0 0,0 0,0 0,0 0,0 0,0 0,0 0,0 0,0 0,0 0,0 0,0 0,0 0,0 0,-8 0,8 0,0 0,0 0,0 0,0 0,0 0,0 0,0 0,0 0,0 0,0 0,0 0,0 0,0 0,0 0,0 0,0 0,0 0,0 0,0 0,0 0,0 0,0 0,0 0,0 0,-11-10,11 10,0 0,0 0,0 0,0 0,0 0,0 0,0 0,0 0,0 0,0 0,0 0,0 0,0 0,0 0,0 0,0 0,0 0,0 0,0 0,0 0,0 0,0 0,0 0,-10 0,10 0,0 0,0 0,0 0,0 0,0 0,0 0,0 0,0 0,0 0,0 0,0 0,0 0,0 0,0 0,0 0,0 0,0 0,0 0,0 0,0 0,0 0,0 0,-10 0,10 0,0 0,0 0,0 0,0 0,0 0,0 0,0 0,0 0,0 0,0 0,0 0,0 0,0 0,0 0,0 0,0 0,0 0,0 0,0 0,0 0,0 0,0 0,0 0,0 0,0 0,0 0,0 0,0 0,0 0,0 0,0 0,0 0,0 0,0 0,0 0,0 0,0 0,0 0,0 0,0 0,0 0,0 0,0 0,-12 0,12 0,0 0,0 0,0 0,0 0,0 0,0 0,0 0,0 0,0 0,0 0,0 0,0 0,0 0,0 0,0 0,0 0,0 0,0 0,0 0,0 0,0 0,0 0,0 0,0 0,0 0,0 0,0 0,0 0,-9 0,9 0,0 0,0 0,0 0,0 0,0 0,0 0,0 0,0 0,0 0,0 0,0 0,0 0,0 0,0 0,0 0,0 0,0 0,0 10,0-10,0 0,0 0,0 0,0 0,0 0,0 0,0 0,0 0,0 0,0 0,0 0,0 0,0 0,0 0,0 0,0 0,-9 0,9 0,0 0,0 0,0 0,0 0,0 0,0 0,0 0,0 0,0 0,0 0,0 0,0 0,0 0,0 0,0 0,0 11,0-11,0 0,0 0,0 0,0 0,0 0,0 0,0 0,0 0,0 0,0 0,0 0,0 0,0 0,0 0,-8 0,8 0,0 0,0 0,0 13,0-13,0 0,0 0,0 0,0 0,0 0,0 0,0 0,0 0,0 0,0 0,0 0,0 0,0 0,0 0,0 0,0 0,0 0,0 0,0 0,0 0,0 0,0 0,0 0,0 0,0 0,-7 15,7-15,0 0,0 0,0 0,0 0,0 0,0 0,0 0,0 0,0 0,0 0,0 12,0-12,0 0,0 0,0 0,0 0,0 0,0 0,0 0,0 0,0 0,0 16,0-16,0 0,0 0,0 0,0 0,0 0,0 0,0 0,0 0,0 20,0-20,0 0,0 0,0 0,0 0,0 0,0 0,0 0,1 25,-1-25,0 25,0-25,0 0,0 0,0 0,0 0,0 0,1 32,-1-32,0 0,0 0,0 0,0 0,0 31,0-31,0 0,0 0,0 0,-1 30,1-30,0 0,0 0,1 30,-1-30,0 0,1 27,-1-27,1 25,-1 2,0 0,1 3,-1 2,1 3,-1 1,11 1,-11-6,0-3,1-6,-1-6,8-4,-8 0,11-2,-11-1,13-10,-13 11,16-10,-6 0,1 8,6-8,5-1,-2 1,4-15,-1 5,5 0,5 1,1 0,6 9,3-12,5 11,2-1,5 17,0-3,1-3,2 0,-6-11,-1 2,-4 9,-5-9,-7 0,-3-9,-12 9,-3-14,-10 3,-7-5,0-4,-17-6,4-5,-3-3,3-3,5-2,-4-2,12-4,-14-1,14-1,-14-5,13 1,-14 4,5 1,0 6,-1 8,2 7,-2 8,-2 6,-3 3,-3 8,-8-10,-12 10,-11 1,-13-1,-7 0,-3 2,5 13,9 0,12 5,5 3,7 0,-3 0</inkml:trace>
  <inkml:trace contextRef="#ctx0" brushRef="#br0" timeOffset="696044.5975">19284 15579,'0'0,"0"0,0 0,0 0,0 0,0 0,0 0,0 0,0 0,0 0,0 0,0 0,0 0,168-2,-168 2,47 0,-4 7,-9-7,1 0,-5 0,-7-1</inkml:trace>
  <inkml:trace contextRef="#ctx0" brushRef="#br0" timeOffset="702480.241">19272 16897,'0'0,"0"0,0 0,0 0,0 0,0 0,0 0,0 0,0 0,0 0,0 0,0 0,0 0,0 0,0 0,0 0,0 0,0 0,-15 97,15-97,0 0,0 0,-20 33,20-33,0 0,-27 47,27-47,-32 62,-8 17,-5 15,1 9,9-3,9-15,12-23,7-20,8-17,-1-9,0-6,0-10,0 0,0 0,0-22,-1-13,21-17,1-12,9-3,5 9,4 6,0 6,-2 6,-5 7,-4 2,-1 9,0 7,-2 6,-6 9,-10 19,-9 23,-30 37,-7 36,-10 19,1 2,11-18,14-34,22-32,0-28,23-24,-1-19,4-16,3-16,3-12,4-9,1-4,-2 2,-2 3,-3 7,-3 6,0 5,-3 10,-2 5,-5 13,-4 9,-6 16,-8 0,0 0,0 21,-20 12,-5 17,-8 17,-5 9,5-1,8-10,8-13,8-14,10-14,-1-9,0-6,0-9,9 0,0 0,1-15,7-9,5-11,6-13,3-6,3 3,-1 8,-7 15,-7 13,-7 15,-12 0,8-1,-8 17,0 9,-7 16,-5 20,-3 18,-1 2,3-5,5-20,10-21,-2-15,0-11,22-9,0-13,4-13,8-14,-1-11,2-7,1-1,-3 5,-5 6,-7 15,-9 12,-13 12,1 9,0 0,1 14,-2 4,1 13,-17 15,7 10,2 6,-3 3,1 7,2 6,10-8,-9-11,8-23,10-23,3-13,3-31,4-8,0-18,-4-5,3-3</inkml:trace>
  <inkml:trace contextRef="#ctx0" brushRef="#br0" timeOffset="702992.2922">20016 17175,'0'0,"0"0,0 0,0 0,0 0,0 0,0 0,0 0,0 0,0 0,0 0,0 0,0 0,0 0,0 0,0 0,0 0,0 0,0 0,0 0,0 0,0 0,0 0,0 0,0 0,0 0,0 0,0 0,0 0,0 0,0 0,0 0,0 0,0 0,0 0,0 0,0 0,0 0,0 0,0 0,0 0,0 0,0 0,0 0,0 0,0 0,0 0,0 0,0 0,0 0,0 0,0 0,0 0,0 0,0 0,0 0,0 0,0 0,0 0,0 0,0 0,0 0,0 0,0 0,0 0,0 0,0 0,0 0,23 92,-23-92,0 0,0 0,1 30,-1-30,0 0,0 39,0-39,11 39,-11 2,1-1,11 3,-2 7,2 2,0-2,-10-16,-2-14,0-20,-15-15</inkml:trace>
  <inkml:trace contextRef="#ctx0" brushRef="#br0" timeOffset="705701.5631">20117 17173,'0'0,"0"0,0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 10,-34-10,0 0,0 0,0 0,0 0,0 0,0 0,0 0,0 0,0 0,0 0,0 0,0 0,14 0,-14 0,0 0,0 0,0 0,0 0,0 0,0 0,0 0,0 0,0 0,0 0,0 0,9 0,-9 0,0 0,0 0,0 0,0 0,0 0,0 0,0 0,0 0,0 0,0 0,11 0,-11 0,13 0,-13 0,0 0,0 0,0 0,0 0,0 0,0 0,0 0,0 0,13 0,-13 0,0 0,0 0,0 0,0 0,0 0,0 0,0 0,18 0,-18 0,0 0,0 0,0 0,0 0,0 0,0 0,17-2,-17 2,0 0,0 0,0 0,0 0,0 0,16 0,-16 0,0 0,0 0,0 0,0 0,15 0,-15 0,0 0,0 0,0 0,11 0,-11 0,0 0,0 0,8 0,-8 0,0 0,0 0,0 0,15 0,-15 0,0 0,9 0,-9-8,0 8,0 0,0 0,0 0,0 0,0 0,0 0,0 0,0 0,0 0,0 0,9-8,-9 8,14-1,-14-8,12 9,-12 0,8 0,-8 0,10 0,-10 0,15 0,-15 0,14 0,-14 0,0 0,0 0,0 0,0 0,0 0,0 0,0 0,0 0,0 0,0 0,0 0,0 0,0 8,0-8,0 0,0 0,0 0,9 0,-9 0,0 0,0 0,0 0,0 0,0 0,0 0,0 0,0 0,0 0,0 0,0 0,0 0,0 0,0 0,0 0,0 0,0 0,0 0,0 0,0 0,0 0,0 0,0 0,0 0,0 0,0 0,0 0,0 0,0 0,0 0,0 0,0 0,0 0,0 0,0 0,0 0,0 0,0 0,0 0,0 0,0 0,0 0,0 0,0 0,0 0,0 0,0 0,0 0,0 0,0 0,0 0,0 0,0 0,0 0,0 0,0 9,0-9,1 18,-1-2,-10 8,10 1,-10 1,10 1,-10-2,11-3,-1 1,-9-2,9 0,1 0,-14 3,14 1,-14 0,14-5,-13-3,12-4,-10-4,10-9,1 13,-9-13,8 11,0-11,-8 12,8-12,0 13,-8-3,8 0,0 5,-8 0,8-3,0 0,0 0,0-2,0 2,1-2,-9 0,8 0,0-1,0-9,0 14,0-14,0 0,1 9,-1-9,0 0,0 0,0 0,0 0,0 0,0 0,0 0,0 0,0 0,0 0,0 0,0 0,0 0,0 0,0 0,0 0,0 0,0 0,0 0,0 0,0 0,0 0,0 0,0 0,0 0,0 0,0 0,0 0,0 0,0 0,0 0,0 0,0 0,0 0,0 0,0 0,0 0,0 0,0 0,0 0,0 0,0 0,0 0,0 0,0 0,0 0,0 0,0 0,0 0,0 0,0 0,0 0,0 0,0 0,0 0,0 0,0 0,0 0,0 0,-14 13,-7-11</inkml:trace>
  <inkml:trace contextRef="#ctx0" brushRef="#br0" timeOffset="754404.4329">5759 7992,'0'0</inkml:trace>
  <inkml:trace contextRef="#ctx0" brushRef="#br0" timeOffset="760792.0716">6147 7795,'0'0,"0"0,0 0,0 0,0 0,0 0,0 0,0 0,0 0,0 0</inkml:trace>
  <inkml:trace contextRef="#ctx0" brushRef="#br0" timeOffset="777864.7787">4845 6650,'0'0,"0"0,0 0,0 0,0 0,0 0,0 0,0 0,0 0,0 0,0 0,0 0,0 0,0 0,0 0,0 0,0 0,0 0,0 0,0 0,0 0,0 0,0 0,0 0,0 0,0 0,0 0,0 0,0 0,0 0,0 0,0 0,0 0,0 0,0 0,0 0,0 0,0 0,0 0,0 0,68-100,-68 100,0 0,28-16,-28 16,40-21,12-7,15-5,4-2,0 6,-11 6,-9 10,-11 13,-8 0,-11 11,-9 3,-14 6,-9 6,-14 5,-10 5,-6 2,0-3,8-3,11-9,11-8,11-6,21-9,9-1,14 1,8 0,4 9,-4 2,-9 3,-12 4,-15 2,-18 2,-10 3,-23 7,-17 9,-15 5,-9 6,-2 3,-2-2,8-6,8-7,12-13,11-10,8-8</inkml:trace>
  <inkml:trace contextRef="#ctx0" brushRef="#br0" timeOffset="794554.4475">7040 10082,'0'0,"0"0,0 0,0 0,0 0,0 0,0 0,0 0,0 0,0 0,0 0,0 0,0 0,0 0,0 0,0 0,0 0,0 0,-12 132,12-132,-24 93,-5 55,-2 67</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7:14:55.463"/>
    </inkml:context>
    <inkml:brush xml:id="br0">
      <inkml:brushProperty name="width" value="0.05292" units="cm"/>
      <inkml:brushProperty name="height" value="0.05292" units="cm"/>
      <inkml:brushProperty name="color" value="#FF0000"/>
    </inkml:brush>
  </inkml:definitions>
  <inkml:trace contextRef="#ctx0" brushRef="#br0">6557 10417,'0'0,"0"0,0 0,0 0,0 0,0 0,0 0,0 0,0 0,0 0,0 0,0 0,0 0,0 0,0 0,0 0,0 0,0 0,0 0,0 0,0 0,0 0,0 0,0 0,0 0,0 0,0 0,0 0,0 0,0 0,0 0,0 0,0 0,141-98,-141 98,0 0,9-13,-9 13,0-14,9 1,-9-1,20-2,-1-2,2 0,3 1,1 0,4-1,-1 4,2-1,-2 2,1 2,-1 11,-2-12,1 12,-1 0,-2 0,-4 0,-5 18,-3-3,-12 3,7 6,-7 5,-1 2,-14 1,1 2,-1 0,-4 0,1 5,-6 4,2 4,1 2,-1 1,5-2,5-6,4-7,7-9,1-9,-1-7,1-10,11 8,4-8,7 0,7-1,9 2,8-1,8-16,6 2,9-2,9 1,5 7,10 6,-2 20,-6 4</inkml:trace>
  <inkml:trace contextRef="#ctx0" brushRef="#br0" timeOffset="35855.5852">7511 10707,'0'0,"0"0,0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 30,-21-30,0 0,0 0,0 0,0 0,0 0,0 0,0 0,0 0,0 0,0 0,0 0,0 0,0 0,0 0,-1 13,1-13,0 0,0 0,0 0,0 0,0 0,0 0,0 0,0 0,0 0,0 0,0 0,0 0,0 0,0 0,0 0,0 0,0 11,0-11,0 0,0 0,0 0,0 0,0 0,0 0,0 0,0 0,0 0,0 0,0 0,0 0,0 0,0 0,0 0,0 0,0 0,0 0,0 0,0 0,0 0,0 0,0 0,0 9,0-9,0 0,0 0,0 0,0 0,0 0,0 0,0 0,0 0,0 0,0 0,0 0,0 0,0 0,0 0,0 0,0 0,0 0,0 0,0 0,0 0,0 0,0 0,0 0,0 0,0 0,0 0,0 0,0 0,0 11,0-11,-12 0,12 0,0 0,0 0,0 0,0 0,0 0,0 13,0-13,0 0,0 0,0 0,0 0,-18 14,18-14,0 0,0 0,0 0,-16 16,16-16,0 0,0 0,-23 18,23-18,0 0,-29 23,29-23,-35 23,-4 1,-4 1,-2-1,0 1,0-3,1 1,1-3,0 0,-1 0,3-5,3 0,3-3,6-2,0-10,1 14,2-14,2 0,2 1,0-1,7 0,3-9,3 9,9 0,-9 0,9 0,-9 0,1-19</inkml:trace>
  <inkml:trace contextRef="#ctx0" brushRef="#br0" timeOffset="41307.1303">6995 10202,'0'0,"0"0,0 0,0 0,0 0,0 0,0 0,0 0,0 0,0 0,0 0,0 0,0 0,0 0,0 0,0 0,0 0,0 0,0 0,0 0,0 0,0 0,0 0,0 0,0 0,0 0,0 0,0 0,0 0,0 0,0 0,0 0,0 0,0 0,0 0,0 0,0 0,0 0,0 0,0 0,0 0,0 0,0 0,0 0,0 0,0 0,0 0,0 0,0 0,0 0,0 0,0 0,0 0,0 0,0 0,0 0,0 0,0 0,0 0,0 0,0 0,0 0,0 0,0 0,0 0,0 0,0 0,0 0,0 0,0 0,0 0,0 0,0 0,0 0,0 0,0 0,0 0,0 0,0 0,0 0,0 0,0 0,0 0,0 0,-132-21,132 21,0 0,-28 42,28-42,-32 59,-9 20,-6 7,7 1,4-2,9-13,10-17,16-21,0-14,11-12,8-6,22-31,25-29,21-34,25-19,9-2,7 14,-19 35,-50 41,-43 48,-60 52,-34 50,-12 51,-3 9,12-11,19-41,30-57,19-38,14-26,25-14,21-40,24-25,18-23,12-11,0 6,-25 28,-21 28,-33 37,-38 32,-17 32,-9 12,3 7,16-23,24-24,0-14,22-22,14-15,13-18,6-14,8-6,-15 6,-13 15,-22 14</inkml:trace>
  <inkml:trace contextRef="#ctx0" brushRef="#br0" timeOffset="41890.1886">9294 11496,'0'0,"0"0,0 0,0 0,0 0,0 0,0 0,0 0,0 0,0 0,0 0,0 0,0 0,0 0,15-105,-15 105,0 0,0 0,0 0,18-24,-18 24,0 0,0 0,17-24,-17 24,0 0,12-24,-12 24,11-20,0 7,-2-1,3 14,-2-11,2 11,3 0,-2 17,0 2,-14 8,1 11,-51 31,-18 21,68-39,27-5,34-36,38-18,-58 29,5-21,7-1,-10-29,0-8,-5-12,-7-3,-10-2</inkml:trace>
  <inkml:trace contextRef="#ctx0" brushRef="#br0" timeOffset="42815.2811">8223 9922,'0'0,"0"0,0 0,0 0,0 0,0 0,0 0,0 0,0 0,0 0,0 0,0 0,0 0,0 0,0 0,0 0,0 0,0 0,0 0,0 0,0 0,0 0,0 0,0 0,0 0,0 0,0 0,0 0,0 0,0 0,0 0,0 0,0 0,0 0,0 0,0 0,0 0,0 0,0 0,0 0,0 0,0 0,0 0,0 0,0 0,0 0,0 0,0 0,0 0,0 0,0 0,0 0,0 0,0 0,0 0,0 0,0 0,0 0,0 0,0 0,0 0,-155 8,155-8,0 0,-11 40,-3 14,-1 9,1 15,-2 7,1 1,4-3,10-12,-8-9,8-9,17-5,3-5,8-8,9-6,6-8,8-6,4-14,-5-1,0-29,-4-1,-8-11,-2-6,-7-7,-4-5,-5 0,-9-2,-9-3,-9 0,-10 3,-5 4,-7 8,-10 5,-2 8,-10 9,-6 12,-2 16,1 34,3 17,12 28,6 12,3-3</inkml:trace>
  <inkml:trace contextRef="#ctx0" brushRef="#br0" timeOffset="44099.4095">5911 7471,'0'0,"0"0,0 0,0 0,0 0,-2 101,2-101,0 0,-2 57,2-57,-1 53,-9-2,9 12,-1 13,-10 13,11 7,-9 8,8 1,0-8,1-13,-2-17,3-21,0-18,-1-16,1-12,0 0,0 0,0 0,-7-20,7-9,-7-18,8-19,-10-13,11 1,-10-10,10-1,-12-4,12-4,-1 5,1 12,-2 22,1 26,-1 32,0 0,-1 34,-12 4,12 9,0 10,0 8,9 11,-10 11,1 9,-1 9,0-3,-8-8,10-16,-16-24,16-24,-10-16,10-14,0 0,0-23,-7-6,8-18,0-18,0-15,0-10,1-9,1 1,10 1,-2-10,3-3,1 11,-3 22,-4 46,-8 43</inkml:trace>
  <inkml:trace contextRef="#ctx0" brushRef="#br0" timeOffset="76904.6897">18292 12517,'0'0,"0"0,0 0,0 0,0 0,0 0,0 0,0 0,0 0,0 0,0 0,0 0,0 0,0 0,0 0,0 0,0 0,0 0,0 0,0 0,0 0,0 0,0 0,0 0,0 0,0 0,0 0,0 0,0 0,0 0,0 0,0 0,0 0,0 0,0 0,0 0,0 0,0 0,0 0,0 0,0 0,0 0,0 0,159-1,-159 1,50 0,-4 0,1 14,-11-15,-11 1,-9 0,-15-21</inkml:trace>
  <inkml:trace contextRef="#ctx0" brushRef="#br0" timeOffset="94676.4667">15528 15204,'0'0,"0"0,0 0,0 0,0 0,0 0,0 0,0 0,0 0,0 0,0 0,0 0,0 0,0 0,0 0,0 0,0 0,0 0,0 0,0 0,0 0,0 0,0 0,0 0,0 0,0 0,0 0,0 0,-162 140,132-76,3-2,8-6,1-7,7-9,2-10,9-7,1-5,-1-7,0-11,21 0,13-47,19-37,24-43,11-13,-6 18,-13 31,-24 43,-17 25,-13 23,-15 9,-9 26,-13 18,-10 10,-6 8,-1-4,-2-3,7-9,6-15,10-15,18-15,-10-8,10-2,12-2,1 2,4-20,3-8,6-15,3-14,1-6,1-2,-3-1,2 5,-2 5,-5 12,-1 13,-5 12,-5 19,-12 0,0 47,-15 25,-14 28,-13 18,3 6,1-10,4-12,11-22,1-22,10-20,12-13,1-12,11-13,11-9,6-20,7-15,7-19,3-12,6-6,-2 0,1 4,-4 11,-4 8,-4 12,-7 11,-9 13,-8 20,-7 2,-8 0,0 21,-11 12,-7 14,-6 14,-4 7,-1 6,0 1,1-3,5-4,2-11,5-9,6-10,11-9,-9-9,8-9,16-11,0-9,9-16,4-15,2-16,6-12,4-3,1 2,-6 12,-3 14,-8 15,-9 17,-16 11,8 26,-8 12,-14 23,2 21,2 13,2 0,9-10,1-20,-1-25,-1-22</inkml:trace>
  <inkml:trace contextRef="#ctx0" brushRef="#br0" timeOffset="95960.5951">16449 15302,'0'0,"0"0,0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0,52 32,-52-32,0 0,0 0,0 0,0 0,0 0,0 0,14 0,-14 0,0 0,0 0,0 0,0 0,0 0,18 0,-18 0,0 0,0 0,0 0,0 0,20 0,-20 0,0 0,0 0,0 0,22-1,-22 1,0 0,0 0,24 0,-24 0,0 0,22-10,-22 10,24-8,2 7,1-12,2 13,1-14,-1 14,1-10,-5 10,-3 0,-6 0,0-1,-7 11,-9-10,9 0,-9 0,0 0,0 9,0-9,-10 9,10-9,-10 17,0-5,-1 1,3 0,-4 4,3 1,-3 6,-1 6,0 10,-1 10,-1 9,0 5,0 2,0-2,0-3,-10-8</inkml:trace>
  <inkml:trace contextRef="#ctx0" brushRef="#br0" timeOffset="100116.0106">8554 10035,'0'0,"0"0,0 0,0 0,0 0,0 0,0 0,0 0,0 0,0 0,0 0,0 0,0 0,0 0,0 0,0 0,0 0,0 0,0 0,0 0,0 0,0 0,0 0,0 0,0 0,0 0,0 0,0 0,-197 101,149-66,-4 12,0 8,2 2,3-1,10-2,4-4,3-3,0 2,-2-2,4 0,10-12,7-14,11-21,24-28,14-23,18-23,14-13,10-5,0 8,-8 15,-11 20,-16 26,-14 24,-23 30,-27 39,-34 46,-23 41,-10 12,12-20,21-39,22-51,31-38,0-32,41-28,8-22,13-9,3 3,-1 6,-9 12,-9 12,-11 0</inkml:trace>
  <inkml:trace contextRef="#ctx0" brushRef="#br0" timeOffset="100363.0353">9038 10022,'0'0,"0"0,0 0,0 0,0 0,0 0,0 0,0 0,0 0,0 0,0 0,0 0,0 0,0 0,0 0,0 0,0 0,0 0,0 0,0 0,0 0,0 0,0 0,0 0,0 0,0 0,-43 110,43-110,-37 128,-2 70,11 56</inkml:trace>
  <inkml:trace contextRef="#ctx0" brushRef="#br0" timeOffset="105854.5844">9301 9932,'0'0,"0"0,0 0,0 0,0 0,0 0,0 0,0 0,0 0,0 0,0 0,0 0,0 0,0 0,0 0,0 0,0 0,0 0,0 0,0 0,0 0,0 0,0 0,0 0,0 0,0 0,0 0,0 0,0 0,0 0,0 0,0 0,0 0,0 0,0 0,0 0,0 0,0 0,0 0,0 0,0 0,0 0,0 0,0 0,0 0,0 0,0 0,0 0,0 0,0 0,0 0,0 0,0 0,0 0,0 0,0 0,0 0,0 0,0 0,0 0,0 0,0 0,0 0,0 0,-142 87,98-59,-7 10,-7 11,-7 4,7 6,2-6,8-3,12-9,5-8,11-14,11-6,9-13,8 0,11-19,11-3,7-9,11-5,5-1,1-1,3 5,-6 2,-3 10,-10 7,-11 5,-7 9,-20 0,-9 26,-35 12,-18 15,-12 10,-2-2,20-4,13-11,16-13,14-8,12-8,1-9,0-8,17 0,6-8,14-8,9-7,7 1,-7 2,-9 8,-14 11,-23 1,0 22,-33 13,-6 9,-5 10,-5 12,18-3,13-13,18-22,33-29</inkml:trace>
  <inkml:trace contextRef="#ctx0" brushRef="#br0" timeOffset="108456.8446">9412 10158,'0'0,"0"0,0 0,0 0,0 0,0 0,0 0,0 0,0 0,0 0,0 0,0 0,0 0,0 0,0 0,0 0,0 0,0 0,0 0,0 0,0 0,0 0,0 0,0 0,0 0,0 0,0 0,0 0,0 0,0 0,0 0,0 0,0 0,0 0,0 0,0 0,0 0,0 0,0 0,0 0,0 0,0 0,0 0,0 0,0 0,0 0,0 0,0 0,0 0,0 0,0 0,0 0,0 0,0 0,0 0,0 0,0 0,0 0,0 0,0 0,0 0,0 0,0 0,0 0,0 0,5 0,-5 0,0 0,0 0,0 0,0 0,0 0,16-12,-16 12,0 0,0 0,0 0,0 0,25-21,-25 21,0 0,0 0,0 0,30-25,-30 25,0 0,0 0,28-27,-28 27,0 0,27-26,-27 26,28-22,1 4,-1 1,3 6,2 0,3 3,0 9,1-1,1 0,-8 10,-6 6,-6 8,-9 1,-10 7,1 6,0 0,-10 5,-8 5,0-2,-5 4,-4 0,1 3,-1 1,2-1,-4-3,0-4,-4-1,-7-1,7-5,1 0,8-7,8-3,6-5,9-12,-10-12,11 11,0-11,0 0,0 0,15 0,-2-1,7 1,11 0,7-17,8-1,6 0,1-2,4 2,-1 8,0 10,8 9,7 16,1 7,-6 9</inkml:trace>
  <inkml:trace contextRef="#ctx0" brushRef="#br0" timeOffset="131883.187">13197 12692,'0'0,"0"0,0 0,0 0,0 0,0 0,0 0,0 0,0 0,0 0,0 0,0 0,0 0,0 0,0 0,0 0,0 0,0 0,0 0,0 0,0 0,0 0,0 0,0 0,0 0,0 0,-165-30,165 30,-38-12,-5 12,-1-10,4 3,0 7,3-17,5 9,2 9,5-13,-2 12,0 20,-1 9,2 12,5 15,8 3,13 1,-9-4,9-12,15-10,5-9,8-5,6-6,11-1,7-6,9 1,6 2,-2 5,-4 5,-10 7,-14 9,-21 2,-17 2,-24-2,-11 1,-8-6,-3-4,4-12,5-16,5-1,9-19,5-14,19-17,0-14,13-12,14-8,8-6,8 3,5-1,5 9,0 11,2 7,-2 13,-7 17,-7 15,-20 16</inkml:trace>
  <inkml:trace contextRef="#ctx0" brushRef="#br0" timeOffset="139128.9115">16002 12611,'0'0,"0"0,0 0,0 0,0 0,0 0,0 0,0 0,0 0,0 0,0 0,0 0,0 0,0 0,0 0,0 0,0 0,0 0,0 0,0 0,0 0,0 0,0 0,0 0,0 0,0 0,0 0,0 0,0 0,0 0,0 0,0 0,0 0,0 0,0 0,0 0,0 0,0 0,0 0,0 0,0 0,0 0,0 0,0 0,0 0,0 0,0 0,0 0,0 0,0 0,0 0,0 0,0 0,0 0,0 0,0 0,0 0,0 0,0 0,0 0,0 0,0 0,0 0,0 0,0 0,0 0,0 0,0 0,0 0,0 0,0 0,0 0,0 0,0 0,0 0,0 0,0 0,0 0,0 0,0 0,0 0,0 0,0 0,0 0,90-89,-90 89,0 0,32-11,-32 11,40 0,6-14,2 14,3-3,-3 3,-2 0,-3 12,-6-4,-9 10,-10 6,-19 11,-17 11,-18 7,-10 3,-6-5,3-8,3-11,5-13,11-8,6-11,9 0,14 9,1-9,0 0,0 0,21-11,3 11,12-14,11 5,8-1,6 1,4 8,2 1,1 8,-6 6,-10-3</inkml:trace>
  <inkml:trace contextRef="#ctx0" brushRef="#br0" timeOffset="142119.2105">18480 12340,'0'0,"0"0,0 0,0 0,0 0,0 0,0 0,0 0,0 0,0 0,0 0,0 0,0 0,0 0,0 0,0 0,0 0,0 0,0 0,0 0,0 0,0 0,0 0,0 0,0 0,0 0,0 0,0 0,0 0,0 0,0 0,0 0,0 0,0 0,0 0,0 0,0 0,0 0,0 0,0 0,0 0,0 0,0 0,0 0,0 0,0 0,0 0,0 0,0 0,0 0,0 0,0 0,0 0,0 0,0 0,0 0,0 0,0 0,0 0,0 0,0 0,4 67,-4-67,0 0,0 0,0 0,0 0,0 12,0-12,0 0,0 0,0 0,-9 18,9-18,0 0,0 0,-1 27,1-27,0 0,-1 45,1-45,-13 56,10 9,1 9,0-11</inkml:trace>
  <inkml:trace contextRef="#ctx0" brushRef="#br0" timeOffset="143777.3763">18937 12266,'0'0,"0"0,0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70,-8-70,0 0,0 0,0 0,0 0,0 0,0 0,0 0,0 0,0 0,-1 15,1-15,0 0,0 0,0 0,0 0,0 0,0 0,0 0,0 0,0 13,0-13,0 0,0 0,0 0,0 0,0 0,0 0,0 0,0 14,0-14,0 0,0 0,0 0,0 0,0 0,0 0,-1 11,1-11,0 0,0 0,0 0,0 0,0 0,0 12,0-12,0 0,0 0,0 0,0 0,-2 10,2-10,0 0,0 0,0 0,0 11,0-11,0 0,0 0,0 11,0-11,0 0,-1 14,1-14,-10 21,9 4,0 4,-10 7,10-2,-1 3,1-1,0-1,0-2,1 0,-1 1,0-9,1-25</inkml:trace>
  <inkml:trace contextRef="#ctx0" brushRef="#br0" timeOffset="149878.9864">19160 12354,'0'0,"0"0,0 0,0 0,0 0,0 0,0 0,0 0,0 0,0 0,0 0,0 0,0 0,0 0,0 0,0 0,0 0,0 0,0 0,0 0,0 0,0 0,0 0,0 0,0 0,0 0,0 0,0 0,0 0,0 0,0 0,0 0,0 0,0 0,0 0,0 0,0 0,0 0,0 0,0 0,0 0,0 0,0 0,0 0,0 0,0 0,0 0,0 0,0 0,0 0,0 0,0 0,0 0,0 0,0 0,0 0,0 0,0 0,0 0,0 0,0 0,0 0,0 0,0 0,0 0,0 0,0 0,0 0,0 0,0 0,0 0,0 0,-16-29,16 29,0 0,0 0,0 0,0 0,0 0,0 0,0 0,0 0,11-1,-11 1,0 0,0 0,0 0,0 0,0 0,0 0,0 0,9-1,-9 1,15 10,-15-10,0 0,0 0,0 0,0 0,0 0,21 0,-21 0,0 0,0 0,0 0,0 0,26-1,-26 1,0 0,0 0,0 0,29 0,-29 0,0 0,0 0,32 0,-32 0,0 0,35 0,-35 0,37-2,-3 2,-1 0,-6 0,-10 0,-6 8,-11-8,0 0,-1 16,-18 1,-4 19,-12 25,-11 36,-1 38,-2 15</inkml:trace>
  <inkml:trace contextRef="#ctx0" brushRef="#br0" timeOffset="155351.5336">9849 9899,'0'0,"0"0,0 0,0 0,0 0,0 0,0 0,0 0,0 0,0 0,0 0,0 0,0 0,-62 111,62-111,-41 54,-20 31,-17 35,-18 29,5 19,13-23,23-39,32-47,23-47,0-23,27-15,6-20,14-21,11-11,9-8,18-3,0-1,-1 5,-9 10,-9 9,-6 12,-14 16,-13 19,-15 19,-29 37,-46 53,-27 36,-19 17,5-15,32-37,22-32,22-18,22-16,8-17,21-16,18-25,24-21,18-14,10-5,-1 11,-22 24,-24 26,-29 26,-24 32,-36 22,-20 23,-10 18,6 2,17-7,28-17,16-33,30-40,10-37</inkml:trace>
  <inkml:trace contextRef="#ctx0" brushRef="#br0" timeOffset="156083.6068">10614 10157,'0'0,"0"0,0 0,0 0,0 0,0 0,0 0,0 0,0 0,0 0,0 0,0 0,0 0,0 0,0 0,0 0,0 0,0 0,0 0,0 0,0 0,0 0,0 0,0 0,0 0,0 0,0 0,0 0,0 0,0 0,0 0,0 0,0 0,0 0,0 0,0 0,0 0,0 0,0 0,0 0,0 0,0 0,0 0,137-99,-137 99,55-33,2 8,-1 12,1 12,-7 14,-11 16,-20 6,-20 10,-34 4,-6 4,-1-7,0-8,9-11,11-13,12-14,10 0,0 0,0 0,11 0,9 0,9 0,16-13,1 13,1 0,-6 1,-12 10,-5 12,-16 12,-8 22,-25 15,-11 8,-2 2,-7-11,5-18,4-14,3-18,-6-7,-8-1,-18 13,-15 18,-7-2</inkml:trace>
  <inkml:trace contextRef="#ctx0" brushRef="#br0" timeOffset="162684.2668">11403 9973,'0'0,"0"0,0 0,0 0,0 0,0 0,0 0,0 0,0 0,0 0,0 0,0 0,0 0,0 0,0 0,-189 70,125-34,-3 9,-8 6,-3 7,5 5,-4 2,7 0,5-3,5-3,12-9,15-17,11-14,22-19,0 0,26-32,15-10,15-15,13-10,8-5,7 0,-4 7,-7 13,-9 10,-19 16,-14 16,-21 19,-31 26,-37 37,-39 35,-24 27,-7 11,15-16,34-35,33-33,31-34,31-27,18-11,28-30,13-18,8-9,3 6,-12 10,-8 10,-10 15,-15 14,-14 13,-27 11,-27 30,-44 36,-34 43,-8 27,19-2,33-29,45-48</inkml:trace>
  <inkml:trace contextRef="#ctx0" brushRef="#br0" timeOffset="165017.5001">5248 7924,'0'0,"0"0,0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0,2-99,-2 99,0 0,0 0,13-33,-13 33,0 0,16-41,-16 41,18-40,0 1,3 8,2 3,8-4,7 4,7 0,4 3,-3 7,-1 4,1 5,-4 9,-4-1,0 1,-7 10,-9 4,-1 3,-6 2,-3 3,3 4,-2-1,0 1,4 4,-4 2,0 6,-7 5,-6 6,-2 6,-11 2,-1 4,-3-1,-2-1,-1 1,-5-3,5 2,-4-2,1 1,-1 0,1-4,0 0,0-10,6-4,-1-10,9-7,9-8,0-15,0 9,0-9,0 0,9 0,3-11,7 2,7-3,6-3,6 1,-1-1,4 2,1 5,-4 8,3-10,-1 10,-4-1,0 14,0-4,-3 1,4 3,4 2,7 3,14 3,3 1</inkml:trace>
  <inkml:trace contextRef="#ctx0" brushRef="#br0" timeOffset="166607.6591">11380 10165,'0'0,"0"0,0 0,0 0,0 0,0 0,0 0,0 0,0 0,0 0,0 0,0 0,0 0,0 0,0 0,0 0,0 0,0 0,0 0,0 0,0 0,0 0,0 0,0 0,0 0,0 0,0 0,0 0,0 0,0 0,0 0,0 0,0 0,0 0,0 0,0 0,0 0,0 0,0 0,0 0,0 0,0 0,0 0,0 0,0 0,0 0,0 0,0 0,0 0,0 0,0 0,0 0,0 0,0 0,0 0,0 0,0 0,0 0,0 0,66-89,-66 89,0 0,0 0,0 0,0 0,0 0,0 0,0 0,0 0,0 0,0 0,20-15,-20 15,0 0,0 0,0 0,0 0,0 0,0 0,0 0,0 0,0 0,20-11,-20 11,0 0,0 0,0 0,0 0,0 0,0 0,0 0,0 0,16 0,-16 0,0 0,0 0,0 0,0 0,0 0,0 0,0 0,14-7,-14 7,0 0,0 0,0 0,0 0,0 0,0 0,8 8,-8-8,0 0,0 0,0 0,0 0,0 0,0 12,0-12,0 0,0 0,0 0,0 0,12 18,-12-18,0 0,0 0,0 0,7 20,-7-20,0 0,0 0,0 18,0-18,0 0,19 17,-19-17,12 16,2-3,2 0,-1-5,3-8,0 10,2-10,0 9,-4-10,-4 10,-12-9,8 0,-8 0,0 11,0-11,0 16,-18 2,-2 16,-5 9,2 10,8 9,15-4,-1 1,0-9,13-7,7-4,3-3,8 0,5-3,4-7,4-7,-2-11,0-9,3-6,-1-16,-4-5,-3-12,-7-4,-6-5,-7-2,-16-3,1-1,-1 0,-12 6,1 1,-9 5,-11 2,-8 3,-9 3,2 7,-2 10,3 18,5 0,0 11,2 11,-2 13,-1 16,9 14,8 16,12-2,11-4</inkml:trace>
  <inkml:trace contextRef="#ctx0" brushRef="#br0" timeOffset="175846.5829">15512 16184,'0'0,"0"0,0 0,0 0,0 0,0 0,0 0,0 0,0 0,0 0,0 0,0 0,0 0,0 0,0 0,0 0,0 0,0 0,0 0,0 0,0 0,0 0,0 0,0 0,0 0,0 0,0 0,-10 97,10-97,0 0,0 0,-8 35,8-35,0 0,-7 40,7-40,0 40,1-2,-9-3,7 0,2 2,-1 3,-7 7,8 10,0-1,-14-3,13-11,-13-15,13-11,-10-16,10 8,0-8,0 0,0 0,16 15,0-6,1 0,2-9,2 0,2 0,4 0,0-11,0 0,7 3,3 6,14 2,5-1,8 13,4 4,-6-1,-1-4,-7-4,-10-7,0 0,-10-10,-1 10,-7-15,-1 6,-5 0,-3-3,-4-4,-13-2,11-4,-12-4,1-2,-1-6,1-3,-13-6,14-6,-15-6,13-11,-12-8,12 4,-9 8,9 13,-8 15,8 10,-8 7,9 5,-20 12,4 0,-13 0,-4 0,-9 17,-10 0,-3 5,-8-1,2 3,-2-7,4-5,1-2,-9 0</inkml:trace>
  <inkml:trace contextRef="#ctx0" brushRef="#br0" timeOffset="178296.8279">6009 7428,'0'0,"0"0,0 0,0 0,0 0,0 0,0 0,0 0,0 0,0 0,0 0,0 0,0 0,0 0,0 0,0 0,0 0,0 0,0 0,0 0,0 0,0 0,0 0,0 0,0 0,0 0,0 0,0 0,-207 136,137-68,-13 17,-13 14,-3 9,5 0,15-15,21-22,22-22,19-20,17-18,0-11,21-11,6-10,10-11,13-14,18-15,13-14,10-6,8-5,1 3,0 8,-5 10,-18 20,-23 23,-32 22,-45 51,-32 24,-27 30,-23 27,1 4,6-1,15-11,20-19,21-24,20-20,21-22,1-15,30-24,11 0,17-31,30-23,19-15,-9-3,13 2,-30 27,-37 32,-22 37,-53 44,-25 33,-7 15,15-13,19-23,29-33,14-28,27-21,24-35,19-15,8-6,-12 13,-22 24,-28 40,-31 33,0 7</inkml:trace>
  <inkml:trace contextRef="#ctx0" brushRef="#br0" timeOffset="179316.9299">6933 7754,'0'0,"0"0,0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0,-51-93,51 93,0 0,0 0,36-37,-36 37,0 0,41-39,-41 39,48-38,0 8,3 6,-4 7,-2 5,0 12,-3-1,-2 1,-5 20,-4 0,-10 2,-5 11,-17 4,0 8,-18 5,-11 5,-8 0,-6-1,1-4,-1-8,9-6,6-12,13-9,7-7,9-8,0 0,14 0,4 0,9-12,11 12,5 0,7 0,0-2,-1 14,-6 7,-7 4,-10 7,-8 4,-7 9,-11 6,-10 4,-12 7,-12-1,-7 1,-18-3,-1-11,-9-13,-3-11,11-9,-1-13,8 12,-5-3,-3 9,-2 1,-2-5</inkml:trace>
  <inkml:trace contextRef="#ctx0" brushRef="#br0" timeOffset="229822.98">18879 16277,'0'0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7:01:40.472"/>
    </inkml:context>
    <inkml:brush xml:id="br0">
      <inkml:brushProperty name="width" value="0.05292" units="cm"/>
      <inkml:brushProperty name="height" value="0.05292" units="cm"/>
      <inkml:brushProperty name="color" value="#FF0000"/>
    </inkml:brush>
  </inkml:definitions>
  <inkml:trace contextRef="#ctx0" brushRef="#br0">6344 10696,'0'0,"0"0,0 0,0 0,0 0,0 0,0 0,0 0,0 0,0 0,0 0,0 0,0 0,0 0,0 0,0 0,0 0,0 0,0 0,0 0,0 0,0 0,0 0,0 0,0 0,0 0,0 0,0 0,0 0,0 0,0 0,0 0,0 0,0 0,0 0,0 0,0 0,0 0,0 0,0 0,0 0,0 0,0 0,0 0,0 0,0 0,0 0,0 0,0 0,0 0,0 0,0 0,0 0,0 0,0 0,0 0,0 0,0 0,0 0,0 0,0 0,0 0,0 0,0 0,0 0,0 0,0 0,0 0,0 0,0 0,0 0,0 0,0 0,0 0,0 0,0 0,0 0,0 0,0 0,0 0,76-20,-76 20,12 0,-12 0,0 0,0 0,0 0,0 0,0 0,13 0,-13 0,0 0,0 0,0 0,0 0,17 0,-17 0,0 0,0 0,0 0,20 0,-20 0,0 0,0 0,19 0,-19 0,0 0,23 0,-23 0,27 0,0 0,3 0,2 0,0 0,3 0,5 11,2-11,1 14,0-12,2 10,-2-14,0 2,3 12,0-12,1 0,2 0,0 0,3 0,-3 0,1 0,-1-1,1 2,2-2,-1 9,-1-8,2 0,-3 0,0-1,1 1,-1 0,-1 9,-1-9,-2 1,-2-2,1 1,-3-1,2 1,-3 0,2 0,1 10,-8-12</inkml:trace>
  <inkml:trace contextRef="#ctx0" brushRef="#br0" timeOffset="3001.6998">10345 10618,'0'0,"0"0,0 0,0 0,0 0,0 0,0 0,0 0,0 0,0 0,0 0,0 0,0 0,0 0,0 0,0 0,0 0,0 0,0 0,0 0,0 0,0 0,0 0,0 0,0 0,0 0,0 0,0 0,0 0,0 0,0 0,0 0,0 0,0 0,0 0,0 0,0 0,0 0,0 0,0 0,0 0,0 0,0 0,0 0,0 0,0 0,0 0,0 0,0 0,0 0,0 0,0 0,0 0,0 0,0 0,0 0,0 0,0 0,0 0,0 0,0 0,0 0,0 0,0 0,181-8,-167 8,1 0,-1-11,14 3,-1-3,0 2,-1-2,3 2,2-1,3-1,3 4,3 7,3-13,-1 13,6 0,3 0,3-2,4 4,1-4,3 2,3 0,6 11,0-11,-5-9,7 9</inkml:trace>
  <inkml:trace contextRef="#ctx0" brushRef="#br0" timeOffset="9590.0409">4389 10681,'0'0,"0"0,0 0,0 0,0 0,0 0,0 0,0 0,0 0,0 0,0 0,0 0,0 0,0 0,0 0,0 0,0 0,0 0,0 0,0 0,0 0,0 0,0 0,0 0,0 0,0 0,0 0,0 0,0 0,0 0,0 0,0 0,0 0,0 0,0 0,0 0,0 0,23 106,-23-106,0 0,0 0,0 0,0 0,0 0,0 0,0 0,0 0,41 43,-41-43,0 0,0 0,0 0,0 0,0 0,0 0,0 0,0 0,0 0,0 0,0 0,0 0,0 0,0 0,0 0,9 0,-9 0,0 0,0 0,0 0,0 11,0-11,0 0,0 0,0 0,0 0,8 0,-8 0,0 0,0 0,0 0,0 8,0-8,0 0,0 0,0 0,0 0,0 0,0 0,0 0,0 7,0-7,-9 12,9-12,-19 0,5 0,-3 0,-4-15,-1 4,-1 0,-2 0,3 1,-2 1,-3-3,0-1,-3-3,0-3,-3 2,-1 1,0 4,1 2,-5 11,2-13,-4 12,3-1,0 1</inkml:trace>
  <inkml:trace contextRef="#ctx0" brushRef="#br0" timeOffset="35680.4315">3917 10140,'0'0,"0"0,0 0,0 0,0 0,0 0,0 0,0 0,0 0,0 0,106 95,-106-95,0 0,0 0,0 0,14 0,-14 0,0 0,12 11,-12-11,22 10,9-1,11 2,6-1,6 3,3 3,1 0,1 4,2 2,3 2,-1 5,4 0,1 1,2-1,5 0,0 1,7-4,5 5,2 1,2 2,2 3,-2-2,1 2,2-3,1 0,2 0,-1-3,4 4,0-3,0 3,4 0,-6-3,-1 3,0-2,-4-5,2 5,-3-4,1 3,-2 1,-4 1,4 1,-7 2,-4-2,-4 1,-5-4,-7-4,-4-2,-7-2,0 0,-3-1,-1-1,4 2,0-2,2 0,4 2,-1-2,2-1,0 2,-1-3,0-2,-1 3,1-7,2 5,3 0,-2-2,5 1,3-1,2 2,4 3,2 2,-1-3,2 0,-3 0,-2-2,1 0,1 0,3 1,2 0,-1-4,1 1,-3-2,0 2,-6-3,-2-2,-1 3,-3-2,2 1,0 0,1-2,1 4,2 0,4 1,1 2,0 0,-2 0,0-4,-6 5,-3-4,1 0,0 0,3-2,1 2,5-1,7 1,4-1,1 0,-1-1,-4-1,-4-3,-4-1,-1 2,-3-4,4 2,4 4,6-1,1 2,4 1,1 2,-4 1,1-1,-2 1,-3-3,-2 2,-1-2,-1 3,3-4,-1 3,-1-2,0 2,-2-1,0 5,4-2,-2 5,2 4,3 0,-1 1,1 5,0-1,-1 1,0 0,3 0,3 0,1 3,0-2,-1 4,2-3,2 6,4 0,1 6,6 4,2 1,1 3,-1-2,0-1,-6-5,-4-2,-2-4,-1-3,0-6,2 3,0-1,-1 4,2-2,0 3,3-5,1 2,3-2,2 5,7 0,-3 0,2 0,-1-3,-4 0,-8-3,-4-6,-4 0,-3-2,3-5,2 4,3 2,3-4,1 7,0-4,-1 3,-1-4,0 2,-2 2,1-2,-2 3,2-2,0 0,3-1,-1 0,4 3,0 2,2 2,-1-4,0 1,2 2,-4 4,2-1,2 2,0-5,2-1,4 1,-3-1,-2-1,1-1,3-3,3 0,3 4,5 2,-1 7,4 2,-1 8,-2-1,-1-2,-7-1,0-7,-5-4,2-3,-1 3,-2-3,1 0,-4 5,-2 1,-3-1,0-3,0 0,-3-5,5 4,-3-4,-7-2,-5 5,-4-2,1-1,1 3,-9-5,-5-5,-4 2,-6 2,1 1,-2-3,1 3,-2-1,-6 2,-1-7,-6-2,-3-5,-7-2,-6 3,-5-4,-7 1,-3-3,-5-9,-10 0,1 8,-1-8,-18-11,-2 11,-12-12,-6 12,-4-12,-6 1,-2 0,-8-3,-2-5,-2-4,-4-8,2-6,-4-10,-5-6,-4-2,-10-7,-1-2</inkml:trace>
  <inkml:trace contextRef="#ctx0" brushRef="#br0" timeOffset="158276.937">4039 13427,'0'0,"159"43,-159-43,68-2,66 25,169-42,-234 19,-2-18,-4 8,73-11,-5-2,0-4,7 4,-2-4,8 4,9 3,8 4,11 4,13 1,8 13,13-3,10 9,10 17,10 16,1 5,1 8,-4 3,-5 2,-6 1,-3-1,4 1,2 2,7 2,7 10,5 3,1 5,-2 2,-5-2,-4-4,-10-5,-3-10,-4 1,-2-4,0 2,1 4,2 3,-1 12,-5 5,-1 5,-6-1,-1-4,-8-5,-3-4,-5-4,-2-2,-7 0,-5 0,-9 3,-5 4,-11 4,-6 15,-8 7,-12 9,-12 5,-11 1,-17-5,-10-7,-16-8,-15-8,-11-10,-15-8,-17-14,2-5,-31-11,-4-2,-17-3,-12 0,-14 3,-13 0,-10 0,-15-1,-10-9,-11-7,-8-6,-6-17,-7 0,-9 2,-4-3,-6-5,-11 5,-7-10,-9 13,-9-17,-4 8,-3-2,-2-1,-3-2,-9-2,-6-1,-6-1,-2-6,-2-4,-4-2,0-9,1-14,1-5,-4-6,-5 4,-11 7,-8 11,-9 9,-8 14,-14 18,-10 0,-14-1,-15 2,-6-15,-3-13,1-13,12-11</inkml:trace>
  <inkml:trace contextRef="#ctx0" brushRef="#br0" timeOffset="159272.937">2487 14946,'7'-132,"-8"77,1 55,0-41,-12 3,-59-158,58 153,4-2,8-3,-14-46,13-3,17-12,9 1,10-6,17 4,10 8,8 10,3 14,0 7,-1 8,6 4,9 3,13 1,15 1,12 7,9 4,9 8,3 13,0 20,-5 2,-14 28,-16 4,-13 3,-14 4,-16 2,-15 12,-19 5,-25 6,-25 8,-22 4,-21 1,-11 2,-7-5,-11 3,0-7,-7 4,-2 1,-5 0,-1 7,-2-2,-5 11,1 10,-7 13,8 14,6 15,16-3,21 4,13-10,19-17,12-15,9-15,12-8,13-3,13 3,15 10,10 9,22 12,17 9,20 2,20-1,15-11,17-12,11-21,13-19,17-18,17-20,20-18,32-14,30-19,20-15</inkml:trace>
  <inkml:trace contextRef="#ctx0" brushRef="#br0" timeOffset="161992.937">12371 10571,'0'0,"0"0,0 0,0 0,0 0,0 0,0 0,0 0,0 0,0 0,0 0,67-99,-67 99,0 0,0 0,17-14,-17 14,0 0,26-30,-26 30,43-31,18-1,16 1,12 0,11 2,8-3,11 2,10-4,7 0,12 1,0 0,7 6,12-4,-1 6,7 3,10-1,6 8,18-1,13 4,13 10,7-13,6 11,2 1,4 1,0-11,3 1,9-5,5 2,6 4,12 8,4-3,4 2,0-1,-4 2,1-2,-6 3,-2 7,-1-8,-6 10,-8-1,-3 4,-5 3,-3 2,-1 3,-7-1,-4-4,-10-4,-12-11,-8 1,-9-1,-6 10,-5-9,-1 22,-5 6,-4 11,-7 9,-10 2,-13 2,-19-7,-16-3,-20 0,-14 2,-8 7,-10 9,-7 16,-8 13,-9 12,-11 5,-14 6,-19 1,-1 4,1 7,-26 12,4 6,-4 14,0 11,-5 10,0 9,-4 5,-1 7,2 3,-4 0,-1 0,1 4,-2-2,7-1,7-8,3-7,-2-12,2-24,-1-18,-5-27,-1-26,-7-19,-1-20,-1-12,-9-15,0-15,-13-18,-10-20,-8-19,-9-23,-15-18,-7-11,-11-15,-13-1,-7-3,-10 0,-7 9,-6 5,-5 5,-2 7,-4 4,-7 7,0 2,-8 7,-6 3,-5 5,-6 2,2 2,-3 0,2 2,1 1,0-1,-1-5,1 1,-4-2,0 3,-3-5,0 2,-3 2,2-2,-3 7,0 4,6 1,-3 4,3 4,0 6,-3 4,4 8,7 1,-3 6,7 5,3 2,5 3,7 3,2 5,6 0,3 5,6-1,7-7,-1 0,-3-4,5-6,-1 0,7-8,4 4,5-2,4 0,5 3,3 4,3 2,3 2,-1 6,1 2,-8 3,1 2,-13 1,-9 11,-4-20,-3 17,11-2</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38:56.013"/>
    </inkml:context>
    <inkml:brush xml:id="br0">
      <inkml:brushProperty name="width" value="0.05292" units="cm"/>
      <inkml:brushProperty name="height" value="0.05292" units="cm"/>
      <inkml:brushProperty name="color" value="#FF0000"/>
    </inkml:brush>
  </inkml:definitions>
  <inkml:trace contextRef="#ctx0" brushRef="#br0">68 9775,'0'0,"0"0,0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0,11-71,-11 71,0 0,0 0,0 0,0 0,11-16,-11 16,0 0,0 0,0 0,0-22,0 22,0 0,0 0,18-29,-18 29,0 0,14-32,-14 32,15-29,-3 10,-4 9,-8 10,8 0,-8 9,0 0,0-9,0 11,0-11,0 0,0 0,10 10,-10-2,0 5,8 5,-9 1,1 3,0 5,-1 2,1 3,0 6,-1-2,1-2,0 6,-1-3,10-3,-10 3,12-5,-12-3,11 0,-12-3,2-3,0-8,0-15,0-20,1-16</inkml:trace>
  <inkml:trace contextRef="#ctx0" brushRef="#br0" timeOffset="940">144 9629,'0'0,"0"0,0 0,0 0,0 0,0 0,0 0,0 0,0 0,0 0,0 0,0 0,0 0,0 0,0 0,0 0,0 0,0 0,0 0,0 0,0 0,0 0,0 0,0 0,0 0,0 0,0 0,0 0,0 0,0 0,0 0,0 0,0 0,0 0,0 0,0 0,0 0,0 0,0 0,0 0,0 0,0 0,0 0,0 0,0 0,0 0,0 0,0 0,0 0,0 0,0 0,0 0,0 0,0 0,0 0,0 0,0 0,0 0,0 0,0 0,0 0,0 0,0 0,0 0,0 0,0 0,0 0,0 0,0 0,94-89,-94 89,0 0,0 0,0 0,0 0,17 0,-17 0,0 0,0 0,0 0,12-11,-12 11,0 0,0 0,8 0,-8 0,0 0,13-10,-13 10,22 0,10-15,10 16,2-11,3 10,-2 8,-10 2,-10-1,-17-9,-17 0,-15 0</inkml:trace>
  <inkml:trace contextRef="#ctx0" brushRef="#br0" timeOffset="2546">79 9674,'0'0,"0"0,0 0,0 0,0 0,0 0,0 0,0 0,0 0,0 0,0 0,0 0,0 0,0 0,0 0,0 0,0 0,0 0,0 0,0 0,0 0,0 0,0 0,0 0,0 0,0 0,0 0,0 0,0 0,0 0,0 0,0 0,0 0,0 0,0 0,0 0,0 0,0 0,0 0,0 0,0 0,0 0,0 0,0 0,0 0,0 0,0 0,0 0,0 0,0 0,0 0,0 0,0 0,0 0,0 0,0 0,0 0,0 0,0 0,0 0,0 0,0 0,0 0,0 0,0 0,0 0,0 0,0 0,0 0,0 0,0 0,0 0,0 0,0 0,0 0,143 51,-143-51,58 0,-2-9,-7 9,-10 1,-9-1,-10 0,-9 11,-11-11,0 12,-1-2,-17 3,6 3,-3 2,3 0,1-2,11 0,-11-2,11-5,0-9,0 11,0-11,0 0,13 0,-13 0,16-18,-8 4,1 0,-9 2,13 0,-13 12,16-15,-4 15,6-14,3 14,10-13,9 13,0 2,-1 6,-3-8,-7 0,-2 0,0-1,-1 1,-3 0,-4 10,-5 3,-14 2,0-2,0-13,0 0,-19-1,4 1,-3 11,-3-11,1 18,3-6,5 1,12-1,0-4,0-8,22 8,10-10,8 2,5 0,1 2,-10-12,-4-2,-7-2,-11 0,-14-2,0 0,-13 3,-7 4,-5 9,0-10,1 10,5 0,8 0,11 0,8 0,14-11,11 11,11-12,3 12,2 0,-4 10,-13-10,-8 17,-10-17,-14 12,12-2,-13 1,1 1,0 0,-9-1,9-11,-1 8,-8-8,9 0,0 0,0-9,0 9,0-15,17 6,-3 9,0-10,3 10,-1-1,0 12,-3-12,0 14,-3-13,-2 10,-8-10,15 0,-15 9,13-9,-3 0,-2-11,0 11,-8-10,15 10,-7 0,6 0,6 15,4 0,2 1,2-4,1-5,-2-6,-4-1,-5-16,-4 2,-6 14,-8-11,14 11</inkml:trace>
  <inkml:trace contextRef="#ctx0" brushRef="#br0" timeOffset="3483">4703 8456,'0'0,"0"0,0 0,0 0,0 0,0 0,0 0,0 0,0 0,0 0,11 87,-11-87,0 0,7 34,-7-34,0 31,14-3,-14-28,-1 33,13 4,-13 7,16 1,-8 3,4 1,3-4,2-6,2-4,-3-8,-3-12,-2-15,-10 0,1-18,-1-7</inkml:trace>
  <inkml:trace contextRef="#ctx0" brushRef="#br0" timeOffset="4150">4569 8776,'0'0,"0"0,0 0,0 0,0 0,0 0,0 0,0 0,0 0,0 0,0 0,0 0,0 0,0 0,0 0,0 0,0 0,0 0,0 0,0 0,0 0,0 0,0 0,0 0,0 0,0 0,0 0,0 0,0 0,0 0,0 0,0 0,0 0,0 0,0 0,0 0,0 0,0 0,0 0,0 0,0 0,0 0,0 0,0 0,0 0,0 0,0 0,0 0,0 0,0 0,0 0,0 0,0 0,0 0,0 0,0 0,0 0,0 0,0 0,0 0,0 0,0 0,0 0,0 0,0 0,0 0,0 0,0 0,0 0,0 0,0 0,0 0,0 0,0 0,0 0,0 0,0 0,0 0,0 0,0 0,0 0,0 0,0 0,0 0,53 56,-53-56,0 0,61 15,-61-15,70 10,3-3,-3-6,2-1,-8-1,-9 1,-10-11,-7 10,-9 1,-11 9,-18-9,-2 13,2-13,-17 0,1 0,1 0,-2 0,2 0,0 9,3-9,2 13,1-5,9 2,-10 0,10 2,10 1,6 0,12-1,9-1,6-11,4 0,-5 0,-6-11,-7-3,-8-1,-21-1,0 0,1-3,-29 4,-3 3,-6 1,-6 4,-1-5,4-4</inkml:trace>
  <inkml:trace contextRef="#ctx0" brushRef="#br0" timeOffset="25949">4229 10575,'0'0,"0"0,0 0,0 0,0 0,0 0,0 0,0 0,0 0,0 0,0 0,0 0,0 0,0 0,0 0,0 0,0 0,0 0,0 0,0 0,0 0,0 0,0 0,0 0,0 0,0 0,0 0,0 0,0 0,0 0,0 0,0 0,0 0,0 0,0 0,0 0,0 0,0 0,0 0,0 0,0 0,0 0,0 0,0 0,0 0</inkml:trace>
  <inkml:trace contextRef="#ctx0" brushRef="#br0" timeOffset="30907">5541 9997,'0'0,"0"0,0 0,0 0,0 0,0 0,0 0,0 0,0 0,0 0,0 0,0 0,0 0,0 0,0 0,0 0,0 0,0 0,0 0,0 0,0 0,0 0,0 0,0 0,0 0,0 0,0 0,0 0,0 0,0 0,0 0,0 0,0 0,0 0,0 0,0 0,0 0,0 0,0 0,0 0,0 0,0 0,0 0,0 0,0 0,0 0,0 0,0 0,0 0,0 0,0 0,0 0,0 0,0 0,0 0,0 0,0 0,0 0,0 0,0 0,0 0,0 0,0 0,0 0,0 0,0 0,0 0,0 0,0 0,0 0,0 0,0 0,0 0,0 0,0 0,0 0,0 0,0 0,0 0,0 0,0 0,0 0,0 0,0 0,-145-77,145 77,0 0,-18-14,18 14,-23-10,1 0,-3-1,0 0,-2 0,-2 0,1 0,-3 1,-2-1,-2-1,-2-2,-7 2,5-2,-8 0,5 1,-3 1,-3-1,-1 0,-4-5,0 1,-2 1,3 0,1 2,-2-3,0 4,-1 0,0 4,2 9,3-9,3 9,3 0,2 15,3-7,2 1,5 1,2 2,2 0,2 1,3 2,1 2,0 0,2 2,-2 4,5 5,3 2,3 9,8 3,-10 2,11 1,0-2,-9 3,9-2,-1 0,1-1,0-2,-9 2,8 3,1 5,0-1,0 5,-1 4,1 7,0 3,7 7,-8 4,14 5,-3 6,0 4,0 5,0-3,-2-2,-1-3,-7-6,13-6,-14 4,0 2,1 3,-2 6,1 1,1 5,-2 1,1-2,0 3,-1-1,1 3,0 9,-2 5,1 10,15 9,-5 7,2 6,-3-6,-2-9,-4-16,4-13,-2-21,0-14,0-5,-1-6,11 8,2-2,-1-16</inkml:trace>
  <inkml:trace contextRef="#ctx0" brushRef="#br0" timeOffset="31859">5554 9953,'0'0,"0"0,0 0,0 0,0 0,0 0,0 0,0 0,0 0,0 0,6 130,-6-130,0 0,-1 36,1-36,11 30,-12 1,12 10,-12 16,15 9,-17 12,15 7,-15 8,13 4,-12 4,9 5,-9 2,14 1,-6 2,-1 4,1 8,-1 10,3 8,-4 8,-7 5,10 6,-11 8,0 7,-1 5,1 7,-1-8,2-4,-18-10,5-11,-2-4,5-4,1-4,2 5,-1-4,1-1,1-4,3-4,9-2,-14-7,7 2,-4-4,1 6,1 3,9-6,1-14</inkml:trace>
  <inkml:trace contextRef="#ctx0" brushRef="#br0" timeOffset="33640">3518 14064,'0'0,"0"0,0 0,0 0,0 0,0 0,0 0,0 0,0 0,0 0,3 120,-3-120,0 0,24 42,-24-42,20 32,8-11,-4-9,2 9,2 4,-3 6,-2-2,-8-7,-4-4,-2-2,-9-4,11-2,-10 1,-1 0,10 5,-9 4,0 6,0 6,0 9,-1 3,2 6,9 1,-9 1,-1-2,12-5,-11-8,-2-5,11-1,-10 0,10 0,-10-6,9-9,-10-6,1 1,11-1,-12 3,10 0,-10 1,9 3,-8 1,9 1,-10 0,10-2,-9-3,-1-3,1 3,-1-2,0 3,1 1,0 5,-1 3,9-1,-8 1,-1 1,10 1,-8 1,-1 1,0 1,-1-1,9 1,-8-3,0-2,0-1,8 1,-8 0,0 1,-1 0,1 1,-1 2,11 5,-10-4,0-3,9 1,-9-6,0-2,11 2,-11 1,8 0,-9-2,1 2,0-1,-1 1,1 5,0 2,10 4,-10 1,11 2,-11-4,9 0,-9-3,0-3,-1-2,1-2,0-3,-1-2,11-2,-12-1,2 5,8 1,-8 6,13 11,0 26,7 35</inkml:trace>
  <inkml:trace contextRef="#ctx0" brushRef="#br0" timeOffset="34791">5577 15633,'0'0,"0"0,0 0,0 0,0 0,0 0,0 0,0 0,0 0,0 0,0 0,0 0,0 0,0 0,0 0,0 0,4 89,-4-89,0 0,0 0,0 0,0 0,0 0,0 0,0 0,0 0,0 0,0 0,0 0,0 0,0 0,0 0,0 0,0 0,0 0,0 0,0 0,0 0,0 0,0 0,0 0,0 0,0 0,0 0,0 0,0 0,0 0,0 0,0 0,0 0,0 0,0 0,0 0,0 0,0 0,0 0,0 0,0 0,0 0,0 0,0 0,13 0,-13 0,0 0,0 0,0 0,0 0,0 0,0 0,0 0,0 0,0 0,0 0,0 0,0 0,0 0,0 0,0 0,0 0,0 0,0 0,0 0,0 7,0-7,0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0,9 11,-9-11,0 0,0 0,0 0,0 0,0 0,0 0,0 0,0 0,0 0,0 0,0 0,0 0,0 0,0 0,0 0,0 0,0 0,0 0,0 0,0 0,0 0,0 7,0-7,0 0,0 0,0 0,0 0,0 0,0 0,0 0,0 0,0 0,0 0,0 0,0 0,0 0,0 0,0 0,0 0,0 0,8 0,-8 0,0 0,0 0,0 0,0 0,0 0,0 0,0 0,0 10,0-10,0 0,0 0,0 0,0 0,0 0,0 0,0 0,0 0,0 0,0 0,0 0,0 0,0 0,11 18,-11-18,0 0,9 24,-9-24,18 41,-3 3,-2-7,-13-8,11-15,-11-3,1 0,-1-2,0 1,1-1,-1 5,9 5,-8 9,0 3,0 4,0 3,1 5,-1 6,1 5,0 3,0 6,9 3,-8 0,-1 0,0-5,0-9,-12-8,11-3,0-3,-10-6,10-5,0-6,-1-3,1-5,-1 0,0 2,1-4,-1 3,1 6,-8 6,8 19,1 2,7-13,1-18</inkml:trace>
  <inkml:trace contextRef="#ctx0" brushRef="#br0" timeOffset="69935">3412 9719,'0'0,"-2"94,2-94,0 0,8 39,-8-39,-1 70,0-9,-1-15,-10-1,11 14,0 4,-3 4,3 6,9-4,-1-3,4-4,0-8,0-4,1-7,1-8,1-4,5-6,6-5,8 1,9-2,14-3,15 1,17-6,17-3,22-10,8 12,13-10,8 0,4-1,7 0,9 12,4-12,5 12,4-11,4 8,6-8,8 0,4 0,4-2,6 1,5-7,-3 8,8-14,-2 14,-3-15,6 13,-3-10,2 3,6 9,-3-18,20 18,4-11,6 1,14 9,8-9,13 10,15-1,7 9,5-8,13 7,7-7,11 20,8-6,0 9,4 16,-6 6,-10 5,-30-2,-37-7</inkml:trace>
  <inkml:trace contextRef="#ctx0" brushRef="#br0" timeOffset="71210">3157 9731,'0'0,"0"0,0 0,0 0,0 0,0 0,0 0,0 0,0 0,0 0,0 0,0 0,0 0,0 0,0 0,0 0,0 0,0 0,0 0,0 0,0 0,0 0,0 0,0 0,0 0,0 0,0 0,0 0,0 0,0 0,0 0,0 0,0 0,0 0,0 0,0 0,194-80,-114 69,13 4,12 6,9-6,9 6,14 2,6-2,4 1,3 8,12-7,4-2,16 12,8-12,4 2,13 9,11 0,8 3,9 5,6 0,3-5,10-1,7-1,6 1,7 6,1-4,7 4,4-3,5-1,3-2,0-2,5 2,-1-3,3 3,-3-13,14 14,12-13,-1 6,42-6,7 12,31-3,36-5,10-1,2 0,7-9</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7:05:05.414"/>
    </inkml:context>
    <inkml:brush xml:id="br0">
      <inkml:brushProperty name="width" value="0.05292" units="cm"/>
      <inkml:brushProperty name="height" value="0.05292" units="cm"/>
      <inkml:brushProperty name="color" value="#FF0000"/>
    </inkml:brush>
  </inkml:definitions>
  <inkml:trace contextRef="#ctx0" brushRef="#br0">18559 12006,'0'0,"0"0,0 0,0 0,0 0,0 0,0 0,0 0,0 0,0 0,0 0,0 0,0 0,0 0,0 0,0 0,0 0,0 0,0 0,-173 43,173-43,-35 0,-2 0,-2 0,-43 1,-9 13,-8-1,-7 0,-2 8,0-2,8 3,4 1,15-5,8 1,18-3,18-2,20 3,26-1,21 3,27-3,26-4,34-13,26-3,27 3,24-12,11 11,7 1,-14 17,-16-2,-28 0,-27-3,-30-1,-35-11,-31 11,-31-10,-20 0,-37-10,-38-1,-37 2,-29 12,-19 15,-18 19,-11 19,0 13,13 8,22 4,32-9,37-12,33-7,41-14,30-2,29-7,32-8,30-8,29-15,28 0,22-1,21-9,9 10,2-2,-3 11,-21 12,-14 6,-21-2,-25 5,-29-7,-33-8,-31 0,-35 1,-28 0,-36 5,-40 2,-35 3,-23 8,-12 11,-8 12,3 7,9 9,14 4,21-1,29-7,36-9,40-10,42-7,18-5,33-7,27-5,22-9,22-17,18-1,9 0,7 1,-3-11,-4 10,-11 1,-13 0,-15 17,-31-5,-23 0,-28-12,-20 13,-29-12,-29 17,-43 4,-43 11,-36 3,-20 11,-4 9,4 13,17 10,23 6,35 6,31 3,31-2,33-6</inkml:trace>
  <inkml:trace contextRef="#ctx0" brushRef="#br0" timeOffset="1180">20605 14461,'0'0,"0"0,0 0,0 0,0 0,0 0,0 0,0 0,0 0,0 0,0 0,0 0,0 0,0 0,0 0,0 0,0 0,0 0,0 0,0 0,0 0,0 0,0 0,0 0,0 0,0 0,0 0,0 0,0 0,0 0,0 0,0 0,0 0,0 0,0 0,0 0,0 0,0 0,0 0,0 0,0 0,0 0,0 0,0 0,0 0,0 0,0 0,0 0,0 0,0 0,0 0,0 0,0 0,0 0,0 0,0 0,0 0,0 0,0 0,0 0,0 0,0 0,0 0,0 0,0 0,0 0,0 0,0 0,0 0,0 0,0 0,0 0,0 0,0 0,0 0,29 140,-29-140,14 86,-13 2,9-8,-9-15,0-19,-1-19,-1-13,1-14,11-11,-11-10,19-15,-10-14,2-16,1-9,1-7,2 2,2 2,1 6,-1 17,1 10,-1 18,-2 15,4 12,1 28,3 13,0 12,-3 11,-4-5,-4-9,-11-13,12-15,-5-9,13-14,6 1,10-24,0-6,-1-14,-3-13,-2-7,1-11,-9 9,-4 18,-8 14,-11 22,8 12,-8 0,19 25,-5-1,2 1,-7-6,-9-10,0-9,16 0,-2-9,15-18,13-19,3-17,3-12,-8 3,-7 11,-5 16,-6 18,-1 27,3 0,7 25,2 7,-5 1,-3-4,-6-9,3-12,10-21</inkml:trace>
  <inkml:trace contextRef="#ctx0" brushRef="#br0" timeOffset="1812">22735 14229,'0'0,"0"0,0 0,0 0,0 0,0 0,0 0,0 0,0 0,0 0,0 0,0 0,0 0,0 0,0 0,0 0,0 0,0 0,0 0,0 0,0 0,0 0,0 0,0 0,0 0,0 0,0 0,0 0,0 0,0 0,0 0,0 0,0 0,0 0,0 0,0 0,0 0,0 0,0 0,0 0,-65 99,65-99,0 0,-34 38,34-38,-43 48,-15 9,-13 9,-17 12,-16-1,-11-3,-13-4,-3-8,-5-2,-1 0,3-6,3-1,0-4,-3 3,0 4,5 2,6-3,15-3,18-5,19-10</inkml:trace>
  <inkml:trace contextRef="#ctx0" brushRef="#br0" timeOffset="2621">19532 11365,'0'0,"0"0,0 0,0 0,0 0,0 0,0 0,0 0,0 0,0 0,0 0,0 0,0 0,0 0,0 0,0 0,0 0,0 0,0 0,0 0,0 0,0 0,0 0,0 0,0 0,0 0,0 0,0 0,0 0,0 0,0 0,84 114,-84-114,0 0,8 38,-8-38,17 79,-6 22,-7 24,-1 18,-9 18,17 10,-4 10,4 6,5 9,0 11,4 4,4 10,-3 8,11 1,-1-3,-12 0,-15-10,0-13</inkml:trace>
  <inkml:trace contextRef="#ctx0" brushRef="#br0" timeOffset="18455">12282 13750,'0'0,"0"0,0 0,0 0,0 0,0 0,0 0,0 0,0 0,0 0,0 0,0 0,0 0,0 0,0 0,0 0,0 0,0 0,0 0,0 0,0 0,0 0,0 0,0 0,0 0,0 0,0 0,0 0,0 0,0 0,0 0,0 0,0 0,0 0,0 0,0 0,0 0,0 0,0 0,0 0,0 0,0 0,0 0,0 0,0 0,0 0,0 0,0 0,0 0,0 0,0 0,0 0,0 0,0 0,0 0,0 0,0 0,0 0,0 0,0 0,0 0,0 0,0 0,0 0,0 0,0 0,0 0,0 0,0 0,0 0,0 0,0 0,0 0,0 0,0 0,168 22,-168-22,42-10,5-4,10 3,5 11,-1 0,-8 0,-9 14,-12 0,-14-2,-9-13,-9 1</inkml:trace>
  <inkml:trace contextRef="#ctx0" brushRef="#br0" timeOffset="18956">12784 13475,'0'0,"0"0,0 0,0 0,0 0,0 0,0 0,0 0,0 0,0 0,0 0,0 0,0 0,0 0,0 0,0 0,0 0,0 0,9-2,-9 2,0 0,0 0,0 0,0 0,0 0,13 0,-13 0,0 0,0 0,0 0,0 0,23 0,-23 0,0 0,0 0,0 0,32 12,-32-12,0 0,0 0,36 0,-36 0,0 0,38 18,-38-18,34 15,-4 0,-1 3,-5 0,-1 0,-4 2,-2 1,-4-1,-3 1,-10 2,0 3,-1 3,-15 8,-8 5,-4 1,-5 2,0-3,2-4,-1-2,3-3,1-4,4-6,7-8,8-15,9 0,19-15</inkml:trace>
  <inkml:trace contextRef="#ctx0" brushRef="#br0" timeOffset="19631">13329 13518,'0'0,"0"-11,0 11,0 0,0 0,0 0,0-10,0 10,0 0,0 0,0 0,0 0,0 0,0 0,0 0,0 0,0 0,0 0,0 0,0 0,0 0,0 0,0 0,0 0,0 0,0 0,0 0,0 0,0 23,0-23,0 0,0 0,0 0,-10 37,10-37,0 0,0 0,-9 54,9-54,0 0,-13 69,13-69,-18 77,0-1,-2-1,5-10,2-13,4-13,9-16,-8-12,8-11,0 0,0 0,0 0,0 0,-1-21,1-6,-1-7,1-5,17 1,-3 2,2 5,0 7,2 8,-1 3,5 13,5-14,7 14,6 0,1-12,-2 11,-5 0,-7 1,-6-8,-9 8,-12 0,11-18,-10-7,7-14,-8-10,13-6,-3 3</inkml:trace>
  <inkml:trace contextRef="#ctx0" brushRef="#br0" timeOffset="19868">13656 13480,'0'20,"-15"6,15-26,0 0,0 0,-11 29,11-29,0 0,-23 65,23-65,-31 82,-2 11,1 7,7-13,8-18,7-22,11-16,-1-14,0-8,16-10,-6-7,2-9,5-7,5-6</inkml:trace>
  <inkml:trace contextRef="#ctx0" brushRef="#br0" timeOffset="20677">13779 13872,'0'0,"0"0,0 0,0 0,0 0,0 0,0 0,0 0,0 0,0 0,0 0,0 0,0 0,0 0,0 0,0 0,0 0,0 0,0 0,0 0,0 0,0 0,0 0,0 0,0 0,0 0,0 0,0 0,0 0,0 0,0 0,-17 0,17 0,0 0,0 0,0 0,0 0,0 0,0 0,-17 0,17 0,0 0,0 0,0 0,0 0,0 0,-20 14,20-14,0 0,0 0,0 0,0 0,-22 16,22-16,0 0,0 0,0 0,-20 26,20-26,0 0,0 0,-15 37,15-37,0 0,-10 44,11-3,-1-7,12-13,10-23,-1 2,2 0,-6-17,-6 7,-11 2,9 8,-9-11,0 11,0 0,0 0,0 0,0 0,0 23,17 8,-6 3,4-2,5-8,1-7,4-19,2 2,-2-14,-5-9,-2-4,-2-2,-4 3,-4 2,-8 6,11 8,-11 10,0 0,0 10,-9 3,9-1,-10 1,10-13,0 8,0-8,0 0,-10-25,9-5,1-13,-1-8,19-1,-2 7,5 9,-3 8,-7 12,-2 4,-9 1,14-5,-4-4,3-1,0-1,-1 7,-1 15,-3-10,-8 10</inkml:trace>
  <inkml:trace contextRef="#ctx0" brushRef="#br0" timeOffset="21130">14254 13884,'0'0,"0"0,0 0,0 0,0 0,0 0,0 0,0 0,0 0,0 0,0 0,-9 0,9 0,0 0,0 0,0 0,0 0,0 0,0 0,0 0,0 0,0 0,0 0,0 0,0 0,0 0,0 0,0 0,0 0,0 0,0 0,0 0,0 0,0 0,0 0,0 0,-11 0,11 0,0 0,0 0,0 0,0 0,0 0,0 0,0 0,0 0,0 0,0 0,0 0,0 0,0 0,0 0,0 0,0 0,0 0,0 0,0 0,-8 0,8 0,0 0,0 0,0 0,0 0,0 0,0 0,0 0,0 0,0 0,0 0,0 0,0 0,0 0,0 0,0 0,0-13,0 13,0 0,0 0,0 0,0 0,0 0,0-14,0 14,0 0,0 0,0 0,0 0,0-20,0 20,0 0,0 0,0 0,12-32,-12 32,0 0,0 0,18-41,-18 41,0 0,22-46,-22 46,27-50,1 2,-2 11,1 17,-5 11,-3 9,-4 12,-4-1,-1 2,-3-5,-7-8,13 0,-13-9,17-3,-17 3</inkml:trace>
  <inkml:trace contextRef="#ctx0" brushRef="#br0" timeOffset="21522">14589 13788,'10'17,"1"-3,-11-14,0 0,0 0,0 0,0 0,0 0,0 0,0 0,10 10,-10-10,0 0,0 0,0 0,0 0,0 0,0 0,24 18,-24-18,0 0,0 0,0 0,0 0,0 0,22 10,-22-10,0 0,0 0,0 0,0 0,26-1,-26 1,0 0,0 0,0 0,26 0,-26 0,0 0,0 0,27-16,-27 16,0 0,24-11,-24 11,21-10,-4 10,-7 0,-10 0,9 33,-17 6,-10 21,-13 21,-12 14,-3 3,-1-12,10-17,10-20,5-15,2-16,-4-6,-5-12,-3 10,-9-10,-5 17</inkml:trace>
  <inkml:trace contextRef="#ctx0" brushRef="#br0" timeOffset="270638">9765 13986,'0'0,"0"0,0 0,0 0,0 0,0 0,0 0,0 0,42 96,-42-96,12 21,-4-12,-8-9,0 0,0 0,0 0,8 1,-8-1,0 0,0 0,15 0,-15 0,0 0,23 0,-23 0,34 0,8 0,7-2,6 3,-2-1,-2 0,-6 13,-6-13,-10 11,-10-13,-7 12,-12-10,0 0,0 0,0 0,0 0,-12 0,4 12,-2-12,-5 15,1-2,-3 3,0 5,0 1,0 4,4 2,1 0,1 0,2 0,10-2,-15-2,15-4,-1-5,0-4,0-11,1 11,-1-11,0 9,0-9,11 0,-2-18,4-8,3-5,8-3,4 1</inkml:trace>
  <inkml:trace contextRef="#ctx0" brushRef="#br0" timeOffset="271306">10591 14198,'0'0,"0"0,0 0,0 0,0 0,0 0,0 0,0 0,0 0,0 0,0 0,0 0,0 0,0 0,0 0,0 0,0 0,0 0,0 0,0 0,0 0,0 0,0 0,0 0,0 0,-7 89,7-89,0 0,0 0,0 0,0 0,0 17,0-17,0 0,0 0,0 0,-19 17,19-17,0 0,0 0,-15 26,15-26,0 0,-19 27,19-27,-20 34,-2 1,3 1,2-6,4-3,14-10,-12-5,11-12,0 0,0 0,13-15,-2-8,6-6,3-11,-1-10,1-6,-4 0,-3 0,-4 3,-10 7,10 6,-9 5,0 13,-10 5,10 6,-14 13,2-2,-1 0,-2 7,-1 6,2 7,2 5,13 1,-10 1,10-5,-1-5,0-5,10-12,-10 8,13-8,-4 0,7-11,19 1,13-7,8-8,3-7,-7-3,-9-3</inkml:trace>
  <inkml:trace contextRef="#ctx0" brushRef="#br0" timeOffset="273257">13577 14186,'0'0,"0"0,0 0,0 0,0 0,0 0,0 0,0 0,0 0,0 0,0 0,0 0,0 0,0 0,53 98,-53-98,0 0,0 0,0 0,15 22,-15-22,0 0,0 0,19 13,-19-13,0 0,23 0,-23 0,22 10,-1-10,1 11,-4-11,-2 10,-7-10,-9 0,0 0,0 0,0 0,-10 0,10 0,-14 0,6-8,-4 8,-7 0,-6-13,-7 14,-2-13,-1 13,-2-1,6 12,8 5,8 4,17 1,-2 3,17 2,5 0,4-3,-1-5,-3-7,2-12,3 0,5-12,7-3,7-1,2-2,3-3,-4-2,-5 1,-10 1,-9 3,-11 3,-13-3,1-1,-21-2,-13-5,-19 2,-18-1,-10-3,-3-5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40:40.524"/>
    </inkml:context>
    <inkml:brush xml:id="br0">
      <inkml:brushProperty name="width" value="0.05292" units="cm"/>
      <inkml:brushProperty name="height" value="0.05292" units="cm"/>
      <inkml:brushProperty name="color" value="#FF0000"/>
    </inkml:brush>
  </inkml:definitions>
  <inkml:trace contextRef="#ctx0" brushRef="#br0">3767 13084,'0'0,"0"0,0 0,0 0,0 0,0 0,0 0,0 0,0 0,0 0,0 0,0 0,0 0,0 0,0 0,0 0,0 0,0 0,0 0,0 0,0 0,0 0,0 0,0 0,0 0,0 0,0 0,0 0,0 0,0 0,0 0,0 0,0 0,0 0,0 0,0 0,0 0,0 0,0 0,0 0,0 0,0 0,0 0,172-6,-172 6,34-9,13-3,14 0,11 1,12 1,0 9,-7 0,-14 0,-17 19,-6 0,-5-3,3-3,0-12,2 12,0-13,-5 1,-2 0,-3-9,-3 8,1-6,5 7,3 0,4-1,8 1,2 0,6 0,11 1,8-2,10 1,3 13,5-2,1 2,1 2,6 8,-6 2,-2 1,-3-1,-8 1,-3 0,1-3,-1 1,-3-9,3 2,6 1,11 2,14 10,6 2,-8-1,-5 0,-12-8,-4-1,3-2,-2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7:07:14.168"/>
    </inkml:context>
    <inkml:brush xml:id="br0">
      <inkml:brushProperty name="width" value="0.05292" units="cm"/>
      <inkml:brushProperty name="height" value="0.05292" units="cm"/>
      <inkml:brushProperty name="color" value="#FF0000"/>
    </inkml:brush>
  </inkml:definitions>
  <inkml:trace contextRef="#ctx0" brushRef="#br0">9513 14168,'0'0,"0"0,0 0,0 0,0 0,0 0,0 0,0 0,0 0,0 0,0 0,0 0,0 0,0 0,0 0,0 0,0 0,0 0,0 0,0 0,0 0,0 0,0 0,0 0,0 0,0 0,0 0,0 0,0 0,0 0,0 0,0 0,0 0,0 0,0 0,0 0,0 0,0 0,0 0,0 0,0 0,0 0,0 0,0 0,0 0,0 0,0 0,0 0,0 0,0 0,0 0,-31-98,31 98,0 0,0 0,-29-24,29 24,0 0,-28-20,28 20,-32-18,3 2,-7 0,1-2,-2 1,-1 2,-3-8,-3 3,-1-1,-6 0,4 10,-4 0,0 2,-4 1,-2 8,-5-10,3 10,-2 1,1-3,0 15,-1-13,1 22,0-8,-1 2,6 5,4 0,3 6,5 3,5 5,2 5,6 5,5 1,5 1,4-1,2-2,4-1,11-3,-10-6,10-6,0-5,11-3,3-2,-2-3,6-5,4-1,4 1,8-11,7 18,3-8,7 1,6 6,-1-3,4-1,-1-3,-4-9,8 8,-5-9,5 2,-1-1,1 12,2-12,-3 9,2-9,-3-1,0 1,1 0,-4 0,-2 1,-7-11,-1 0,-5-3,-5-3,-3 4,-5-4,-3 2,-1-2,-4-1,-1 2,-1-2,-1 2,-4 0,-3 0,0 3,-4 0,0 1,-9 1,12-1,-12-3,7-5,4 5,1 6</inkml:trace>
  <inkml:trace contextRef="#ctx0" brushRef="#br0" timeOffset="1177">12526 11817,'0'0,"0"0,0 0,0 0,0 0,0 0,0 0,0 0,0 0,0 0,0 0,0 0,0 0,0 0,0 0,0 0,0 0,0 0,0 0,0 0,0 0,0 0,0 0,0 0,0 0,0 0,0 0,0 0,0 0,0 0,0 0,161 9,-161-9,0 0,24-1,-24 1,25 16,2-16,1 10,7-10,2-2,1 11,3-9,0 6,2-6,2 8,-6-8,-1-1,-4-10,1 11,5-16,1 14,5-6,1 7,2 1,1 8,-1-8,-1-2,-1 16,-1-14,0 19,-2-8,3 4,0 3,-1 1,-2 3,5 3,-1-3,1-2,3-1</inkml:trace>
  <inkml:trace contextRef="#ctx0" brushRef="#br0" timeOffset="3017">7875 12840,'0'0,"0"0,0 0,0 0,0 0,0 0,0 0,0 0,0 0,0 0,0 0,0 0,0 0,0 0,0 0,0 0,0 0,0 0,0 0,0 0,0 0,0 0,0 0,0 0,0 0,0 0,0 0,0 0,0 0,0 0,0 0,0 0,0 0,0 0,0 0,0 0,0 0,0 0,0 0,0 0,0 0,0 0,0 0,0 0,0 0,171 111,-142-86,4-4,-1-7,-3-14,0 8,-2-7,3-1,0-1,9 1,2 0,2 11,-4 2,-3-4,-4-1,1-8,3 9,2-9,0 13,6-4,0-10,9 11,5-12,0 4,2-2,-1 0,3 8,-3-9,8 1,3 1,-3 9,11-12,0 15,4-1,-1 1,5-3,1 3,0 1,2 2,-2 1,-3 3,-2-3,5 6,-3-7,2-4</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35:14.187"/>
    </inkml:context>
    <inkml:brush xml:id="br0">
      <inkml:brushProperty name="width" value="0.05292" units="cm"/>
      <inkml:brushProperty name="height" value="0.05292" units="cm"/>
      <inkml:brushProperty name="color" value="#FF0000"/>
    </inkml:brush>
  </inkml:definitions>
  <inkml:trace contextRef="#ctx0" brushRef="#br0">12809 9914,'0'0,"0"0,0 0,0 0,0 0,0 0,0 0,0 0,0 0,0 0,0 0,0 0,0 0,0 0,0 0,0 0,0 0,0 0,0 0,0 0,0 0,0 0,0 0,0 0,0 0,0 0,0 0,0 0,0 0,0 0,0 0,0 0,0 0,0 0,0 0,0 0,0 0,0 0,0 0,0 0,0 0,0 0,0 0,0 0,0 0,0 0,0 0,0 0,0 0,0 0,0 0,0 0,0 0,172-27,-172 27,33-13,-2 4,7 9,0-16,5 15,5 1,3-1,4 1,-1-2,7 13,2-5,2 5,5 5,-1 7,4 9,1 6,-7 3,-8-6,-11-8,-9-7</inkml:trace>
  <inkml:trace contextRef="#ctx0" brushRef="#br0" timeOffset="999">8297 10842,'0'0,"0"0,0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0,69-67,-69 67,0 0,0 0,0 0,0 0,17-12,-17 12,0 0,0 0,0 0,22 0,-22 0,0 0,0 0,26-10,-26 10,0 0,28 0,-28 0,30-9,3 9,4 0,6-9,9 7,9-6,2 8,6-9,6 8,4 1,12 0,9-1,14 1,4 15,15 5,8 7,3 1,12 14,-4 0,0 10,-1 9,-7 6,-18-4</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37:57.865"/>
    </inkml:context>
    <inkml:brush xml:id="br0">
      <inkml:brushProperty name="width" value="0.05292" units="cm"/>
      <inkml:brushProperty name="height" value="0.05292" units="cm"/>
      <inkml:brushProperty name="color" value="#FF0000"/>
    </inkml:brush>
  </inkml:definitions>
  <inkml:trace contextRef="#ctx0" brushRef="#br0">8519 8837,'0'0,"0"0,0 0,0 0,0 0,0 0,0 0,0 0,0 0,0 0,0 0,0 0,0 0,0 0,0 0,0 0,0 0,0 0,0 0,0 0,0 0,0 0,0 0,0 0,0 0,0 0,0 0,0 0,0 0,0 0,0 0,0 0,0 0,0 0,0 0,0 0,0 0,0 0,0 0,0 0,0 0,0 0,0 0,0 0,0 0,0 0,0 0,0 0,0 0,0 0,0 0,0 0,0 0,0 0,0 0,0 0,0 0,0 0,0 0,0 0,0 0,47 123,-47-123,0 0,11 55,-11 4,-2 2,2-7,-1-11,-11-14,12-14,0-15,0-8,10-16,7-19,0-19,0-17,-2-5,0 5,-3 19,4 20,2 23,2 25,5 23,1 22,-3 19,-3 10,-5-7,-4-16,-4-26,-7-16,0-17,16-14,2-19,15-22,9-15,9-1,-2 17,-9 22,-7 32,-8-2,-2 40,-4 3,0 7,-3 1,0-9,-1-8,6-14,1-18,5 0,1-14,1-11,2-4,-4 2,-8 7,-5 6,-14 14,0 0,0-8,0 8,0 0,-21-13,-3 14,-4 9,-7 16,-1 18,4 12,11 4,8-8,12-16,13-14,13-22,14 0,7-26,-3-13,0-14,-12 4,-12 10,-6 17,-13 22,12 10,-2 24,1 19,5 13,4-6,1-17,4-17,2-26,6-26,-1-21,-5-20,-7-12</inkml:trace>
  <inkml:trace contextRef="#ctx0" brushRef="#br0" timeOffset="187">9780 8707,'-11'61,"-3"8,14-69,-11 69,-12 64,4-14,3-28,4-37</inkml:trace>
  <inkml:trace contextRef="#ctx0" brushRef="#br0" timeOffset="783">9486 8962,'0'0,"18"0,-18 0,0 0,0 0,0 0,20 0,-20 0,0 0,0 0,45 14,-45-14,0 0,64 11,-64-11,86 9,14-10,7 13,-3-13,-16 1,-22 0,-20 0,-19 0,-13 14,-14-5,10 4,-10 5,0 3,0 3,8-2,-8 0,0-4,0-4,-10-6,10-8,-9 0,9 0,0 0,0 0,0-23,0-5,-7-12,7-10,11-5,3 1,8 4,8 13,8 16,0 21,5 0,-4 26,1-3,-4-4,-6-10,-5-9,-3-16</inkml:trace>
  <inkml:trace contextRef="#ctx0" brushRef="#br0" timeOffset="990">10859 8883,'0'16,"16"7,-16-23,0 0,0 0,0 0,0 27,0-27,0 0,0 0,14 52,-14-52,0 0,7 57,-7-57,-1 53,14-13,-14-19,14-21,-12-20,-1-16,8-11</inkml:trace>
  <inkml:trace contextRef="#ctx0" brushRef="#br0" timeOffset="1169">10811 8574,'0'0,"0"0,0 0,0 0,0 0,0 0,0 0,0 0,0 0,0 0,0 0,0 0,0 0,0 0,0 0,0 0,0 0,0 0,0 0,0 0,0 0,0 0,0 0,0 0,0 0,0 0,155 70,-155-70</inkml:trace>
  <inkml:trace contextRef="#ctx0" brushRef="#br0" timeOffset="1418">11100 8815,'0'0,"129"114,-129-114,22 33,27 34,10 9,8-2,0-16,-4-17,-7-26,-12-25,-12-21,-18-14,-13-6</inkml:trace>
  <inkml:trace contextRef="#ctx0" brushRef="#br0" timeOffset="1604">11603 8920,'0'0,"0"0,0 0,0 0,0 0,0 0,0 0,0 0,0 0,0 0,0 0,0 0,0 0,-177 22,177-22,-77 87,-12 22,0 14,-2-2,-4-10</inkml:trace>
  <inkml:trace contextRef="#ctx0" brushRef="#br0" timeOffset="206443">7866 11060,'0'0,"0"0,0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0,25 39,-25-39,0 0,0 0,0 0,0 0,0 0,10 9,-10-9,0 0,0 0,0 0,0 0,0 11,0-11,0 0,0 0,0 0,11 17,-11-17,0 0,0 0,8 26,-8-26,0 0,0 36,0-36,7 43,-9 5,2 6,-9-3,8-1,-10-4,10-10,1-6,0-8,-1-10,1-12,0 9,0-9,0 0,0-8,1-8,12-15,1-15,1-11,4-8,6 1,4 3,6 8,4 10,0 16,0 16,0 11,-7 35,-4 14,-6 19,-5 14,-9 8,-9-5,0-12,0-20,0-22,1-15,0-16,0-16,22-10,0-16,5-14,0-5,4-4,-1 8,4 17,0 18,-1 22,4 22,-9 23,-10 18,-8 15,-11-4,1-9,-17-19,17-23,-8-23,16 0,10-36,9-3,6-9,5-4</inkml:trace>
  <inkml:trace contextRef="#ctx0" brushRef="#br0" timeOffset="206931">9005 11405,'0'0,"0"0,0 0,0 0,0 0,0 0,0 0,0 0,0 0,0 0,0 0,0 0,0 0,0 0,0 0,0 0,0 0,0 0,0 0,0 0,0 0,0 0,0 0,0 0,0 0,0 0,0 0,0 0,-19 0,19 0,0 0,0 0,0 0,0 0,0 0,-20 0,20 0,0 0,0 0,0 0,0 0,-26 0,26 0,0 0,0 0,0 0,-30 12,30-12,0 0,0 0,-32 20,32-20,0 0,-26 39,26-39,-19 46,18 4,0-8,10-16,11-14,9-12,1-10,1-10,-1-4,-8-6,-2-3,-4 1,-5 4,-2 8,-9 11,9 9,-9 24,19 14,-1 16,1 12,1-2,1-17,1-20,0-27,4-24,4-24,2-20,-7-16,-6-15,-6-1</inkml:trace>
  <inkml:trace contextRef="#ctx0" brushRef="#br0" timeOffset="207187">9329 10991,'-9'37,"8"11,1-48,0 0,-11 53,11-53,0 107,-2 13,19-3,-2-17,5-20,-6-32,-4-27,-10-21,0-19,0-16,-14-19,-12-13,-6-9,-15-4,-3 17</inkml:trace>
  <inkml:trace contextRef="#ctx0" brushRef="#br0" timeOffset="207638">9045 11379,'32'1,"3"-1,-35 0,0 0,0 0,37 11,-37-11,0 0,76 0,-76 0,81 13,-1-13,-9 12,-8-12,-11 13,-10-13,-10 18,-4-1,-6 6,-1 11,-6 9,-7 3,-9 3,1-3,0-7,0-9,-13-17,5-13,-2-15,-3-15,-2-20,7-17,10-8,14-6,9 5,5 14,2 14,1 19,-2 14,-3 14,-4 10,-5 5,-4 1,-15-4,0-11</inkml:trace>
  <inkml:trace contextRef="#ctx0" brushRef="#br0" timeOffset="207908">10158 11433,'0'11,"-1"13,1-24,0 0,0 0,0 0,13 24,-13-24,0 0,0 0,11 49,-11-49,0 0,12 55,-12-55,10 52,-11-4,11-12,-10-12,0-24,-9 0,9-30,-14-10,15-14</inkml:trace>
  <inkml:trace contextRef="#ctx0" brushRef="#br0" timeOffset="208115">10108 10908,'0'0,"0"0,0 0,0 0,0 0,0 0,0 0,0 0,0 0,0 0,0 0,0 0,0 0,0 0,0 0,0 0,0 0,0 0,0 0,0 0,0 0,0 0,0 0,0 0,0 0,0 0,0 0,0 0,0 0,0 0,0 0,98 45,-98-45,0 0,20 0,-20 0</inkml:trace>
  <inkml:trace contextRef="#ctx0" brushRef="#br0" timeOffset="208410">10510 11225,'25'27,"-1"6,-1 8,29 39,2 12,7 2,3-7,-3-19,-7-21,-11-20,-5-18,-11-9,-3-14,-6-4,-9-12,-9-10,0-13,-22-8,4-10</inkml:trace>
  <inkml:trace contextRef="#ctx0" brushRef="#br0" timeOffset="208585">10795 11314,'-46'41,"-2"5,48-46,-51 56,-57 55,-5 17,-8 5,0-6</inkml:trace>
  <inkml:trace contextRef="#ctx0" brushRef="#br0" timeOffset="270898">7394 12971,'0'0,"0"0,0 0,0 0,0 0,0 0,0 0,0 0,0 0,0 0,0 0,0 0,0 0,0 0,0 0,0 0,0 0,0 0,0 0,0 0,0 0,0 0,0 0,0 0,0 0,0 0,0 0,0 0,0 0,0 0,0 0,0 0,0 0,0 0,0 0,0 0,0 0,0 0,0 0,0 0,0 0,0 0,0 0,0 0,0 0,0 0,0 0,0 0,0 0,0 0,0 0,0 0,0 0,0 0,0 0,0 0,0 0,0 0,0 0,0 0,0 0,0 0,0 0,0 0,0 0,0 0,0 0,0 0,0 0,0 0,0 0,0 0,0 0,0 0,0 0,0 0,0 0,0 0,0 0,0 0,0 0,0 0,0 0,0 0,0 115,0-115,0 0,-1 44,1-44,-11 45,11-6,-14-3,14-6,-1-8,1-5,-9-8,9-9,0 0,0 0,0 0,0-8,9-11,1-11,-1-11,6 0,-1-1,-2 7,2 8,-6 4,2 9,3 5,4 9,10 1,5-1,2 0,5 0,-4 11,-5 6,0 13,-7 8,-8 10,-2 11,-15 1,12 5,-11-3,0-12,-1-9,2-14,9-14,-9-13,0-16</inkml:trace>
  <inkml:trace contextRef="#ctx0" brushRef="#br0" timeOffset="300588">10308 13077,'0'0,"0"0,0 0,0 0,0 0,0 0,0 0,0 0,0 0,0 0,0 0,0 0,0 0,0 0,0 0,0 0,0 0,0 0,0 0,0 0,0 0,0 0,0 0,0 0,0 0,0 0,0 0,0 0,0 0,0 0,0 0,0 0,0 0,0 0,0 0,0 0,0 0,0 0,0 0,0 0,0 0,0 0,0 0,0 0,0 0,0 0,0 0,0 0,0 0,0 0,0 0,0 0,0 0,0 0,0 0,0 0,0 0,0 0,0 0,0 0,0 0,0 0,0 0,0 0,0 0,0 0,0 0,0 0,35 99,-35-99,0 0,0 0,3 52,-3-52,0 0,0 18,0-18,0 19,0 2,-12 23,11 2,1 0,-10 0,10-2,0-4,0-5,-1-7,1-6,0-6,0-5,0-11,0 0,0-16,0-4,1-6,12-7,-13 2,16-4,-5-2,-11-2,16-8,-1-1,3-2,7-3,8 7,3 2,4 12,-7 9,-2 14,-7 9,-1 25,-4 3,-5 9,-1 5,-4 7,-10-2,16 2,-15 2,12-3,-14-3,2 0,0-1,1-4,-1-2,-1-3,1-7,0-4,0-10,0-14,0 0</inkml:trace>
  <inkml:trace contextRef="#ctx0" brushRef="#br0" timeOffset="304014">11903 13335,'0'0,"0"0,0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13,6-13,0 0,0 0,0 0,0 0,0 0,26-9,-26 9,0 0,0 0,0 0,0 0,36-9,-36 9,0 0,0 0,0 0,40-10,-40 10,0 0,0 0,41-12,-41 12,0 0,41-15,-41 15,41-17,-4-3,-2-1,0-4,-1-1,-5 0,-4-2,-9 6,-7 4,-9 2,0 3,-15 0,-3 4,-3 9,-5-10,0 10,-1 8,-5 3,3 9,-1 6,1 6,4 6,4 0,8 5,12 1,0 1,1 3,13-1,6 0,7-4,5-2,5-3,1-4,8-5,0-3,1-4,-1-2,-4-3,-4-5,-3-1,-6-11,-8 0,-11 0,-9-23,-19-2</inkml:trace>
  <inkml:trace contextRef="#ctx0" brushRef="#br0" timeOffset="313757">6323 13629,'0'0,"0"0,0 0,0 0,0 0,0 0,0 0,0 0,0 0,0 0,0 0,0 0,0 0,0 0,0 0,0 0,0 0,0 0,0 0,0 0,0 0,0 0,0 0,0 0,0 0,0 0,0 0,0 0,0 0,0 0,0 0,0 0,0 0,0 0,0 0,0 0,0 0,0 0,0 0,0 0,0 0,0 0,0 0,0 0,0 0,0 0,0 0,0 0,0 0,0 0,163 16,-163-16,0 0,18-9,-18 9,17 1,0-1,1 0,2-8,0 8,3 0,-3-11,2 4,1-3,0-1,1-3,3 1,-4-2,3 1,2 2,-3 2,5 3,0 6,3-10,5 11,-1 0,5 0,-4 0,-2 0,1 0,-1-8,6 7,4 0,1 16,1-5,1 1,2-2,0 3,4 3,2 4,2 0,-3-1,1 1,-4-1,1-1,-3 0,-1 1,-1-3,-3 2,3 2,-6-2,1 0,-5-1,-4-3,3 5,-1-2,-2 5,2-3,-6-1,-3-2,3-1,-1 1,-3 1,-4-4,-5-2,-7-10,-2 7,-9-7,12 0,-12 0,0 0,8 0,-8 0,0 0,0 0,-1-7,1 7,0 0,0 0,0 0,0 0,0 0,0 0,0 0,0 0,0 0,-9 0,9 0,0 0,0 0,0 0,0-10,-8 10,8 0,0 0,-10 1,10-1,-14-9</inkml:trace>
  <inkml:trace contextRef="#ctx0" brushRef="#br0" timeOffset="321157">11859 14000,'0'0,"0"0,0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0,69 41,-69-41,0 0,0 0,0 0,28-1,-28 1,0 0,0 0,33 13,-33-13,0 0,36 0,-36 0,36 12,5-12,-2 15,5-6,3-1,3 1,3 0,3-1,4 2,0 1,2 2,-1 3,-2 4,-4-3,-2 5,-1-1,1 1,-3 1,-5-1,-1 1,-6 0,-2 2,-3 6,6 6,3 4</inkml:trace>
  <inkml:trace contextRef="#ctx0" brushRef="#br0" timeOffset="351922">15406 12943,'0'0,"0"0,0 0,0 0,0 0,-12 103,12-103,0 0,-6 54,6-54,12 115,-13-70,13 4,-12 1,16 53,-8 8,-1 5,-9 4,4-2,0-8,-24-14,4-17,3-20,4-20,11-19,0-20,11-19,13-19,9-17</inkml:trace>
  <inkml:trace contextRef="#ctx0" brushRef="#br0" timeOffset="352143">15614 13842,'1'12,"-1"11,0-23,0 0,0 0,0 0,1 24,-1-24,0 0,0 0,13 46,-13-46,0 0,0 46,0-46,8 39,-7-8,-9-16,-5-15,2-12,11-21,-1-14</inkml:trace>
  <inkml:trace contextRef="#ctx0" brushRef="#br0" timeOffset="352354">15736 13346,'0'0,"0"0,0 0,0 0,0 0,0 0,0 0,0 0,0 0,0 0,0 0,0 0,0 0,0 0,0 0,0 0,7 0,-7 0,0 0,0 0,0 0,0 0,21 9,-21-9,0 0,0 0,0 0,32 9,-32-9,0 0,0 0,46 13,-46-13,0 0,52 14,-52-14,53 16,-1 4</inkml:trace>
  <inkml:trace contextRef="#ctx0" brushRef="#br0" timeOffset="352798">16287 13618,'0'0,"-16"-15,16 15,0 0,0 0,0 0,0 0,-17 0,17 0,0 0,0 0,0 0,-34-20,34 20,0 0,0 0,-47-9,47 9,0 0,-50 1,50-1,-50 0,8 0,9 21,15-2,18 8,-1 6,23 7,7 3,5 10,7 0,0 2,-4-4,-7-9,-13-6,-18-2,-21-2,-20-5,-18-7,-7-18,3-1,4-13,16-4,14-4,30-8,16-12,39-8,31-7,17-1,11 3</inkml:trace>
  <inkml:trace contextRef="#ctx0" brushRef="#br0" timeOffset="353168">16680 13204,'0'0,"0"0,0 0,0 0,0 0,0 0,0 0,0 0,0 0,0 0,0 0,0 0,0 0,0 0,0 0,0 0,0 0,0 0,0 0,0 20,0-20,0 0,0 0,-1 38,1-38,0 0,-1 63,1-63,-3 85,2 14,-2 0,1-5,0-3,1-9,2-3,13-10,-3-12,3-8,4-16,4-15,-9-19,-13-28,-10-14,-22-12</inkml:trace>
  <inkml:trace contextRef="#ctx0" brushRef="#br0" timeOffset="353285">16467 13837,'87'14,"22"-4,8 1</inkml:trace>
  <inkml:trace contextRef="#ctx0" brushRef="#br0" timeOffset="362658">5809 15557,'0'0,"0"0,0 0,0 0,0 0,0 0,0 0,28 98,-28-98,6 125,-5-95,0 4,0 2,2 36,-1 7,0 2,10 6,-9-4,0 1,-1-9,1 2,-2-3,2-1,-1-2,0-6,0-17,-1-13,-1-17,9-18,0-16,-1-11,1-9,-12-6,13-10</inkml:trace>
  <inkml:trace contextRef="#ctx0" brushRef="#br0" timeOffset="362947">6162 16261,'1'19,"17"3,-18-22,0 0,0 0,0 0,0 23,0-23,0 0,0 0,25 44,-25-44,0 0,15 49,-15-49,14 51,0 4,-2 3,0 1,-10-4,9-10,-10-16,0-19,-2-23,0-24,13-25,-17-20,19-13</inkml:trace>
  <inkml:trace contextRef="#ctx0" brushRef="#br0" timeOffset="363167">6280 15872,'0'-9,"0"9,0 0,0 0,0 0,0 0,0 0,0 0,0 0,0 0,0 0,0 0,0 0,0 0,0 0,0 0,0 0,0 0,0 0,0 0,0 0,0 0,0 0,0 0,0 0,0 0,0 0,0 0,-10-8,10 8,0 0,0 0,0 0,0 0,0 0,0 0,0 0,0 0,0 0,0 0,0 0,0 0,0 0,0 0,0 0,0 0,0 0,0 0,0 0,0 0,0 0,-10-1,10 1,0 0,0 0,0 0,0 0,0 0,0 0,0 0,0 0,0 0,0 0,0 0,0 0,0 0,0 0,0 0,0 0,0 0,0 0,0 0,0 0,0 0,0 0,0 0,0 0,0 0,0 0,0 0,0 0,0 0,0 0,0 0,0 0,24 0,-24 0,0 0,0 0,0 0,0 0,28 0,-28 0,0 0,0 0,0 0,37 0,-37 0,0 0,0 0,41 0,-41 0,0 0,47 18,-47-18,50 16</inkml:trace>
  <inkml:trace contextRef="#ctx0" brushRef="#br0" timeOffset="363772">6843 15991,'0'0,"0"0,0 0,0 0,0 0,0 0,0 0,0 0,0 0,0 0,0 0,0 0,0 0,0 0,0 0,0 0,0 0,0 0,0 0,0 0,0 0,0 0,0 0,0 0,0 0,0 0,0 0,0 0,-16 0,16 0,0 0,0 0,0 0,0 0,0 0,-22 0,22 0,0 0,0 0,0 0,0 0,-30 0,30 0,0 0,0 0,0 0,-35-1,35 1,0 0,0 0,-37 10,37-10,0 0,-36 0,36 0,-35 0,4 11,6-11,7 8,10-8,8 0,0 15,15 0,10 9,11 5,6-1,4 4,1 4,-4-3,-1 5,-2-2,-7 6,-8 5,-7-4,-5-1,-12-7,0-8,0-7,-1-6,-15-1,0-5,-7-7,-3-1,-2 0,-5-19,0-4,5-5,5-6,8-7,13-4,0-3,16 0,7-2,9-4,9-2,5-4,2-1,2-1,-3 3</inkml:trace>
  <inkml:trace contextRef="#ctx0" brushRef="#br0" timeOffset="364366">7333 15534,'0'0,"0"21,0-21,0 0,0 0,0 0,1 21,-1-21,0 0,0 0,0 53,0-53,0 0,2 67,-2-67,-13 81,7 17,8 3,1 5,15 0,-2-13,-1-11,-2-17,-3-16,-9-16,10-16,-11-17,0 0,-12-23,-9-18,-15-17,-6-15,-3-3,-2 3,4 8,-2 14,5 18,4 16,11 17,8 0,9 0,8 0,1 8,21-8,7 14,17 2,13 6,9 2,12 0,7 0,9-4,5-3,5 2,2-4,-1-1,-11-2,-9-4,-15-8,-15 0,-14 0,-12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45:37.607"/>
    </inkml:context>
    <inkml:brush xml:id="br0">
      <inkml:brushProperty name="width" value="0.05292" units="cm"/>
      <inkml:brushProperty name="height" value="0.05292" units="cm"/>
      <inkml:brushProperty name="color" value="#FF0000"/>
    </inkml:brush>
  </inkml:definitions>
  <inkml:trace contextRef="#ctx0" brushRef="#br0">2436 7997,'0'0,"11"88,-11-88,0 0,0 0,9 40,-9-40,0 0,-1 47,1-47,11 92,-12 8,0 3,-1-5,2-10,-10-17,9-16,1-15,0-17,0-11,0-12,8 0,-8-9,0-17,-12-19,-1-14,-2-7,-5 5,-3 11,-2 22,-4 13,-12 15,-10 24,-13 15,-5 20,2 11,11-3,21-4,26-15,32-15,32-12,23-21,17-1,1-7,-7-9,-11-2,-6-2,-2-6,5-5,0-6,-3-2,-10 6</inkml:trace>
  <inkml:trace contextRef="#ctx0" brushRef="#br0" timeOffset="346">2789 8654,'-24'0,"2"12,22-12,0 0,0 0,0 0,0 0,-23 9,23-9,0 0,0 0,0 0,-41 20,41-20,0 0,0 0,-28 26,28-26,0 0,-18 24,18-24,0 24,25-8,14-18,8 2,5-18,-1-5,-10 0,-9-4,-10 7,-10 11,-3 9,-9 13,14 10,-6 9,2 2,2-2,4-8,5-16,8-16,3-21,3-15,-2-15</inkml:trace>
  <inkml:trace contextRef="#ctx0" brushRef="#br0" timeOffset="642">3203 8177,'-8'22,"-4"14,12-36,0 0,-11 46,11-46,-20 90,3 16,6 0,11-17,-3-19,3-22,13-16,-13-8,0-9,-8-15,-11-11,-4-18,-3-14,-1-10,3-1,5 12</inkml:trace>
  <inkml:trace contextRef="#ctx0" brushRef="#br0" timeOffset="1096">3016 8597,'32'0,"2"1,-34-1,0 0,0 0,36 0,-36 0,0 0,76-1,-76 1,83-11,1 1,-6-1,-16 3,-18 7,-18-7,-15 9,-11 7,-10 3,-8 4,-7 1,-3-1,1-2,5 0,7-3,5 2,10 1,0-1,11 1,8-13,6 8,7-8,-4-16,-5 2,-10 6,-13 8,10 0,-10 0,0 18,0 6,0 2,11-4,8-13,5-18,7-16,6-16,-1-13,1-8</inkml:trace>
  <inkml:trace contextRef="#ctx0" brushRef="#br0" timeOffset="1482">3939 8338,'-9'37,"8"7,1-44,0 0,-15 44,15-44,-15 90,14-1,-9-13,9-22,17-24,-6-30,-1 0,-9-24,0-9,-14-8,-10-3,-8 3,-4 7,4 17,3 17,10 0,18 20,1-6,27-2,22-11,20-1,10-18,2-3,-7-4,-15 5,-20 7,-14 13,-13 0</inkml:trace>
  <inkml:trace contextRef="#ctx0" brushRef="#br0" timeOffset="1887">4282 8713,'0'22,"15"-3,-15-19,0 0,0 0,0 0,0 0,0 0,12 15,-12-15,0 0,0 0,0 0,0 0,25 27,-25-27,0 0,0 0,0 0,33 14,-33-14,0 0,0 0,41 0,-41 0,0 0,44-16,-44 16,39-27,-7-5,-7-1,-11 10,-5 8,-9 15,0 8,0 15,-2 17,1 14,-14 7,-5 11,-7 6,-4-2,1-5,8-16,7-22,15-17,0-16,18-21,6-11,4-18,1-18,-1-15,2-4,3 3,1 12</inkml:trace>
  <inkml:trace contextRef="#ctx0" brushRef="#br0" timeOffset="2405">4753 8699,'0'0,"13"15,-13-15,0 0,0 0,0 0,0 0,-1 12,1-12,0 0,0 0,0 0,16 30,-16-30,0 0,0 0,11 39,-11-39,0 0,7 49,-7-49,-2 55,14-3,-13-8,11-14,-10-15,0-15,0 0,0 0,0-19,0-10,1-10,-1 0,1 5,0 11,-11 10,10 13,0 0,0 0,0 0,0 0,0-7,0 7,0 0,0 0,0 0,0 0,0 0,0 0,0 0,0 0,0 0,0 0,0 0,0 0,0 0,0 0,0 0,0 0,-10-10,1 10,-5-8</inkml:trace>
  <inkml:trace contextRef="#ctx0" brushRef="#br0" timeOffset="3390">4758 8704,'0'0,"0"0,0 0,0 0,0 0,0 0,0 0,0 0,0 0,0 0,0 0,0 0,0 0,0 0,0 0,0 0,0 0,0 0,0 0,0 0,0 0,0 0,0 0,0 0,0 0,0 0,0 0,0 0,0 0,0 0,0 0,0 0,0 0,0 0,0 0,0 0,0 0,0 0,0 0,0 0,0 0,0 0,0 0,0 0,0 0,0 0,0 0,0 0,0 0,0 0,0 0,0 0,0 0,0 0,0 0,0 0,0 0,0 0,0 0,0 0,0 0,0 0,0 0,0 0,0 0,0 0,0 0,0 0,0 0,0 0,0 0,0 0,0 0,0 0,0 0,0 0,0 0,0 0,0 0,0 0,0 0,0 0,0 0,0 0,81-68,-81 68,0 0,52-53,-52 53,61-45,1 14,-4 21,-12 10,-11 29,-12 2,-15 9,-9 1,-32 3,-7-4,-12-5,-7-14,3-10,3-11,12-22,19-8,22-10,16-4,26-1,18 11,10 9,0 9,-4 7,-10 9</inkml:trace>
  <inkml:trace contextRef="#ctx0" brushRef="#br0" timeOffset="3716">5255 8706,'15'-2,"5"-7,-20 9,0 0,0 0,24-11,-24 11,0 0,45-20,-45 20,51-31,0-7,-6-3,-13-2,-13 9,-19 8,-16 10,-21 16,-14 1,-11 20,0 11,12 13,12 8,26 5,34 1,41-3,46-16,31-24,8-15</inkml:trace>
  <inkml:trace contextRef="#ctx0" brushRef="#br0" timeOffset="5324">7014 7881,'0'0,"0"0,0 0,0 0,0 0,0 0,0 0,0 0,0 0,0 0,0 0,0 0,0 0,0 0,0 0,0 0,0 0,0 0,0 0,0 0,0 0,0 0,0 0,0 0,0 0,0 0,0 0,0 0,0 0,0 0,0 0,0 0,0 0,0 0,0 0,0 0,0 0,0 0,0 0,0 0,0 0,0 0,0 0,0 0,0 0,0 0,0 0,0 0,0 0,0 0,0 0,0 0,0 0,0 0,0 0,0 0,0 0,0 0,0 0,0 0,0 0,0 0,0 0,0 0,0 0,0 0,0 0,0 0,0 0,0 0,0 0,0 0,0 0,0 0,0 0,-144 36,144-36,-48 13,-1 3,0 1,9 1,8-3,8-1,7 1,5 2,12 6,0 7,-1 10,9 7,0 7,-9 10,0 10,-1 5,-16 3,4 2,-3-10,6-2,-1-6,12-11,-1-6,0-9,13-4,-2-7,1-5,6-7,7-6,15-11,12 6,14-6,9 0,10-14,1 13,0-10,-6 3,-13-5,-14-7</inkml:trace>
  <inkml:trace contextRef="#ctx0" brushRef="#br0" timeOffset="5971">7541 7736,'0'0,"0"0,0 0,0 0,0 0,0 0,0 0,0 0,0 0,0 0,0 0,0 0,0 0,0 0,0 0,0 0,0 0,0 0,0 0,0 0,0 0,0 0,0 0,0 0,0 0,0 0,0 0,0 0,0 0,0 0,0 0,0 0,0 0,0 0,0 0,0 0,0 0,0 0,0 0,0 0,0 0,0 0,0 0,0 0,0 0,216 92,-125-78,-2-2,-10 2,-18-1,-20 3,-22 5,-20 6,-8 5,-10 6,-6 5,0 12,3 9,6 15,14 12,-8 9,8 3,9 0,-7-9,12-15,-13-13,0-16,0-13,1-11,-14-7,-13-5,-18-3,-18-4,-18-6,-9 0,-3-1,21-21,38-10,43-6</inkml:trace>
  <inkml:trace contextRef="#ctx0" brushRef="#br0" timeOffset="6690">8892 7876,'0'0,"0"0,0 0,0 0,0 0,0 0,0 0,0 0,0 0,0 0,-194-25,157 26,1 10,6-2,-33 11,8 4,10 0,5 0,14-5,8 0,18 1,0 9,-1 6,0 9,16 14,-16 7,0 14,-2 14,-12 7,-7 4,0 0,-1-4,2-13,10-13,10-17,1-16,-1-15,13-9,8-7,9 1,15 1,20 3,19 3,17 3,9 0,-7-3,-16-3,-27-7,-29-8,-22-10,-8-15</inkml:trace>
  <inkml:trace contextRef="#ctx0" brushRef="#br0" timeOffset="7298">9364 7833,'0'0,"0"0,0 0,0 0,0 0,0 0,219 26,-128-2,15 6,2 4,-10 0,-20-8,-22-9,-23-6,-21-1,-14 4,2 9,-13 12,-2 12,-2 15,-1 19,1 16,0 16,4 13,2 2,9-4,10-18,6-20,-1-26,-1-24,-12-18,0-18,0 0,-30-9,-12 0,-17-3,-18 12,-20 0,-10 1,-3 13,18-1</inkml:trace>
  <inkml:trace contextRef="#ctx0" brushRef="#br0" timeOffset="9013">11380 8516,'0'0,"0"0,0 0,0 0,85 113,-85-113,55 82,73 131,-107-177,-4-7,-5-7,11 19,-8-18,-2-23,4 0,3-25,8-17,4-23,1-16,0-12,-3 1,-3 21,-1 25,-5 46,2 15,-15 35,-8 10,-1 0,0-11,1-14,0-13,14-6,-2-7,13-8,11 8,10-9,15-14,1-9,0-13,-3-17,-18-6,-15-3,-17 6,-8 15,-15 14,-5 19,-7 18,-9 18,-3 21,4 18,4 17,16-4,12-10,28-11,16-18,13-18,20-23,2-11,2-21,-3-12,-20-4,-5-3,-14 1,-9 4,-9 9,-8 12,-11 17,14 19,-16 16,24 17,-10 11,-2 2,2-7,-13-17,1-13,0-20,0 9,8-9,-8-15,0-5,13-16,-4-18,7-13,14-3,7 7,7 18,-1 18,-10 15,-13 12,-7-14,-13-11,1-29</inkml:trace>
  <inkml:trace contextRef="#ctx0" brushRef="#br0" timeOffset="9296">13529 8154,'11'32,"4"11,-15-43,0 0,1 46,-1-46,27 94,-13 9,-14-3,11-8,-11-23,-2-25,2-26,0-18,1-34,-11-14,-13-19,-19-7,-10 10</inkml:trace>
  <inkml:trace contextRef="#ctx0" brushRef="#br0" timeOffset="9456">13304 8464,'16'0,"6"0,-22 0,0 0,0 0,30 0,-30 0,0 0,68-1,-68 1,86-14,8 3,0-1,-12 0,-19-3,-16 15,-14 0</inkml:trace>
  <inkml:trace contextRef="#ctx0" brushRef="#br0" timeOffset="9586">14021 8526,'-1'16,"1"3,0-19,0 0,0 0,0 0,0 0,0 0,0 0,0 0,0 23,0-23,0 0,0 0,0 0,0 0,0 0,0 0,14 41,-14-41,0 0,0 0,0 0,0 0,0 0,1 39,-1-39,0 0,0 0,0 0,0 0,9 28,-9-28,0 0,0 0,0 0,0 0,0 0,0 0,0 0,0 0,0 0,0 0,-10-32,10 32</inkml:trace>
  <inkml:trace contextRef="#ctx0" brushRef="#br0" timeOffset="9735">13944 8276,'0'0,"136"-97,-136 97,0 0,16-11,-16 11</inkml:trace>
  <inkml:trace contextRef="#ctx0" brushRef="#br0" timeOffset="10292">14371 8331,'0'0,"0"0,0 0,0 0,0 0,0 0,0 0,53 91,-53-91,0 0,0 0,0 0,-17 23,17-23,0 0,0 0,-28 32,28-32,0 0,-34 37,34-37,-30 39,6-2,14-2,19 1,20-3,21-3,15-7,9-13,1-11,-5-8,-7-9,-3-8,-4-6,-8-2,0-4,-13 0,-9-1,-11 5,-16-1,-6 4,-13 8,-9 9,-5 14,-5 8,-1 20,5 16,4 12,14 10,17 1,15-6,32-8,25-10,28-15,10-20,-3-21,-16-18,-22-15,-22-7</inkml:trace>
  <inkml:trace contextRef="#ctx0" brushRef="#br0" timeOffset="10673">15727 8296,'0'0,"0"0,0 0,0 0,0 0,0 0,0 0,0 0,0 0,0 0,0 0,0 0,0 0,0 0,0 0,0 0,0 0,0 0,0 0,0 0,0 0,0 0,0 0,0 0,0 0,0 0,0 0,0 0,0 0,0 0,0 0,0 0,0 0,0 0,0 0,0 0,0 0,0 0,0 0,0 0,0 0,0 0,0 0,0 0,0 0,0 0,0 0,0 0,0 0,0 0,0 0,0 0,0 0,0 0,0 0,0 0,-96-9,96 9,0 0,0 0,0 0,0 0,0 0,0 0,-32 21,32-21,0 0,0 0,0 0,-21 21,21-21,0 0,0 0,0 0,0 0,0 27,0-27,0 0,0 0,0 0,14 32,-14-32,0 0,0 0,42 38,-42-38,0 0,63 45,-63-45,76 48,4 7,-13-2,-21 0,-28 0,-31-2,-33 0,-28-1,-23-3,-6-5,10-6,22-3</inkml:trace>
  <inkml:trace contextRef="#ctx0" brushRef="#br0" timeOffset="21173">1505 10758,'0'0,"0"0,0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0,-28-101,28 101,0 0,0 0,-36-26,36 26,0 0,-48-19,48 19,-49-11,-5 12,5 7,5 7,11 3,10 2,11 4,12 2,-1 7,23 5,14 7,13 9,10 4,10 7,0-2,-5-3,-7-3,-13-12,-15-8,-14-12,-15-8,-8-2,-19 0,-14 0,-16-5,-14-10,4-15,12-18,24-9,32-15,24-4,22 3,8-3</inkml:trace>
  <inkml:trace contextRef="#ctx0" brushRef="#br0" timeOffset="21488">1876 10605,'0'0,"0"0,0 0,0 0,0 0,0 0,0 0,0 0,0 0,0 0,0 0,0 0,0 31,0-31,0 0,0 0,10 46,-10-46,0 0,-1 83,1-83,9 114,-11 18,1 1,-3-22,2-35,2-32,0-25,0-19,-8-10,-3-21,-13-23,-12-29,-12-14,-9 6,-1 28,12 45</inkml:trace>
  <inkml:trace contextRef="#ctx0" brushRef="#br0" timeOffset="22034">1594 11043,'31'0,"11"10,-42-10,0 0,44 0,-44 0,85 15,10-4,-6-11,-6-1,-11-1,-12 2,-12 0,-16 0,-10 0,-12 0,-10 0,0 0,0 17,-1 9,1 6,0 6,-2-1,2-1,-1-5,1-5,8-10,-9-7,1-9,0 0,0 0,0 0,0 0,0 0,1-25,-1-11,-10-15,12-7,-9 1,7 12,1 9,19 8,1 5,9 4,8 0,9 7,1-4,0 5,-8 11,-14-8,-10 8,-16 0,11 8,-1-8</inkml:trace>
  <inkml:trace contextRef="#ctx0" brushRef="#br0" timeOffset="22419">2866 11024,'0'22,"0"3,0-25,0 0,0 0,0 0,-1 25,1-25,0 0,0 0,-9 48,9-48,0 0,-1 55,1-55,-1 53,8-3,9-4,8-11,8-6,4-12,4-9,8-8,7-18,2-10,-4-10,-4-8,-12-3,-11 8,-9 4,-16 6,7 7,-7 0,-1-4,16-5,-1-4,4-1,2-5</inkml:trace>
  <inkml:trace contextRef="#ctx0" brushRef="#br0" timeOffset="23151">3689 10478,'0'0,"0"0,0 0,0 0,0 0,0 0,0 0,-1 14,1-14,0 0,0 0,0 0,14 27,-14-27,0 0,0 0,12 48,-12-48,0 0,12 67,-12-67,15 84,-3 5,-4 0,-1-10,-8-17,11-18,-11-18,1-15,0-11,-1 8,1-8,0 0,0 0,0 0,0 0,0 0,0 0,0 0,0 0,0 0,0 0,0 0,0 0,0 0,0 0,0 0,0 0,0 0,0 0,0 0,0 0,0 0,0 0,0 0,0 0,0 0,0 0,0 0,0 17,7 5,-8 19,0 18,0 24,-2 15,11 6,0-5,2-22,1-24,-1-27,-1-26,-9-19,10-24,-9-17,-23-9</inkml:trace>
  <inkml:trace contextRef="#ctx0" brushRef="#br0" timeOffset="23480">3520 11107,'0'0,"0"0,0 0,0 0,0 0,0 0,0 0,0 0,0 0,0 0,0 0,0 0,0 0,0 0,0 0,0 0,0 0,0 0,0 0,-52 89,52-89,0 0,0 0,-10 34,10-34,0 0,0 38,0-38,-10 42,9 0,10-4,9-2,15-3,19-7,17-13,6-14,-4-31,-19-12</inkml:trace>
  <inkml:trace contextRef="#ctx0" brushRef="#br0" timeOffset="23790">3636 10961,'0'0,"0"0,0 0,0 0,0 0,0 0,0 0,0 0,0 0,0 0,0 0,0 0,0 0,0 0,0 0,0 0,0 0,0 0,0 0,159 38,-159-38,117 11,12-2,-9-10,-22 1,-31 0</inkml:trace>
  <inkml:trace contextRef="#ctx0" brushRef="#br0" timeOffset="24623">5181 11355,'0'0,"0"0,0 0,0 0,0 0,0 0,0 0,0 0,0 0,0 0,0 0,0 0,0 0,0 0,0 0,0 0,0 0,0 0,0 0,0 0,0 0,0 0,0 0,0 0,0 0,0 0,0 0,0 0,0 0,0 0,0 0,0 0,0 0,0 0,161 21,-161-21,86-25,16-3,0-2,-15-1,-27 3,-23 4,-22 1,-15 3,2 0,-15 1,-13 2,-16 3,-21 14,-19 10,-12 22,-2 11,17 8,22-3,29-1,27 0,22 4,26 1,22-7,18-10,13-6,3-6,-4-10,-10-4,-14-8,-15-13,-9-13,-18-6,-9-2,-10 4</inkml:trace>
  <inkml:trace contextRef="#ctx0" brushRef="#br0" timeOffset="25272">6516 11426,'0'0,"0"0,0 0,0 0,0 0,0 0,0 0,0 0,0 0,0 0,1-14,-1 14,0 0,-21-16,21 16,-23-24,-15 1,38 23,0 0,-60-13,60 13,-77-1,-15 31,-2 9,3 6,17-1,22-11,25-12,27-7,9-14,25 12,18-12,17-9,10-16,6-20,8-23,1-17,-4-15,-7-6,-15 6,-14 11,-16 11,-12 12,-13 12,-11 10,-2 12,-7 12,-17 19,-15 1,-12 41,-18 19,-6 26,1 19,10 9,18-3,24-12,19-15,29-14,16-16,12-12,9-17,6-25,2 0,4-33,-3-1,1-5,0 1</inkml:trace>
  <inkml:trace contextRef="#ctx0" brushRef="#br0" timeOffset="26089">7189 11271,'0'0,"-11"-7,11 7,0 0,0 0,0 0,0 0,0 0,-11 0,11 0,0 0,0 0,0 0,0 0,-23-16,23 16,0 0,0 0,0 0,-32-1,32 1,0 0,0 0,-42 0,42 0,0 0,-51 26,51-26,-48 36,10 3,10-2,28-6,-2-10,30-4,9-7,10-10,4 0,-1-16,-3 16,-8 0,-3 11,-8 22,-5 19,-11 16,-14 11,1 6,-27 3,-3-5,-4-8,-1-10,3-15,3-18,9-12,9-11,12-9,-9 0,9-8,0-13,15-14,15-14,22-11,21-9,16-2,8 2,1 3,-7 7,-11 3,-8 4,-13 1,-6-3,-12-6,-15 1,-14 3,-11 5,-24 7,-8 8,-14 6,-7 14,-6 16,-1 23,4 14,11 15,18 8,25 9,-1 3,33 0,8-3,13-7,15-3,13-6,15-9,5-18,4-9,-11-17,-17-15,-25-6</inkml:trace>
  <inkml:trace contextRef="#ctx0" brushRef="#br0" timeOffset="28467">1717 8853,'0'0,"0"0,0 0,0 0,0 0,0 0,0 0,0 0,0 0,0 0,0 0,0 0,0 0,0 0,0 0,0 0,0 0,0 0,0 0,0 0,0 0,0 0,0 0,0 0,0 0,0 0,0 0,0 0,160-97,-160 97,135-13,19-4,20 3,24-5,19-2,19-1,16 2,15 1,3 1,1 8,-5 8,-7 2,-10 11,-20 1,-24 9,-35-4,-34-2,-43-4,-41-11,-42 0,-45 0,-42-18,-41-5,-40-3,-30 1,-28 1,-25 8,-22 2,-17 14,-11 3,-6-3,0 25,5 1,11 8,14 4,19 2,27 0,36-3,41-7,47-10,44-7,36-13,45 0,43-22,53-10,50-5,42-4,32 3,23 5,26 5,14 6,14 10,8 11,-2 1,-1 21,-14 2,-17 9,-28 7,-38 2,-43 2,-49-2,-53-14,-50-9,-51-18,-47 1,-38-24,-40-3,-32-4,-31-2,-32 3,-25 10,-22 11,-19 9,-3 14,0 8,4 4,11 8,17 0,25 0,32-2,47-5,57-9,47-6,43-14,51 2,55-14,59-2,57-1,44 8,25 7,20 1</inkml:trace>
  <inkml:trace contextRef="#ctx0" brushRef="#br0" timeOffset="30756">3541 7921,'0'0,"0"0,0 0,0 0,0 0,0 0,0 0,0 0,0 0,0 0,0 0,0 0,0 0,0 0,0 0,0 0,0 0,0 0,0 0,178 62,-178-62,15 0,3 0,1-12,15 1,-2-4,-4-5,-3-6,-5-1,-11-1,-9 5,-13 4,-13 10,-6 9,-7 11,-4 9,2 6,6 7,5 6,14 4,16 1,-2-2,25-3,7-8,8-4,6-10,1-3,-1-14,-4 0,-4 0,-10-14,-5-1,-8-3</inkml:trace>
  <inkml:trace contextRef="#ctx0" brushRef="#br0" timeOffset="31560">4320 7860,'0'0,"0"0,0 0,0 0,0 0,0 0,0 0,0 0,0 0,0 0,0 0,0 0,0 0,0 0,0 0,0 0,0 0,0 0,0 0,0 0,0 0,0 0,0 0,0 0,0 0,0 0,0 0,0 0,0 0,0 0,0 0,0 0,0 0,0 0,0 0,0 0,0 0,0 0,0 0,0 0,0 0,0 0,0 0,0 0,0 0,0 0,0 0,0 0,0 0,0 0,0 0,0 0,0 0,-175 71,175-71,-35 30,6 5,8 2,8-4,13-4,23-5,14-11,15-14,8 1,4-29,-4-6,-9-11,-12-5,-12-9,-12-3,-14-5,1-3,-15 3,-7 3,0 14,-2 12,-4 15,-3 24,-4 9,-2 24,2 22,9 16,9 13,21 4,20-10,18-11,20-18,8-20,3-15,-12-14,-9-12,-13-7,-13-4</inkml:trace>
  <inkml:trace contextRef="#ctx0" brushRef="#br0" timeOffset="32348">4860 7871,'0'0,"0"0,0 0,0 0,0 0,0 0,0 0,0 0,0 0,0 0,0 0,0 0,0 0,0 0,0 0,0 0,0 0,0 0,0 0,0 0,0 0,0 0,0 0,0 0,0 0,0 0,0 0,0 0,0 0,0 0,0 0,-141 8,141-8,0 0,-27 18,27-18,-20 25,8 0,12 3,19-7,9-2,9-8,3-11,3 0,-5 0,-7-11,-4 10,-9 1,-3 0,-3 25,-1 4,0 11,-13 6,12 8,-12 4,-10 1,-5-4,-9-7,-4-11,-3-13,4-13,3-11,7-8,7-14,12-12,17-14,18-11,21-6,18-4,7 5,-3 3,-9 6,-10 9,-16 6,-12 3,-11 1,-12 2,-6 4,-20 4,-10 7,-9 11,-9 8,2 22,9 7,11 10,24 6,11 5,23 0,20 0,12-4,13-7,-1-12,1-9,-8-8,-11-10</inkml:trace>
  <inkml:trace contextRef="#ctx0" brushRef="#br0" timeOffset="49712">2400 12762,'0'0,"0"0,0 0,0 0,0 0,0 0,0 0,0 0,0 0,0 0,-16 126,16-97,0-29,0 0,-12 30,12-30,0 33,-14 35,12 3,-10 2,11-8,-12-12,3-17,-2-21,-4-15,-1-27,-1-16,6-15,13-15</inkml:trace>
  <inkml:trace contextRef="#ctx0" brushRef="#br0" timeOffset="49936">2382 12392,'0'0,"0"0,0 0,0 0,0 0,0 0,0 0,0 0,0 0,0 0,0 0,0 0,0 0,0 0,0 0,0 0,0 0,0 0,0 0,0 0,0 0,0 0,0 0,0 0,0 0,0 0,0 0,0 0,0 0,0 0,0 0,79 27,-79-27,0 0,0 0,0 0,15 22,-15-22,0 0,0 0,14 21,-14-21,0 0,13 20,-13-20</inkml:trace>
  <inkml:trace contextRef="#ctx0" brushRef="#br0" timeOffset="50447">2577 13391,'0'13,"0"-5,0-8,0 0,0 0,0 0,0 0,0 0,0 0,0 0,0 0,0 0,0 0,0 0,0 0,0 0,0 0,0 0,0 0,0 0,0 17,0-17,0 0,0 0,0 0,0 0,0 0,0 0,0 0,0 0,0 0,0 0,0 0,0 0,0 0,0 0,0 0,0 0,0 0,0 0,0 0,0-20,0 20,0 0,0 0,0 0,-11-37,11 37,0 0,0 0,1-60,-1 60,0 0,2-80,-2 80,1-82,12 0,6 12,4 7,9 8,7 8,5 5,3 8,3 10,-2 15,-1 18,-5 18,-5 24,-8 18,-11 17,-6 10,-14 4,0-4,1-15,0-17,0-22,-9-18,10-24,0 0,0-19,-13-23,15-22,0-23,12-17</inkml:trace>
  <inkml:trace contextRef="#ctx0" brushRef="#br0" timeOffset="50783">3509 12384,'8'12,"3"3,-11-15,0 0,0 0,0 0,9 22,-9-22,0 0,0 0,17 52,-17-52,0 0,11 72,-11-72,-2 100,-1 23,-13 13,-4 10,1-8,7-19,8-27,-6-32,10-28,-1-19,1-13,1-33,0-15,-17-27,0-17,-7-10,-6 4</inkml:trace>
  <inkml:trace contextRef="#ctx0" brushRef="#br0" timeOffset="50999">3378 12840,'45'-1,"3"0,-48 1,0 0,50 0,-50 0,100-1,16 0,2 1,3-1,-3 11,-13-11</inkml:trace>
  <inkml:trace contextRef="#ctx0" brushRef="#br0" timeOffset="51555">5448 12916,'0'0,"0"0,0 0,0 0,0 0,0 0,0 0,0 0,0 0,0 0,0 0,0 0,0 0,0 0,0 0,0 0,0 0,0 0,0 0,0 0,0 0,0 0,0 0,0 0,0 0,0 0,0 0,0 0,0 0,0 0,0 0,0 0,0 0,0 0,0 0,-14-1,14 1,0 0,0 0,0 0,0 0,-19-13,19 13,0 0,0 0,0 0,-34-8,34 8,0 0,0 0,-40 0,40 0,0 0,-48 0,48 0,-45 0,4 14,12 7,14 1,15 4,-1 5,25 6,1 2,10 6,1 1,1 2,-1 4,-7-2,-6 0,-10-9,-13-5,-1-5,-28-11,-3-2,-10-17,-6-2,-5-33,7-6,11-3,14-2,22-2,0-4,31-3,-2-2</inkml:trace>
  <inkml:trace contextRef="#ctx0" brushRef="#br0" timeOffset="51809">5753 12926,'-1'18,"1"3,0-21,0 0,0 0,-13 30,13-30,0 0,-13 60,13-60,-20 69,4 7,1-7,5-11,9-19,0-19,11-20,1-17,0-10,-11-12</inkml:trace>
  <inkml:trace contextRef="#ctx0" brushRef="#br0" timeOffset="52025">5654 12630,'0'0,"14"2,-14-2,0 0,0 0,0 0,0 0,17-2,-17 2,0 0,0 0,0 0,33 0,-33 0,0 0,0 0,42 0,-42 0,0 0,48-1,-48 1,47-12,-5 12,-8-8</inkml:trace>
  <inkml:trace contextRef="#ctx0" brushRef="#br0" timeOffset="52820">5941 13078,'22'10,"0"-10,-22 0,0 0,0 0,0 0,25 0,-25 0,0 0,0 0,50 12,-50-12,0 0,54 0,-54 0,52 1,3-1,-5-11,-3 12,-7-12,-10 11,-7 11,-11 3,-13 10,-10 5,-12 3,-12 3,-4 1,-5-2,2-1,5 0,7-5,10-5,11 0,8 3,27 0,6 5,14-1,6 0,7-4,1-2,2-4,2-5,-2-3,-1-12,-3 0,-6 0,-2-25,-4 4,-6-10,-6-2,-7-2,-11-2,-15 2,0 6,-28 3,-7 12,-11 5,-3 9,-5 0,0 18,4 4,6 4,9 3,13 10,20 6,9 7,25 5,16-1,11-8,10-9,5-10,3-17,0-12,-8-1,-19-23</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6:41:10.932"/>
    </inkml:context>
    <inkml:brush xml:id="br0">
      <inkml:brushProperty name="width" value="0.05292" units="cm"/>
      <inkml:brushProperty name="height" value="0.05292" units="cm"/>
      <inkml:brushProperty name="color" value="#FF0000"/>
    </inkml:brush>
  </inkml:definitions>
  <inkml:trace contextRef="#ctx0" brushRef="#br0">2285 12032,'0'0,"0"0,0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0,43 54,-43-54,0 0,0 0,0 0,13 30,-13-30,0 0,0 0,10 41,-10-41,0 0,-1 51,1-51,-1 60,-17 8,-7 1,-3-2,-2-6,10-15,10-18,10-12,0-16,0 12,8-12,-8 0,0 0,12-23,-12-5,11-15,-9-16,17-12,-2-3,6 1,6 5,4 9,-1 12,1 12,-4 10,-4 13,2 12,1 0,4 0,2 23,0 1,-3 4,-6 6,-12-2,-15 0,-10-1,-13 0,-14-2,-7-7,-4-4,2-4,8-14,10 11,9-11,11 0,10 0,0 0,1-8,29-2,11 1,17 8,9 1,-3 17,-5 8,-15 6,-7 4,-12 5,-11-2,-14 0,-1-6,-12-7,-18-4,-17-9,-14-3,-9-9,-5 2,8-2,12-15,17 2,19-6,20-8,16-3,19-4</inkml:trace>
  <inkml:trace contextRef="#ctx0" brushRef="#br0" timeOffset="381.0379">3015 12522,'-22'0,"1"13,21-13,0 0,0 0,0 0,-24 8,24-8,0 0,0 0,-39 17,39-17,0 0,-38 23,38-23,-28 26,13 5,15-2,15-4,17-8,13-17,-5 0,-8 0,-9-10,-11-4,-12-7,14-6,-14-7,1-5,-22-3,-4 3,-10 4,-1 8,10 9</inkml:trace>
  <inkml:trace contextRef="#ctx0" brushRef="#br0" timeOffset="993.0993">3410 12149,'0'0,"0"0,0 0,0 0,0 0,0 0,0 0,0 0,0 0,0 0,-88 91,52-15,-7 12,4 1,-1-6,10-16,8-22,7-21,15-15,0-9,0 0,0 0,0 0,0 0,1-25,25-12,7-10,12-4,9 15,6 20,-6 16,-5 19,-5 1,-9 5,-7 5,-8 4,-6 3,-15-3,-1 0,-18-4,-14-5,-15-5,-21-9,-14-10,-7-9,2-10,15-5,26-5,29-1,20 0</inkml:trace>
  <inkml:trace contextRef="#ctx0" brushRef="#br0" timeOffset="2781.2781">1575 13956,'0'0,"0"0,0 0,0 0,0 0,0 0,0 0,0 0,0 0,0 0,26 121,-26-121,0 0,4 53,-4-53,-3 152,3-115,0 1,-7 2,1 41,-6 5,-6 5,-8-1,-3-11,-4-17,-3-17,-6-18,-3-15,-4-11,-4-24,-6-21,3-23,5-22,17-16,13-12,20-2,-1 6</inkml:trace>
  <inkml:trace contextRef="#ctx0" brushRef="#br0" timeOffset="3047.3047">1346 13886,'18'10,"7"-1,-25-9,0 0,0 0,30 9,-30-9,0 0,59 16,-59-16,64 17,1-1,-3-3,-4-2,-1-12,-3 17,-7-17,-6 13</inkml:trace>
  <inkml:trace contextRef="#ctx0" brushRef="#br0" timeOffset="3347.3347">1852 14739,'0'24,"1"2,-1-26,0 0,0 0,0 0,0 27,0-27,0 0,0 0,-9 53,9-53,0 0,0 51,0-51,-7 41,7-14,1-13,-1-14,-11 0,10-18,1-7</inkml:trace>
  <inkml:trace contextRef="#ctx0" brushRef="#br0" timeOffset="3636.3636">1948 14200,'0'0,"0"0,0 0,0 0,0 0,0 0,0 0,0 0,0 0,0 0,0 0,0 0,0 0,0 0,0 0,0 0,0 0,0 0,0 0,0 0,0 0,0 0,0 0,0 0,0 0,0 0,0 0,11 95,-11-95,0 0,0 0,12 0,-12 0,0 0,15 0,-15 0</inkml:trace>
  <inkml:trace contextRef="#ctx0" brushRef="#br0" timeOffset="3978.3978">2208 13968,'0'0,"33"96,-40-63,-4 34,-9 24,-1 18,2 13,6 8,5-3,10-16,0-22,0-27,-2-21,0-18,0-13,11-10,-11-35,14-11,-15-16,15-14</inkml:trace>
  <inkml:trace contextRef="#ctx0" brushRef="#br0" timeOffset="4270.427">2543 14037,'1'16,"-1"6,0-22,0 0,0 0,-11 30,11-30,0 0,-9 64,9-64,-14 83,-4 16,0 7,1 9,2-4,7 3,10-15,0-8,9-15,2-13,4-12</inkml:trace>
  <inkml:trace contextRef="#ctx0" brushRef="#br0" timeOffset="9165.9165">4326 14051,'0'0,"0"0,0 0,0 0,0 0,0 0,0 0,0 0,0 0,0 0,0 0,0 0,0 0,0 0,0 0,0 0,0 0,0 0,0 0,0 0,0 0,0 0,0 0,0 0,0 0,0 0,0 0,0 0,0 0,0 0,0 0,0 0,0 0,0 0,0 0,0 0,0 0,0 0,0 0,0 0,0 0,0 0,0 0,0 0,0 0,0 0,0 0,0 0,0 0,0 0,0 0,0 0,0 0,0 0,0 0,0 0,0 0,0 0,0 0,0 0,0 0,0 0,5 49,-5-49,0 0,0 0,0 0,1 20,-1-20,0 0,0 0,0 35,0-35,0 0,2 56,-2-56,2 76,1 21,1 19,-1 9,-7 2,-8-4,-4-14,-4-16,-2-23,1-23,-4-20,-11-26,-17-1,-21-31,-10-15,-6-13,13-21,17-20,23-17,23-15,22 2</inkml:trace>
  <inkml:trace contextRef="#ctx0" brushRef="#br0" timeOffset="9491.9491">4058 13787,'0'0,"0"0,0 0,0 0,0 0,0 0,0 0,0 0,0 0,0 0,0 0,0 0,0 0,0 0,0 0,0 0,0 0,0 0,0 0,109 95,-109-95,86 30,8-6,-1-9,-10-2,-11-14,-11 18,-10-4,-13 2,-14 0</inkml:trace>
  <inkml:trace contextRef="#ctx0" brushRef="#br0" timeOffset="10138.0137">4762 14545,'0'0,"0"0,0 0,0 0,0 0,0 0,0 0,0 0,0 0,0 0,0 0,0 0,0 0,0 0,0 0,0 0,0 0,0 0,0 0,0 0,0 0,0 0,0 0,0 0,0 0,0 0,0 0,0 0,0 0,0 0,0 0,0 0,0 0,0 0,0 0,0 0,0 0,0 0,0 0,0 0,0 0,0 0,0 0,0 0,0 0,0 0,0 0,0 0,0 0,0 0,0 0,0 0,0 0,0 0,0 0,0 0,0 0,0 0,0 0,0 0,0 0,0 0,0 0,0 0,-23 0,23 0,0 0,0 0,-32 0,32 0,0 0,0 0,-46 15,46-15,0 0,-59 22,59-22,-57 34,8 4,12-4,15-11,22-11,0-12,1 11,23-11,-1 0,5-1,6-13,6-14,6-7,0-5,-6 6,-8 4,-12 14,-9 16,-1 0,3 27,3 8,0 17,-3 10,-12-8,1-6,-2-14,1-16,-1-7,17-11,-1-13,8-14,1-9,3-14,-8-8,0-2,-5 0,-5 13</inkml:trace>
  <inkml:trace contextRef="#ctx0" brushRef="#br0" timeOffset="10873.0872">5035 14471,'0'0,"1"18,-1-18,0 0,0 0,0 0,0 0,-13 15,13-15,0 0,0 0,0 0,-8 35,8-35,0 0,0 0,-11 47,11-47,0 0,-10 53,10-53,-6 45,7-11,-11-16,10-18,0 0,0 0,0 0,0 0,0 0,0 0,13-17,5-13,9-13,11-7,-2-2,2 14,-6 15,-2 24,1-1,-2 17,-1 12,-5 11,-5 5,-7 9,-10-4,1-8,-1-8,0-10,-1-10,1-6,21-8,1 0,11-1,6 0,3 1,2-21,1-3,4-7,1-5,0 2,-2-2,-7 8,-8 4,-8 5,-9 5,-17-1,-1-4,0-5,-18-3,-1 3,-9 1,-8 8,-6 15,-6 0,-6 8,-1 18,3 12,18 16,24 19,44 23,38 15,37-5,25-18,3-31</inkml:trace>
  <inkml:trace contextRef="#ctx0" brushRef="#br0" timeOffset="13996.3995">1018 16281,'0'0,"0"0,0 0,0 0,0 0,0 0,0 0,0 0,0 0,0 0,0 0,0 0,0 0,0 0,0 0,0 0,0 0,0 0,0 0,0 0,0 0,0 0,25 114,-25-114,0 0,0 0,0 0,1 20,-1-20,0 0,0 0,0 18,0-18,0 0,1 22,-1-22,-1 44,2 12,-12 11,-5-1,-3-2,-4-5,-2-9,-1-3,-2-8,-1-9,-1-12,-4-19,2-13,0-21,3-23,12-16,16-12,-1-14,12 3,4 1,4 9,2 12,-3 18,-4 12,-13 20,11 14,-11 11,0 0,0 0,-1-8,10 8,11 15,14 1,16 6,13-1,5-4,4-3,-1-1,2-1,-7 1,-7-2,-10-1,-12-10,-17 17,-20-2,0 3,-13 5</inkml:trace>
  <inkml:trace contextRef="#ctx0" brushRef="#br0" timeOffset="14441.444">1395 16472,'0'0,"0"9,0-9,0 0,0 0,0 0,0 14,0-4,0-10,0 0,0 0,0 0,0 0,0 0,0 0,0 0,0 0,0 0,0 0,0 0,0 0,0 0,0 0,0 0,0 0,0 0,1 12,-1-12,0 0,0 0,0 0,0 0,0 0,0 0,0 0,0 0,0 0,0 0,0 0,0 0,0 0,0 8,0-8,0 0,0 0,0 0,0 0,0 9,0-9,0 0,0 0,0 0,-16 20,16-20,0 0,0 0,-20 25,20-25,0 0,-25 32,25-32,-21 39,2-3,6 3,14-7,-15-5,15-7,-1-7,17-12,-1 8,5-9,4 0,-2-22,-1 8,-4 0,-7-1,-2 1,-10-3,1-7,-1-2,-11-8,0-8,11 4,-8-7,8 2,16 1,-2-7,9 2</inkml:trace>
  <inkml:trace contextRef="#ctx0" brushRef="#br0" timeOffset="14944.4943">1696 16144,'1'11,"-1"7,0-18,0 0,0 0,0 25,0-25,0 0,1 50,-1-50,-18 57,2 10,-2-2,0-3,4-9,3-12,12-11,-12-6,12-3,-1-6,0-15,0 0,0 0,16-16,0-11,9-8,4-2,1 3,0 9,2 9,-4 16,3 0,-1 20,-3 10,-3 11,-5 8,-8 1,-10 2,0-8,0-10,0-7,-1-12,9-15,-9-9,18-12,0-8,8-5,0-1</inkml:trace>
  <inkml:trace contextRef="#ctx0" brushRef="#br0" timeOffset="15444.5443">2234 16491,'0'0,"0"0,0 0,0 0,0 0,0 0,0 0,0 0,0 0,0 0,0 0,0 0,0 0,0 0,0 0,0 0,0 0,0 0,0 0,0 0,0 0,0 0,0 8,0-8,0 0,0 0,0 0,0 0,0 0,0 0,0 0,0 12,0-12,0 0,0 0,0 0,0 0,0 0,0 0,0 16,0-16,0 0,0 0,0 0,0 0,0 0,1 21,-1-21,0 0,0 0,0 0,0 0,-12 27,12-27,0 0,0 0,0 0,-10 32,10-32,0 0,0 0,-9 34,9-34,0 0,-9 32,9-5,-10-8,11-4,-1-15,0 8,0-8,0 0,0 0,0-9,10-8,7-12,7-7,4-5,6 0,4 6,0 8,2 15,-1 21,-5 20,-9 28,-16 21,-15 16,-14 8,-5-12,0-22,10-34,15-34,0-36</inkml:trace>
  <inkml:trace contextRef="#ctx0" brushRef="#br0" timeOffset="16076.6075">2254 12832,'0'0,"0"0,0 0,0 0,0 0,0 0,0 0,0 0,-17 153,17-153,-11 23,-3 10,-3 6,-19 34,-9 7,-9 3,-8-3,0-4,8-11,12-12,16-18</inkml:trace>
  <inkml:trace contextRef="#ctx0" brushRef="#br0" timeOffset="16618.6617">1576 15200,'0'0,"0"0,0 0,0 0,0 0,-38 89,38-89,0 0,-27 77,27-77,-33 93,-82 155,89-203,-4-4,-2-5,-26 37,2-13,13-15,16-21,15-24,11-22,22-15,-1-13</inkml:trace>
  <inkml:trace contextRef="#ctx0" brushRef="#br0" timeOffset="17141.714">3234 12980,'0'0,"0"0,0 0,0 0,0 0,0 0,0 0,0 0,0 0,0 0,312 132,-248-115,0 4,-2-3,55 23,-7 5,-16 10,-14 10,-4 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46:49.601"/>
    </inkml:context>
    <inkml:brush xml:id="br0">
      <inkml:brushProperty name="width" value="0.05292" units="cm"/>
      <inkml:brushProperty name="height" value="0.05292" units="cm"/>
      <inkml:brushProperty name="color" value="#FF0000"/>
    </inkml:brush>
  </inkml:definitions>
  <inkml:trace contextRef="#ctx0" brushRef="#br0">2763 7831,'0'0,"0"0,0 0,0 0,0 0,0 0,0 0,0 0,0 0,0 0,0 0,0 0,0 0,0 0,0 0,100 182,-100-144,11 4,-13 0,2 40,9 1,-9-6,0-11,-2-19,2-15,0-16,0-16,0 0,0 0,0 0,-10-18,1-23,-2-30,12-30,0-21,22-5,13 16,8 27,2 32,15 24,6 19,5 9,2 9,-14 3,-13 0,-22 2,-25-1</inkml:trace>
  <inkml:trace contextRef="#ctx0" brushRef="#br0" timeOffset="381">2792 8179,'31'0,"2"-1,-33 1,0 0,0 0,36 8,-36-8,0 0,73 0,-73 0,72 0,-5-1,-9 1,-17 19,-9 7,-9 11,-9 5,-15 3,11-3,-10-3,-1-7,1-7,-1-10,1-15,1-8,-14-21,14-14,-13-15</inkml:trace>
  <inkml:trace contextRef="#ctx0" brushRef="#br0" timeOffset="553">3261 8054,'0'0,"0"0,0 0,0 0,0 0,0 0,0 0,0 0,0 0,0 0,0 0,0 0,0 0,0 0,0 0,0 0,0 0,0 0,0 0,0 0,14 0,-14 0,0 0,0 0,0 0,0 0,0 0,0 0,16 0,-16 0,0 0,0 0,0 0,0 0,0 0,23 0,-23 0,0 0,0 0,0 0,0 0,23 0,-23 0,0 0,0 0,0 0,21 9,-21-9,0 0,0 0,18 12,-18-12,0 0,12 22,-12-22</inkml:trace>
  <inkml:trace contextRef="#ctx0" brushRef="#br0" timeOffset="846">3508 8368,'0'0,"0"9,0-9,0 0,8 0,-8-12,11-18,0-13,8-9,3 8,5 12,4 18,1 14,3 0,3 27,-3 2,-3 5,-4 1,-9-6,-3-6,-5-8,3-15,5 0</inkml:trace>
  <inkml:trace contextRef="#ctx0" brushRef="#br0" timeOffset="1431">4312 8064,'0'0,"0"0,0 0,0 0,0 0,0 0,0 0,0 0,0 0,0 0,0 0,0 0,0 0,0 0,0 0,0 0,0 0,0 0,0 0,0 0,0 0,0 0,0 0,0 0,0 0,0 0,0 0,0 0,0 0,0 0,0 0,0 0,0 0,0 0,0 0,0 0,0 0,0 0,0 0,0 0,0 0,0 0,0 0,0 0,0 0,0 0,0 0,0 0,0 0,0 0,0 0,0 0,0 0,0 0,0 0,0 0,0 0,0 0,-27 18,27-18,0 0,0 0,0 0,0 0,-26-10,26 10,0 0,0 0,-29 0,29 0,0 0,0 0,-35 27,35-27,0 0,-42 32,42-32,-43 49,2 6,11 5,10-9,20-12,12-17,19-22,13 0,12-36,3-13,0-15,-6-16,-5-10,-8-8,-9-2,-8 9,-11 16,-11 25,-13 28,-11 22,-18 43,-6 25,-1 32,11 19,21 5,13-14,41-22,12-31,18-32,7-26,0-30,-8-16,-12-12,-10-8,-4-10</inkml:trace>
  <inkml:trace contextRef="#ctx0" brushRef="#br0" timeOffset="1836">4986 7704,'-8'0,"-7"-9,15 9,0 0,0 0,0 0,0 0,0 0,-14 0,14 0,0 0,0 0,0 0,0 0,-32 0,32 0,0 0,0 0,0 0,-34 0,34 0,0 0,0 0,-37 29,37-29,0 0,-33 24,33-24,-29 29,9 0,20-2,-2 3,34-1,7 3,13 2,5 3,-3 4,-5 5,-14 0,-16 1,-21 2,-18 1,-15 0,-14-9,-3-5,0-15,8-12,16-9,15-33,13-11,33-9,9-1,7 8</inkml:trace>
  <inkml:trace contextRef="#ctx0" brushRef="#br0" timeOffset="2140">5260 8165,'-1'17,"1"7,0-24,0 0,0 0,0 0,0 27,0-27,0 0,0 0,-2 50,2-50,0 0,0 50,0-50,20 44,5-13,-25-31,31 21,8-21,-4 0,2-13,-2-13,-8-12,-3-7,-6-10,-4-4,-12 1,-1 11,-1 16,1 14</inkml:trace>
  <inkml:trace contextRef="#ctx0" brushRef="#br0" timeOffset="2480">5790 7986,'0'0,"0"0,0 0,0 0,0 0,0 0,0 0,0 0,0 0,0 0,0 0,0 0,-6 93,6-93,0 0,0 0,-26 35,26-35,0 0,-20 39,20-39,-10 42,9-1,0-3,21-9,0-7,12-5,6-17,3 0,3 1,-5-12,-5 0,-3-3,-4-1,-2-8,-2-3</inkml:trace>
  <inkml:trace contextRef="#ctx0" brushRef="#br0" timeOffset="3141">6193 8230,'0'0,"0"0,0 0,0 0,0 0,0 0,0 0,0 0,0 0,0 0,0 0,0 0,0 0,0 0,0 0,0 0,0 0,10 0,-10 0,0 0,0 0,0 0,0 0,0 0,0 0,0 0,0 0,0 0,0 0,0 0,0 0,0 0,0 0,0 0,0 0,0 0,0 0,0 0,0 0,0 0,0 0,0 0,0 0,0 0,0 0,0 0,0 0,0 0,0 0,0 0,0 0,0 0,0 0,0 0,0 0,0 0,0 0,0 0,0 0,0 8,0-8,0 0,0 0,0 0,0 0,0 0,0 0,0 0,0 0,0 0,0 0,0 10,0-10,0 0,0 0,0 0,0 0,0 0,0 0,0 0,0 0,0 0,-18 12,18-12,0 0,0 0,0 0,0 0,0 0,0 0,0 0,0 0,-12 15,12-15,0 0,0 0,0 0,0 0,0 0,0 0,0 0,-13 14,13-14,0 0,0 0,0 0,0 0,0 0,0 0,-11 17,11-17,0 0,0 0,0 0,0 0,0 0,-10 18,10-18,0 0,0 0,0 0,0 0,-1 19,1-19,0 0,0 0,0 0,-9 21,9-21,0 0,0 0,0 23,0-23,0 0,13 24,-13-24,17 24,13-3,11-5,13-16,7 0,2-16,0-9,-11-6,-9 1,-13-2,-12 6,-17 4,8 4,-9 5,0 4,0 1,0-2,0-2,15-7,-4-4,5-2,-4 3,-12 6,11 7,-11 9,-20 0,-12 13,-15 13,-4 11,3 8,15 0,21 2,22-7,29-3,25-7,15-11,7-11,-2-8,-3-22,-10-7,-6-12,-8-6,-11 0</inkml:trace>
  <inkml:trace contextRef="#ctx0" brushRef="#br0" timeOffset="3531">7336 8106,'0'0,"0"0,0 0,0 0,0 0,0 0,0 0,0 0,0 0,0 0,0 0,0 0,0 0,-169 76,169-76,-10 14,10 3,23 1,16 1,11 3,7-1,-2 1,-10-1,-15-1,-13 0,-17 2,-15 1,-13 2,-10-2,1-6,9-8,13-9,15-11,27-10,18-7,18-4</inkml:trace>
  <inkml:trace contextRef="#ctx0" brushRef="#br0" timeOffset="3937">7908 8215,'0'0,"-11"-8,11 8,0 0,0 0,0 0,0 0,0 0,0 0,-12 0,12 0,0 0,0 0,0 0,0 0,0 0,-27 0,27 0,0 0,0 0,0 0,0 0,-36 0,36 0,0 0,0 0,0 0,-37 8,37-8,0 0,0 0,-32 12,32-12,0 0,-26 13,26-13,-11 13,11 1,7 2,18 5,11 1,7-2,4-1,-4-2,-4 0,-2 3,-19 0,-18 2,0 5,-25 1,-9 1,-6-5,-1-6,1-8,10-10,11 0,19 0,0-20,36-5,12-2,9-1</inkml:trace>
  <inkml:trace contextRef="#ctx0" brushRef="#br0" timeOffset="4605">8339 8335,'0'0,"0"-10,0 10,0 0,0 0,0 0,0 0,0 0,0 0,-15 0,15 0,0 0,0 0,0 0,0 0,0 0,-19-11,19 11,0 0,0 0,0 0,0 0,-32 1,32-1,0 0,0 0,0 0,-38 0,38 0,0 0,0 0,-38 18,38-18,0 0,-35 24,35-24,-28 29,10 6,17 2,1-3,30-4,12-6,4-8,8-17,-5 1,-5-11,-2-10,-10-6,-11-7,-21-4,0 3,-22 1,-14 10,-4 8,3 16,13-8,12 8,12 0,24 8,13-8,16 0,6-10,4 0,-4 9,-3-9,-8 10,-7 8,-8 6,-3 9,-4 4,-4 3,-7-7,-8-6,-7-9,0-8,0 0,-10-15,-9-4,-8-9,0-8,4-7,8-6,24-8,29-4,27 6,21 11,7 15,-16 7</inkml:trace>
  <inkml:trace contextRef="#ctx0" brushRef="#br0" timeOffset="8645">3066 9433,'0'0,"0"0,0 0,0 0,0 0,0 0,0 0,0 0,0 0,0 0,0 0,0 0,0 0,0 0,0 0,0 0,0 0,0 0,0 0,0 0,0 0,0 0,0 0,0 0,0 0,0 0,0 0,0 0,0 0,0 0,0 0,0 0,0 0,0 0,0 0,0 0,0 0,0 0,0 0,0 0,39 116,-39-116,0 0,7 61,-7-61,-2 66,10 1,-9-7,0-13,0-15,0-18,1-14,-8-29,8-13</inkml:trace>
  <inkml:trace contextRef="#ctx0" brushRef="#br0" timeOffset="8825">3294 9108,'0'-12,"0"12,0 0,0 0,0 0,0 0,0 0,0 0,0 0,0 0,0 0,0-11,0 11,0 0,0 0,0 0,0 0,0 0,0 0,0 0,-9-9,9 9,0 0,0 0,0 0,0 0,0 0,0 0,0 0,0 0,0 0,0 0,0 0,0 0,0 0,0 0,0 0,0 0,0 0,0 0,0 0,0 0,0 0,0 0,0 0,0 0,16 0,-16 0,0 0,0 0,21 0,-21 0,0 0,30 13,-30-13</inkml:trace>
  <inkml:trace contextRef="#ctx0" brushRef="#br0" timeOffset="9238">3650 9533,'0'0,"-18"0,18 0,0 0,0 0,0 0,0 0,-14 0,14 0,0 0,0 0,0 0,-32 9,32-9,0 0,0 0,-41 1,41-1,0 0,-44 12,44-12,-43 0,5 13,10-5,10 1,9 2,9 4,12 6,13 5,11 2,12 2,5 3,1-1,-7 1,-9-3,-16 0,-22-3,-9 3,-22-3,-16 0,-6-10,4-17,9-10,18-21,23-13,25-16</inkml:trace>
  <inkml:trace contextRef="#ctx0" brushRef="#br0" timeOffset="9700">4275 9110,'0'0,"0"14,0-14,0 0,0 0,0 0,-9 23,9-23,0 0,0 0,-16 49,16-49,0 0,-22 73,22-73,-29 95,-3 13,4 1,4-12,7-21,4-25,12-22,-10-13,11-16,0 0,0 0,1-22,10-23,-9-23,20-19,-4-1,-1 11,0 20,-4 18,2 12,11 6,18-2,24-3,22-2,12 3,7 0,-8 7,-23 10,-31 8,-38 15,-33 5</inkml:trace>
  <inkml:trace contextRef="#ctx0" brushRef="#br0" timeOffset="9927">4131 9528,'166'9,"-130"-11,0-5,34 7,1-10,-12 10,-9-1,-17 1,-19 0,-14 0</inkml:trace>
  <inkml:trace contextRef="#ctx0" brushRef="#br0" timeOffset="10145">4103 9800,'0'0,"0"0,0 0,188 65,-107-77,5-4,-7 3,-5 2,-11 10,-10-12</inkml:trace>
  <inkml:trace contextRef="#ctx0" brushRef="#br0" timeOffset="10806">5039 9833,'0'0,"0"0,0 0,0 0,0 0,0 0,0 0,0 0,0 0,0 0,0 0,0 0,0 0,0 0,0 0,0 0,0 0,0 0,0 0,0 0,0 0,0 0,0 0,0 0,0 0,0 0,0 0,0 0,0 0,0 0,0 0,0 0,0 0,0 0,0 0,0 0,-19-59,19 59,0 0,0 0,-68 9,68-9,0 0,-76 27,76-27,-77 39,16 2,19-1,31-9,34-13,33-18,30-10,21-27,15-17,1-19,-5-10,-13-8,-16-5,-13 4,-22 5,-19 6,-17 14,-18 11,-16 12,-11 19,-13 14,-12 11,-7 30,-10 14,-6 21,-9 25,-1 15,2 14,14 1,20-13,27-19,21-17,34-19,16-8,18-15,12-18,6-12,1-29,0-7,-4-7,-7-1,-9 8</inkml:trace>
  <inkml:trace contextRef="#ctx0" brushRef="#br0" timeOffset="11503">5644 9831,'-30'12,"6"0,24-12,0 0,0 0,0 0,-24 13,24-13,0 0,0 0,-43 26,43-26,0 0,-31 25,31-25,-20 21,20-1,9-6,17-14,17 0,13 0,6-21,-3 1,-9 4,-13 7,-14 11,-9 17,-16 14,1 13,0 14,-24 8,-6 8,-6 6,-6-5,-4-9,7-14,10-19,9-15,10-20,11 0,0-25,32-16,14-19,29-18,21-10,14 1,5 5,-9 11,-16 10,-21 7,-20 8,-21 4,-15 4,-21 1,-20 4,-19 12,-17 21,-10 19,2 23,14 19,21 11,26 5,28-1,26-7,36-3,28-13,22-16,10-15,-8-22</inkml:trace>
  <inkml:trace contextRef="#ctx0" brushRef="#br0" timeOffset="19364">2743 10803,'0'0,"0"0,0 0,0 0,0 0,0 0,0 0,0 0,0 0,0 0,0 0,0 0,0 0,0 0,0 0,0 0,0 0,0 0,0 0,-177 46,177-46,-41 27,-1 8,-68 68,93-82,5 2,11 0,-16 22,16 3,31 1,9-3,17-4,10-9,1-12,2-10,-3-11,-4-19,-4-9,-6-4,-8-7,-7-1,-10-3,-3-1,-8 5,-4 9,-11 12,-1 10,8 8,-8 0,0 12,17 10,-3 9,3 5,-3-4,-1-5,-4-8,-9-6,8-13,-8 9,0-9,1-14,-15-6,7-10,7-15,1-8,0-3,14 5,8 9,5 12,7 12,5 4,7 14,2 0,-3 1,-7 7,-5 4,-8 1,-11 1</inkml:trace>
  <inkml:trace contextRef="#ctx0" brushRef="#br0" timeOffset="20184">3637 11225,'18'0,"0"8,-18-8,0 0,0 0,0 0,0 0,24 0,-24 0,0 0,0 0,0 0,43 0,-43 0,0 0,0 0,43-16,-43 16,0 0,37-20,-37 20,27-24,-15 0,-11 3,-10 1,-10 4,-8 16,-6 1,-6 14,0 16,1 12,5 8,10-1,14-2,8 0,30-10,12-6,14-10,11-12,5-10,-2-20,-1-2,-2-10,-3 0,-2-1,-5 5,-9 3,-12 9,-12 5,-14 11,-8-9,-1 9,0 0,-16-9,-2 9,-3-11,-6 11,-5 11,3 9,3 7,8-1,18-6,-1-4,29-8,4-8,12 0,0-1,3-16,1 0,-1 0,-3 1,-8 4,-10 12,-4 0,-5 11,1 14,-3 8,1 7,-3-5,4-6,4-9,3-20,6-9,5-26,1-19,-2-19,-5-14</inkml:trace>
  <inkml:trace contextRef="#ctx0" brushRef="#br0" timeOffset="20352">4928 10852,'0'0,"0"0,0 0,0 0,0 0,0 0,0 0,0 0,0 0,0 0,0 8,0-8,0 0,0 19,0-19,-12 45,9 31,3-76,-11 101,8 18,0-6,1-20,0-33,2-35</inkml:trace>
  <inkml:trace contextRef="#ctx0" brushRef="#br0" timeOffset="20635">4760 11310,'-27'-25,"1"1,26 24,0 0,0 0,0 0,-24-15,24 15,0 0,0 0,-48-27,48 27,0 0,-38-8,38 8,-31 9,12 10,19 3,-1 0,31 3,14-4,22-6,18-15,11-1,5-12,2-6,-6-7,-11 2,-10 2,-20 7,-18 5,-21 10,-16 0,-21 10</inkml:trace>
  <inkml:trace contextRef="#ctx0" brushRef="#br0" timeOffset="21633">5479 11248,'0'0,"0"0,0 0,0 0,0 0,0 0,0 0,0 0,0 0,0 0,0 0,0 0,0 0,0 0,0 0,0 0,0 0,0 0,0 0,0 0,0 0,0 0,0 0,0 0,0 0,0 0,0 0,0 0,0 0,0 0,0 0,0 0,0 0,0 0,0 0,0 0,0 0,0 0,0 0,0 0,0 0,0 0,0 0,0 0,0 0,0 0,0 0,0 0,0 0,0 0,0 0,0 0,0 0,0 0,0 0,0 0,0 0,0 0,0 0,0 0,0 0,0 0,0 0,0 0,0 0,0 0,0 0,0 0,0 0,0 0,0 0,0 0,0 0,0 0,0 0,0 0,0 0,0 0,0 0,0 0,0 0,0 0,0 0,0 0,95-84,-95 84,0 0,28-23,-28 23,22-18,-8 6,-14 12,0-13,-22 13,-9 0,-11 0,-7 26,-2 14,7 15,10 9,16-1,17-4,15-11,13-12,13-10,10-12,9-14,6-15,-4-21</inkml:trace>
  <inkml:trace contextRef="#ctx0" brushRef="#br0" timeOffset="22019">7407 10449,'4'90,"-27"-61,23-29,0 0,-32 36,32-36,-59 75,-21 20,-8 16,-3 14,0 8,12-5,16-15,21-21,13-25,6-19,14-20,9-19</inkml:trace>
  <inkml:trace contextRef="#ctx0" brushRef="#br0" timeOffset="22881">7614 11337,'0'0,"0"0,0 0,0 0,0 0,0 0,0 0,0 0,0 0,0 0,0 0,0 0,0 0,0 0,0 0,0 0,0 0,0 0,0 0,0 0,0 0,0 0,0 0,0 0,0 0,0 0,0 0,0 0,0 0,0 0,0 0,0 0,0 0,0 0,0 0,0 0,-75-7,75 7,0 0,0 0,-52 22,52-22,0 0,-46 35,46-35,-37 44,8 3,14-5,14-12,12-13,18-18,19-17,14-20,14-20,4-21,-2-8,-5-8,-8-5,-7-2,-8 4,-9 8,-8 14,-10 16,-8 21,-14 15,-1 16,-23 17,-11 20,-12 28,-13 22,-5 21,6 12,11-6,16-10,21-13,9-13,27-7,5-8,13-11,11-12,9-14,12-17,5-17,1-19,-8-15,-7-1,-18-1,-15 13,-13 13,-13 8,-8 18,-23-8,-10 8,-12 12,-3 10,3 10,10 6,14 6,21 1,-1-5,29-14,7-17,10-9,6-28,6-4,3-4</inkml:trace>
  <inkml:trace contextRef="#ctx0" brushRef="#br0" timeOffset="23296">8771 11115,'0'0,"0"0,0 0,0 0,0 0,0 0,0 0,0 0,0 0,0 0,0 0,0 0,0 0,0 0,0 0,0 0,0 0,0 0,0 0,0 0,0 0,0 0,0 0,0 0,0 0,0 0,-41-1,41 1,0 0,0 0,0 0,0 0,0 0,0 0,0 0,0 0,0 0,-30 17,30-17,0 0,0 0,0 0,0 0,0 0,0 0,0 0,0 0,-28 19,28-19,0 0,0 0,0 0,0 0,0 0,0 0,0 0,-16 17,16-17,0 0,0 0,0 0,0 0,0 0,0 0,0 18,0-18,0 0,0 0,0 0,11 19,-11-19,0 0,0 0,0 0,0 0,24 20,-24-20,0 0,0 0,0 0,32 22,-32-22,0 0,0 0,45 23,-45-23,0 0,46 27,-46-27,47 26,-8 0,-15-2,-12 0,-12 1,-17 1,-13 2,-15-6,-4-4,-2-7,9-9,12-12,13-15,17-13,20-14,12-10</inkml:trace>
  <inkml:trace contextRef="#ctx0" brushRef="#br0" timeOffset="23582">9046 10802,'0'10,"-1"14,1-24,0 0,0 0,0 31,0-31,0 0,-1 59,1-59,-1 76,0 5,11-2,-4-10,6-10,-5-21,-7-15,9-23,-9 0,-9-18,-5-15,-8-17,-5-9,-6-9,0 9</inkml:trace>
  <inkml:trace contextRef="#ctx0" brushRef="#br0" timeOffset="23740">9017 11115,'42'1,"1"-1,-43 0,0 0,40-1,-40 1,80-21,-12-1,-13-2,-14 10,-15 15,-12-1</inkml:trace>
  <inkml:trace contextRef="#ctx0" brushRef="#br0" timeOffset="24056">9432 11114,'0'0,"0"7,0-7,0 0,0 0,0 0,0 0,0 0,0 0,0 0,0 0,0 0,0 0,0 0,0 0,0 0,0 0,0 0,0 22,0-22,0 0,0 0,0 0,0 0,0 0,0 22,0-22,0 0,0 0,0 0,0 0,-1 26,1-26,0 0,0 0,0 0,16 32,-16-32,0 0,0 0,12 32,-12-32,0 0,12 28,-12-28,12 20,-4-9,-8-11,0 0,0-11,0-11,1-8,-1-11,0-7,1-2,13 7,5 11,7 14,5 18,3 7,-4 13,-2 1,-5-5,2-6,3-11</inkml:trace>
  <inkml:trace contextRef="#ctx0" brushRef="#br0" timeOffset="24412">9918 11123,'0'0,"0"0,0 0,0 0,0 0,0 0,0 0,0 0,0 0,-13 0,13 0,0 0,0 0,0 0,0 0,0 0,-19 0,19 0,0 0,0 0,0 0,0 0,-28 13,28-13,0 0,0 0,0 0,-35 22,35-22,0 0,0 0,-37 30,37-30,0 0,-28 35,28-35,-19 32,19-3,14-6,17-7,12-6,3-10,-3-2,-11-11,-10-6,-10-4,-12-10,-12-7,-8-6,-10 0,0 8,0 13,4 15,11 10,15 11</inkml:trace>
  <inkml:trace contextRef="#ctx0" brushRef="#br0" timeOffset="25009">10203 11134,'0'10,"13"6,-13-16,0 0,0 0,0 0,0 0,0 0,0 0,0 0,0 0,0 0,0 0,0 0,0 0,0 0,0 16,0-16,0 0,0 0,0 0,0 0,0 0,0 0,0 0,0 0,0 0,0 0,0 0,0 0,13 30,-13-30,0 0,0 0,0 0,0 0,0 0,0 0,0 0,0 0,0 0,0 0,0 0,0 27,0-27,0 0,0 0,0 0,0 0,0 0,0 0,0 0,0 0,0 0,0 0,10 21,-10-21,0 0,0 0,0 0,0 0,0 0,0 0,0 0,0 0,0 0,0 13,0-13,0 0,0 0,0 0,0 0,0 0,0 0,0 0,0 0,0 0,0 0,0 0,0 0,12 0,-12 0,0 0,0 0,0 0,0 0,0 0,0 0,14-10,-14 10,0 0,0 0,0 0,0 0,0 0,21-14,-21 14,0 0,0 0,0 0,0 0,23-18,-23 18,0 0,0 0,0 0,22-17,-22 17,0 0,0 0,24-19,-24 19,0 0,21-16,-21 16,20-15,-2 1,-18 14,17-12,0 4,2-2,1 0,-3 0,0-1,-2 1,-2-3,1 4,-5 0,0 0,-9 9,0 0,0 0,0 0,-9 25,-7 11,-5 17,-8 15,-10 15,-9 13,-14 8,-5 10,-1-1,4-8,15-12,9-19,17-18,10-17,12-15,-8-12,9-12,16 0,9-18</inkml:trace>
  <inkml:trace contextRef="#ctx0" brushRef="#br0" timeOffset="25566">11716 10644,'0'0,"0"0,0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0,95-3,-95 3,0 0,0 0,10 63,-10-63,0 0,-1 83,1-83,1 88,-1-6,0-82,-2 72,11-14,-9-13,0-6,-1-8,1-7,0-6,9-10,-9-8,10-23,0-19,1-20,1-15,-11-9</inkml:trace>
  <inkml:trace contextRef="#ctx0" brushRef="#br0" timeOffset="25779">11836 10581,'0'0,"10"0,-10 0,0 0,0 0,0 0,17 0,-17 0,0 0,0 0,39 12,-39-12,0 0,58 0,-58 0,77 0,8-1,-5 1,-6-21,-21 8,-19-3,-34 4</inkml:trace>
  <inkml:trace contextRef="#ctx0" brushRef="#br0" timeOffset="26006">11756 10971,'19'0,"8"0,-27 0,0 0,0 0,31 0,-31 0,0 0,58 0,-58 0,65 0,-4 0,-7 0,-11 0,-8 0,-15-1</inkml:trace>
  <inkml:trace contextRef="#ctx0" brushRef="#br0" timeOffset="26237">11874 11302,'23'0,"6"0,-29 0,0 0,0 0,37-1,-37 1,0 0,69-14,-69 14,76-9,-5-1,-11 10,-14 0,-15 0,-13 0,-18 17</inkml:trace>
  <inkml:trace contextRef="#ctx0" brushRef="#br0" timeOffset="28365">12064 11480,'23'0,"2"0,-25 0,0 0,0 0,27-10,-27 10,0 0,60-10,-60 10,63-13,3-5,0-2,-3-3,-3-1,-1-3,1-1,-7 1,-3-1,-8 1,-6 5,-7 1,-3 3,-8 2,-5 2,-3-1,-10-1,0-3,0-4,-24-3,0 2,-5 4,-3 5,0 15,-11 2,0 7,-6 12,-3 10,6 6,-1 9,2 0,9 1,8-4,17-8,11-6,33-8,4-7,14-5,-3-9,6-8,4-11,0-8,3-10,3-13,-3-6,3-8,-5-7,-5-6,-4-5,-6-2,1 5,-5 4,-5 7,-8 7,-5 6,-6 10,-2 12,-14 9,0 13,0 11,-26 10,-6 19,-9 12,-8 17,-1 10,2 8,-4 4,5 0,5 0,2-1,8-1,11-5,10-12,11-8,26-13,8-8,3-9,7-7,-2-5,-5-3,4-8,-7-1,-1-1,-4-6,-10 8,-4-10,-7 10,-8 0,0 0,0 0,0 0,0 0,12 0,-12 11,11-11,-1 13,2-14,-1 1,1 0,0 0,-4 0,-8 0,9-9,-9 9,0 0,0 0,0 0,-8-11,8 11,-8-8,8 8,0 0,-10 0,10-8,0 8,0 0,2-11,-2 11,0-16,0 16,0-11,0 11,-10 0,10-10,-16 10,0 0,1 0,-5 10,-1 7,0 6,-2 6,2 3,7 1,6-6,8-6,0-3,8-9,9-9,4-1,4-7,8-8,4-6,1-2,3-3,-5 2,-10 9,-7 5,-4 11,-15 18,13 11,-13 15,0 8,-1 6,-10 5,-8 3,3 1,-13 0,0 0,-3-4,-6-6,4-11,3-15,8-12,6-18,5-1,13-13,-1-13,17-14,11-11,19-11,10-8,15-9,11-4,1-5,-2-2,-5 1,-8 1,-10 6,-8 8,-17 17,-15 16,-18 14,-15 12,-17 5,-14 11,-8 16,4 18,9 11,15 10,25 4,-2 3,35 2,15-2,18-7,17-11,7-17,-2-21,-12-20</inkml:trace>
  <inkml:trace contextRef="#ctx0" brushRef="#br0" timeOffset="35925">3261 12438,'0'0,"0"0,0 0,0 0,0 0,0 0,0 0,0 0,0 0,0 0,0 0,0 0,0 0,0 0,0 0,0 0,0 0,0 0,0 0,0 0,0 0,0 0,0 0,0 0,0 0,0 0,0 0,0 0,0 0,0 0,0 0,0 0,0 0,0 0,0 0,0 0,0 0,-56-95,56 95,0 0,0 0,-42 0,42 0,0 0,-53 0,53 0,-65 30,-6 17,5 15,12 8,17 3,14-2,22-2,0-6,32-2,4-9,11-17,9-16,4-19</inkml:trace>
  <inkml:trace contextRef="#ctx0" brushRef="#br0" timeOffset="36394">3708 12640,'0'0,"0"0,0 0,0 0,0 0,0 0,0 0,0 0,0 0,0 0,0 0,0 0,0 0,0 0,0 0,0 0,0 0,0 0,0 0,0 0,0 0,0 0,0 0,0 0,0 0,0 0,0 0,0 0,0 0,0 0,0 0,0 0,0 0,0 0,0 0,0 0,-157 114,137-60,19-10,0-12,11-8,13-9,10-15,9-1,2-14,2-15,-6-13,-6-6,-10-6,-10-4,-13 0,-10 9,-7 16,-1 14,2 10,3 10,12 0,0 0,14 9,16-11,10-16,11 1</inkml:trace>
  <inkml:trace contextRef="#ctx0" brushRef="#br0" timeOffset="36758">4123 12639,'-1'28,"1"5,0-33,0 0,0 0,-1 30,1-30,0 0,-2 60,2-60,-12 51,12-10,-1-15,14-17,1-9,7-17,5-7,6-9,3-10,5-9,4-2,-3 8,-3 14,-5 32,-9 10,-5 28,-9 19,-11 4,13-4,-14-14,24-20,2-23,5-11,5-18,6-13,4 1</inkml:trace>
  <inkml:trace contextRef="#ctx0" brushRef="#br0" timeOffset="37180">4964 12554,'0'0,"0"0,0 0,0 0,0 0,0 0,0 0,0 0,0 0,0 0,0 0,0 0,0 0,0 0,0 0,0 0,0 0,0 0,0 0,0 0,0 0,0 0,0 0,0 0,0 0,0 0,0 0,0 0,0 0,0 0,0 0,0 0,0 0,0 0,0 0,0 0,0 0,0 0,0 0,0 0,0 0,0 0,0 0,0 0,0 0,0 0,0 0,0 0,0 0,0 0,0 0,0 0,0 0,0 0,0 0,0 0,0 0,0 0,0 0,0 0,0 0,0 0,0 0,0 0,0 0,0 0,0 0,-62-53,62 53,0 0,0 0,0 0,-36 15,36-15,0 0,0 0,0 0,0 0,0 0,0 0,0 0,0 0,0 0,0 0,0 0,-24 19,24-19,0 0,0 0,0 0,0 0,0 0,0 0,0 0,0 0,0 0,0 0,-13 19,13-19,0 0,0 0,0 0,0 0,0 0,0 0,0 0,0 0,0 0,-1 18,1-18,0 0,0 0,0 0,0 0,0 0,0 0,0 0,0 0,-1 18,1-18,0 0,0 0,0 0,0 0,0 0,0 0,0 0,17 17,-17-17,0 0,0 0,0 0,0 0,0 0,0 0,22 16,-22-16,0 0,0 0,0 0,0 0,0 0,30 14,-30-14,0 0,0 0,0 0,0 0,35 16,-35-16,0 0,0 0,0 0,37 19,-37-19,0 0,0 0,35 25,-35-25,0 0,24 35,-24-35,16 40,-18 4,1 0,-9-6,-7-9,-8-8,-5-8,-1-12,-8-1,5 0,2-25,7-14,18-16,17-14,20-12</inkml:trace>
  <inkml:trace contextRef="#ctx0" brushRef="#br0" timeOffset="37498">5262 12277,'155'-4,"-147"25,-8-21,0 0,9 25,-9-25,13 58,-4 20,-12 18,1 12,0-5,-10-18,11-24,0-31,1-17,11-13,-11-26,1-12,-13-19,-10-16,-13-6,-2 4,-3 18</inkml:trace>
  <inkml:trace contextRef="#ctx0" brushRef="#br0" timeOffset="37933">5260 12559,'17'0,"6"12,-23-12,0 0,0 0,28-1,-28 1,0 0,49 13,-49-13,54-1,-6 1,-1 0,-8 0,-8 0,-2 11,-6 5,-3 9,0 6,-6 4,-1 1,-4-5,-11-4,10-9,-8-7,0-11,0 0,0 0,0-8,0-14,2-9,-13-12,12-5,-1 0,11 3,8 9,6 10,4 13,6 13,0-9,2 9,-4-1,-6 1,-7-10</inkml:trace>
  <inkml:trace contextRef="#ctx0" brushRef="#br0" timeOffset="38245">6062 12554,'0'10,"0"-1,0-9,0 0,0 0,0 0,0 0,0 0,-1 12,1-12,0 0,0 0,0 0,0 0,0 23,0-23,0 0,0 0,0 0,-1 29,1-29,0 0,0 0,0 35,0-35,0 0,-1 37,1-37,-2 38,2-6,9-5,20-1,10-10,6-4,1-12,-5-12,-4-12,-2-10,-3-21,3-8,0-8,-5 2,-5 12,-14 15</inkml:trace>
  <inkml:trace contextRef="#ctx0" brushRef="#br0" timeOffset="38599">6779 12412,'-12'15,"-2"0,14-15,0 0,0 0,0 0,-12 18,12-18,0 0,0 0,-27 37,27-37,0 0,-27 39,27-39,-21 42,5 2,15-4,1-4,31-2,8-9,9-9,8-17,-1 1,2-11,-3-16,-2-11,-7-17,-7-13,-7-11,-8-5</inkml:trace>
  <inkml:trace contextRef="#ctx0" brushRef="#br0" timeOffset="38889">7170 12107,'-11'35,"10"16,1-51,0 0,-17 56,17-56,-22 109,4 9,2-9,14-16,1-27,16-23,-1-23,-3-20,-11 0,1-7,-1-26,-22-12,1-10,-5-8,0 3</inkml:trace>
  <inkml:trace contextRef="#ctx0" brushRef="#br0" timeOffset="39726">6909 12450,'21'0,"6"-10,-27 10,0 0,0 0,35 0,-35 0,0 0,69-1,-69 1,82 0,2 8,-8-8,-8 15,-12-7,-9 2,-14 0,-6-2,-13-8,-14 0,0 9,0-9,-20 0,-15-13,-10 13,-4 0,9 0,9 7,11 14,10 12,10 4,11 3,11-6,6-11,9-7,10-16,1 0,-1 1,-9-18,-14 1,-14-5,-10-2,-26-3,-12 0,-16 5,1 6,2 7,17 8,19 0,15 0,26 0,14 0,10 2,3-3,-5 1,-7-1,-3 2,-4 9,-1-10,-2 21,-3 1,-3 12,-5 7,-4 5,-7-1,-1-11,-8-9,0-12,9-13,-9 0,0 0,-8-13,-2-6,-1-10,-6-7,9-8,8 2,18-4,20 1,15 3,17 11,12 18,1 13,-4 17,-15 1</inkml:trace>
  <inkml:trace contextRef="#ctx0" brushRef="#br0" timeOffset="44329">3765 13166,'0'0,"0"0,0 0,0 0,0 0,0 0,0 0,0 0,0 0,0 0,0 0,0 0,0 0,0 0,0 0,0 0,0 0,0 0,0 0,0 0,0 0,0 0,0 0,0 0,0 0,0 0,0 0,0 0,0 0,0 0,0 0,0 0,0 0,0 0,0 0,0 0,0 0,0 0,0 0,0 0,0 0,0 0,0 0,0 0,0 0,0 0,0 0,0 0,0 0,0 0,0 0,0 0,0 0,0 0,0 0,0 0,0 0,0 0,0 0,0 0,0 0,0 0,0 0,0 0,0 0,0 0,0 0,0 0,0 0,0 0,0 0,0 0,0 0,0 0,0 0,0 0,0 0,0 0,0 0,0 0,0 0,0 0,0 0,0 0,71 105,-71-105,0 0,0 32,0-32,-1 43,-1 11,1 12,-2 8,1 8,-14 6,3 10,14 3,-12 3,14-4,0-6,-1-8,0-14,1-12,-1-10,-1-14,-1-10,1-9,-1-17,0 0,0 0,0 0,-1-23,0-6,0-8,0-13,-2-5,-10-7,-2 5,-4 3,-5 5,-2 11,-7 1,-1 4,1 10,-5 5,2 4,-6 14,-2 8,1 18,0 18,7 12,8 6,8-1,11-5,11-7,20-10,8-6,8-6,8-9,2-6,4-13,-2 0,2-16,-2-9,-1-6,-5-9,-5 1,-7-2,-5 6,-5 11,-4 9,-4 16,-3 0,-3 0,3-2,0 13,3-11,5 11,1-11,1 0,4 0,1 0,2-22,-5 3,-5-6,-4-10,-15-4,-1-4,-14 4,-4 11,-2 13,-2 15,-5 0,4 27,-2 11,4 21,6 9,9 5,10-4,12-18,11-14,5-16,7-13,4-8,-4-26,0-7,-4-11,-3-4,-3 2</inkml:trace>
  <inkml:trace contextRef="#ctx0" brushRef="#br0" timeOffset="44803">4406 13898,'0'0,"-15"0,15 0,0 0,0 0,0 0,0 0,0 0,0 0,0 0,0 0,0 0,0 0,0 0,0 0,0 0,0 0,0 0,0 0,0 0,0 0,0 0,0 0,0 0,0 0,0 0,0 0,0 0,-24 0,24 0,0 0,0 0,0 0,0 0,0 0,0 0,0 0,0 0,0 0,0 0,-19 0,19 0,0 0,0 0,0 0,0 0,0 0,0 0,0 0,0 0,0 0,-21 10,21-10,0 0,0 0,0 0,0 0,0 0,0 0,0 0,0 0,-22 0,22 0,0 0,0 0,0 0,0 0,0 0,0 0,0 0,-21 10,21-10,0 0,0 0,0 0,0 0,0 0,0 0,-16 0,16 0,0 0,0 0,0 0,0 0,0 0,-12 19,12-19,0 0,0 0,0 0,0 0,1 16,-1-16,0 0,0 0,0 0,0 23,0-23,0 0,0 0,1 24,-1-24,0 0,20 28,-20-28,23 31,7 0,8 5,0-6,2 0,0-1,-5 0,-4 0,-11-1,-19 1,0 0,-27 2,-12 2,-9 1,-5-8,5-6,4-9,7-11,5-12,10-10,7-10,13-6,9-7,12-9</inkml:trace>
  <inkml:trace contextRef="#ctx0" brushRef="#br0" timeOffset="45134">4714 13744,'0'0,"0"0,0 0,0 0,0 0,0 0,0 0,0 0,0 0,0 0,0 0,0 0,0 0,0 0,0 0,0 0,0 0,0 0,0 0,0 0,0 0,0 0,0 0,0 0,0 0,0 0,0 0,0 28,0-28,0 0,0 0,8 39,-8-39,0 0,0 73,0-73,5 108,-11 16,0 8,11-15,-2-27,0-25,7-21,-9-20,0-14,-1-10,-1-19,-30-22,1-14,-7-19,-1-9</inkml:trace>
  <inkml:trace contextRef="#ctx0" brushRef="#br0" timeOffset="45681">4538 14137,'19'9,"1"-9,-20 0,0 0,0 0,0 0,19 15,-19-15,0 0,0 0,43 13,-43-13,0 0,47 10,-47-10,44-1,-1 9,-6-8,-4 0,-5 0,-5 10,-4 1,-6 5,-2 14,1 8,-11 5,14 6,-13-5,-1-4,0-1,9-14,-10-10,0-15,0 0,0 0,0 0,0-21,-11-15,1-11,8-9,-9-8,9 11,17 4,2 11,1 15,1 6,-2 7,3 10,-2-11,-1 11,-1-1,-1-10,1 2,-3-2</inkml:trace>
  <inkml:trace contextRef="#ctx0" brushRef="#br0" timeOffset="46046">5290 14206,'0'27,"1"2,-1-29,0 0,0 0,10 32,-10-32,0 0,2 58,-2-58,11 59,-9-5,-1-10,14-10,1-13,7-10,8-11,5-13,-3-13,-2-13,-11-11,1-4,-10-5,-13 9,12 5,-11 8,0 11,1 9,-1 9,1 8,0-8,17 8,8 0,9-13,3 13</inkml:trace>
  <inkml:trace contextRef="#ctx0" brushRef="#br0" timeOffset="46362">5854 14176,'-9'17,"9"-1,0-16,0 0,0 0,0 0,0 0,0 0,0 0,-11 13,11-13,0 0,0 0,0 0,0 0,0 0,-11 28,11-28,0 0,0 0,0 0,0 0,-9 22,9-22,0 0,0 0,0 0,1 21,-1-21,0 0,0 0,-10 25,10-25,0 0,1 29,-1-29,1 39,0 2,17 5,10-1,13-11,8-4,3-17,2-13,-6-24,-5-16,-8-18,-12-9,-5-10,-8 2,-13-2</inkml:trace>
  <inkml:trace contextRef="#ctx0" brushRef="#br0" timeOffset="46668">6240 13718,'0'11,"13"6,-13-17,0 0,0 0,7 27,-7-27,0 0,13 54,-13-54,13 75,0 16,-1 11,-1-2,3-8,0-16,1-19,1-19,-1-18,-3-20,-13-20,0-18,-10-13,-17-15,-7 3,-9-6</inkml:trace>
  <inkml:trace contextRef="#ctx0" brushRef="#br0" timeOffset="47573">6167 14066,'29'0,"6"13,-35-13,0 0,0 0,37 0,-37 0,0 0,69 0,-69 0,74 0,-2-11,-4-6,-1 3,-8 7,-6 7,-11-11,-13 11,-13 0,-16 0,0 0,-24 0,-10 0,-12 0,-6 13,2 3,6 10,13 13,17 2,16 6,27-1,11-7,11-9,2-17,-3-13,-5-9,-10-10,-10-2,-14-6,-12-5,0-3,-22-6,-7-4,-2 0,1 8,7 10,10 11,14 7,0 9,14 0,15 9,15-9,5 15,4-4,-1 1,-5 2,-6 2,-9 6,-7 6,-6 6,-10 7,-7 1,-2-1,1 0,0-6,1-6,-1-8,-1-7,0-14,0 0,0 0,0-8,-1-11,-15-8,-1-9,-1-4,2 0,5 2,10 2,-1-1,26 3,14-1,9 3,19 9,11 5,-1 7,-4 12,-16-2,-22 1,-22 14</inkml:trace>
  <inkml:trace contextRef="#ctx0" brushRef="#br0" timeOffset="51747">12344 7545,'0'0,"0"0,0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0,-18-49,18 49,0 0,0 0,0 0,0 0,0 0,0 16,0-16,0 0,0 0,0 0,0 0,18 24,-18-24,0 0,0 0,0 0,12 42,-12-42,0 0,0 0,15 57,-15-57,0 0,16 74,-16-74,16 90,-1 12,1 4,-4 0,-5-16,-8-19,12-26,-12-21,1-15,0-9,1-12,-11-14,1-19,2-25,8-22,0-21,1-11,12 0,2 11,5 19,-5 23,0 24,1 14,6 13,7 8,6 12,4 0,-2-2,-8 16,-12 11,-19 6,-9 6</inkml:trace>
  <inkml:trace contextRef="#ctx0" brushRef="#br0" timeOffset="52310">12187 7882,'0'0,"0"0,0 0,0 0,0 0,0 0,0 0,0 0,0 0,0 0,0 0,0 0,0 0,0 0,0 0,0 0,0 0,0 0,0 0,0 0,0 0,199 58,-144-58,-1 11,3-11,-6 7,-4-7,-12 14,-7-3,-8 3,-10 2,-10 6,9 6,-11 6,2 8,0 3,7 2,-8-1,14-1,-4-9,-9-11,11-12,-11-13,0-8,0-18,0-15,1-10,-1-9,1 3,-1 7,14 8,-3 10,4 7,7 9,3 3,2 13,-3 0,-6 0</inkml:trace>
  <inkml:trace contextRef="#ctx0" brushRef="#br0" timeOffset="52524">13197 8166,'0'27,"0"-1,0-26,0 0,0 0,0 0,0 0,0 0,0 21,0-21,0 0,0 0,0 0,0 0,8 39,-8-39,0 0,0 0,0 0,0 25,0-25,0 0,0 0,0 10,0-10,0 0,0-12,0 12</inkml:trace>
  <inkml:trace contextRef="#ctx0" brushRef="#br0" timeOffset="52753">13215 7729,'0'0,"0"0,0 0,0 0,0 0,0 0,0 0,0 0,0 0,0 0,0 0,0 0,0 0,0 0,0 0,0 0,0 0,0 0,0 0,0 0,0 0,0 0,0 0,0 0,0 0,0 0,0 0,0 0,0 0,0 0,0 0,0 0,0 0,0 0,0 0,0 0,0 0,0 0,0 0,0 0,0 0,0 0,0 0,0 0,0 0,0 0,98-21,-98 21,0 0,0 0,11 25,-11-25,0 0,0 36,0-36</inkml:trace>
  <inkml:trace contextRef="#ctx0" brushRef="#br0" timeOffset="53065">13389 8077,'0'22,"7"-2,-7-1,15 17,-7-9,-8-10,0-17,9-1,-9 1,0 0,0-13,9 5,-9 8,0-11,0 11,0 0,9-11,-9 11,0-10,0 10,8-11,-8 11,0-15,0 3,-8-3,-1 0</inkml:trace>
  <inkml:trace contextRef="#ctx0" brushRef="#br0" timeOffset="54524">13286 7708,'0'0,"0"0,0 0,0 0,0 0,0 0,0 0,0 0,0 0,0 0,0 0,0 0,0 0,-105 105,105-105,-41 44,-5 7,-46 52,-9 12,3 10,7-9,16-19,24-27,21-27,17-27,13-16,13-16,13-19,16-30,22-29,15-24,17-12,6-1,-1 6,-11 16,-16 17,-21 18,-22 21,-18 15,-22 14,-25 16,-25 8,-32 36,-34 19,-32 26,-16 23,0 9,18-2,27-16,32-17,31-24,26-20,18-18,21-16,9-16,29-23,25-31,27-29,24-20,7-6,3 2,-6 13,-16 12,-16 24,-23 18,-24 23,-17 16,-22 17,-23 20,-26 22,-39 30,-34 31,-29 32,-12 23,9 12,29-11,41-30,41-35,42-36,29-30,32-28,29-38,29-26,16-23,16-15,11-4,2 2,-11 16,-21 19,-37 25,-36 23,-32 21,-26 25,-50 27,-33 29,-38 34,-21 20,2 4,21-10,33-28,37-28,37-33,42-25,43-34,38-31,32-27,16-13,-4 6,-17 24,-26 28,-31 32,-30 48,-28 31,-23 38,-27 29,-5 13</inkml:trace>
  <inkml:trace contextRef="#ctx0" brushRef="#br0" timeOffset="55464">14841 7430,'0'0,"0"0,0 0,0 0,0 0,0 0,0 0,0 0,0 0,0 0,21 129,-21-129,0 0,0 42,0-42,-1 57,2 6,11 61,13 16,4-1,7-10,-1-23,-14-32,-22-43,-12-31</inkml:trace>
  <inkml:trace contextRef="#ctx0" brushRef="#br0" timeOffset="55640">14768 7759,'1'-84,"13"5,-14 79,21-69,20-62,16 23,11 33,-2 29,-5 33,-12 30,-17 30,-31 25</inkml:trace>
  <inkml:trace contextRef="#ctx0" brushRef="#br0" timeOffset="55925">14581 8002,'0'0,"0"0,0 0,0 0,0 0,0 0,0 0,0 0,0 0,0 0,0 0,0 0,0 0,166-16,-166 16,64-9,9 8,5-8,0 7,-3 23,-13 3,-16 2,-18 2</inkml:trace>
  <inkml:trace contextRef="#ctx0" brushRef="#br0" timeOffset="56126">15423 8402,'10'18,"0"-8,-10-10,0 0,0 0,0 0,0 0,0 0,0 0,0 0,0 0,0 0,0 0,0 0,18 0,-18 0,0 0,0 0,0 0,0-18,0 18,0 0,0 0,-13-40,13 40,0 0,-22-48,22 48</inkml:trace>
  <inkml:trace contextRef="#ctx0" brushRef="#br0" timeOffset="56337">15192 7784,'0'0,"0"0,0 0,0 0,0 0,0 0,0 0,0 0,0 0,0 0,0 0,0 0,0 0,0 0,0 0,0 0,0 0,0 0,0 0,0 0,0 0,0 0,0 0,0 0,0 0,0 0,0 0,0 0,0 0,0 0,0 0,0 0,0 0,0 0,0 0,0 0</inkml:trace>
  <inkml:trace contextRef="#ctx0" brushRef="#br0" timeOffset="56796">15591 8060,'0'28,"10"-3,-10-25,0 0,0 0,0 0,0 25,0-25,0 0,0 0,19 48,-19-48,0 0,21 46,-21-46,18 40,0-6,-4-14,-14-8,0-12,0 0,0-30,-23-3,10-12,-4-5,9-1,8 3,0 9,19 5,2 16,8 18,1 0,4 23,2 6,-1 8,-3 4,0-4,-6-6,-1-11,1-20,-1-1,0-11</inkml:trace>
  <inkml:trace contextRef="#ctx0" brushRef="#br0" timeOffset="57376">16349 8114,'-18'16,"2"0,16-16,0 0,0 0,0 0,-17 17,17-17,0 0,0 0,-32 32,32-32,0 0,-22 34,22-34,-19 32,8-3,12-4,-1-3,17-8,5-2,3-12,2-10,3-18,-4-16,3-16,-2-11,-4-11,-4-11,-10-8,-9-10,0-8,-14 1,-8 5,-6 14,-7 24,-3 26,-2 26,1 23,7 41,4 29,10 33,18 30,12 18,25 13,24-1,18-19,8-35,-4-45,-12-42,-12-33,-11-19,-12-10,-11-10</inkml:trace>
  <inkml:trace contextRef="#ctx0" brushRef="#br0" timeOffset="63796">16658 7579,'0'0,"0"0,0 0,0 0,0 0,23 102,-23-102,0 0,19 48,-19-48,19 86,-18-58,9 5,-1 1,5 35,1 5,0 0,-4-4,0-10,-3-19,-8-18,0-15,0-8,-13-20,-8-4,-9-16,-5-13,3-18,-1-18,8-14,11-12,12-2,2 8,9 14,10 12,11 18,10 10,6 18,6 16,1 20,-1 11,-4 23,-19 18,-12 15,-17 11,-20 1,-5-4,-6-13,4-16,7-14,4-13,2-7,-1-11,-5-8,9-17,11-13,15-7,20 1</inkml:trace>
  <inkml:trace contextRef="#ctx0" brushRef="#br0" timeOffset="64161">17261 7928,'-1'29,"12"-5,-11-24,0 0,0 0,0 0,0 0,0 0,0 0,0 0,0 0,0 0,0 0,0 0,0 0,0 0,0 0,0 22,0-22,0 0,0 0,0 0,0 0,0 0,0 0,0 0,0 0,0 0,0 0,0 0,0 0,0 0,12 42,-12-42,0 0,0 0,0 0,0 0,0 0,0 0,0 0,0 0,0 0,0 0,0 0,0 0,-1 27,1-27,0 0,0 0,0 0,0 0,0 0,0 0,0 0,0 0,0 0,0 0,0 0,0 18,0-18,0 0,0 0,0 0,0 0,0 0,0 0,0 0,0 0,0 0,0 0,0 0,0 0,0 0,0 0,0 0,0 0,0 0,0 0,0 0,0 0,0 0,0 10,0-10,0 0,0 0,0 0,0 0,0 0,0 0,0 0,0 0,0 0,0 0,0 0,0 0,0 0,0 0,0 0,0 0,0 0,-11-24,11 24,0 0,0 0,0 0,0 0,0 0,0 0,-10-26,10 26,0 0,0 0,0 0,0 0,0 0,-1-44,1 44,0 0,0 0,0 0,0 0,-1-56,1 56,0 0,0 0,0 0,1-62,-1 62,0 0,0 0,25-63,-25 63,0 0,32-51,-32 51,37-39,4 15,-2 24,-4-1,-3 29,-6 2,-8 2,-11 0,-6-4,-1-3</inkml:trace>
  <inkml:trace contextRef="#ctx0" brushRef="#br0" timeOffset="65365">17702 7989,'21'-1,"-2"1,-19 0,0 0,0 0,0 0,22-16,-22 16,0 0,0 0,44-19,-44 19,0 0,43-29,-43 29,40-32,-8-3,-8 2,-14 7,-10 5,0 3,-20 10,2 9,-5-1,0 23,3 10,1 17,9 12,10 6,1-6,10-9,14-14,8-16,12-14,5-11,1-25,-5-6,-7-8,-11-1,-6-1,-1 3,0 0,0 1,2 1,0 7,-3 8,0 7,-1 15,-4-10,-4 11,-11 0,11 0,-11 0,0 0,-8 0,-3 0,-5 9,-4 14,-7 15,-3 14,1 15,4 6,3-5,13-12,9-19,10-18,8-19,6-14,4-17,1-15,0-16,0-16,-3-16,0-12,-6-11,-3-2,-5 3,-5 12,-8 19,0 27,1 27,0 20,0 11,-23 30,2 12,-2 25,2 23,1 23,5 19,5 15,11-4,1-17,15-32,5-30,13-29,5-18,5-17,10-13,1-16,7-24,0-16,-3-19,-14-6,-19 9,-19 17,-21 28,-16 24,-10 16,-12 34,1 9,3 13,11 8,12 6,15-1,10-3,27-9,9-14,9-17,7-15,-2-12,-4-20,-3-7,-9-7,-4-7,-4-8</inkml:trace>
  <inkml:trace contextRef="#ctx0" brushRef="#br0" timeOffset="65959">19290 7661,'0'0,"0"0,0 0,0 0,0 0,0 0,0 0,0 0,0 0,0 0,0 0,0 0,0 0,-91 114,91-114,-39 53,3 11,2 2,12-2,25-5,-2-9,20-10,13-9,12-11,3-11,6-10,-3-17,1-10,-1-9,-2-9,-6-9,-10-2,-7 3,-13 5,-15 9,0 9,-12 8,-6 8,-10 16,-9-1,-6 31,-2 16,5 15,12 10,15 5,24-10,18-15,19-19,13-20,2-14,-8-31,-15 0,-10-4,-7-2,-1-1</inkml:trace>
  <inkml:trace contextRef="#ctx0" brushRef="#br0" timeOffset="66371">19953 7696,'0'0,"0"0,0 0,0 0,0 0,0 0,0 0,0 0,0 0,0 0,-97 26,97-26,0 0,-29 17,29-17,-20 20,11 0,9-20,0 0,0 0,0 0,0 0,0 0,1 22,-1-22,0 0,0 0,0 0,0 0,23 21,-23-21,0 0,0 0,0 0,35 20,-35-20,0 0,0 0,44 20,-44-20,0 0,51 18,-51-18,50 17,-8 3,-11-1,-14 3,-15 1,-12 0,-20 4,-14 3,-15-1,-9-5,3-9,8-13,17-11,28-28,26-24,23-20</inkml:trace>
  <inkml:trace contextRef="#ctx0" brushRef="#br0" timeOffset="66800">20420 7378,'0'0,"0"0,0 0,0 0,0 0,0 0,0 0,0 0,0 0,0 0,0 0,0 0,0 0,0 0,0 0,0 0,0 0,0 0,0 0,-171 80,171-80,-45 28,10 4,14-3,21-1,0-4,38-2,5-3,8-2,4-2,-3 1,-7 2,-10 5,-12 6,-14 8,-8 4,-33 4,-12-1,-9-5,-9-4,2-12,13-14,19-9,27-30,21-7,22-16</inkml:trace>
  <inkml:trace contextRef="#ctx0" brushRef="#br0" timeOffset="67188">20775 7432,'0'0,"0"0,0 0,0 0,0 0,-63 100,63-100,0 0,-46 38,46-38,-48 52,5 7,12 0,17-3,23-9,22-11,16-14,11-22,0-2,-2-18,-9-2,-10-6,-12-6,-13-7,-13-10,-18-7,-12-1,-12 8,-12 12,-4 21,7 18,19 22,33 9</inkml:trace>
  <inkml:trace contextRef="#ctx0" brushRef="#br0" timeOffset="67531">21069 7765,'14'27,"-7"1,-7-28,0 0,0 0,0 0,0 0,0 0,0 0,0 0,0 0,0 0,0 0,0 0,0 0,1 26,-1-26,0 0,0 0,0 0,0 0,0 0,0 0,0 0,0 0,0 0,0 0,0 0,19 48,-19-48,0 0,0 0,0 0,0 0,0 0,0 0,0 0,0 0,0 0,0 0,0 35,0-35,0 0,0 0,0 0,0 0,0 0,0 0,0 0,0 0,0 0,1 21,-1-21,0 0,0 0,0 0,0 0,0 0,0 0,0 0,0 0,0 0,0 0,0 0,0 0,0 0,0 0,0 0,0 0,0 0,-11 0,11 0,0 0,0 0,0 0,0 0,0 0,0 0,0-12,0 12,0 0,0 0,0 0,0 0,0 0,-16-29,16 29,0 0,0 0,0 0,0 0,-1-45,1 45,0 0,0 0,0 0,-12-63,12 63,0 0,0 0,-2-84,2 84,0 0,16-97,-16 97,36-100,33 12,38 23,28 36,14 30,-5 27,-30 12,-41-1</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48:18.121"/>
    </inkml:context>
    <inkml:brush xml:id="br0">
      <inkml:brushProperty name="width" value="0.05292" units="cm"/>
      <inkml:brushProperty name="height" value="0.05292" units="cm"/>
      <inkml:brushProperty name="color" value="#FF0000"/>
    </inkml:brush>
  </inkml:definitions>
  <inkml:trace contextRef="#ctx0" brushRef="#br0">4705 14271,'0'0,"0"0,0 0,0 0,0 0,0 0,0 0,0 0,0 0,0 0,0 0,0 0,0 0,0 0,0 0,0 0,0 0,0 0,0 0,0 0,0 0,0 0,0 0,0 0,0 0,0 0,157 18,-157-18,37 15,7-15,1 10,-4-11,2-8,-2 2,0-3,0 10,1-12,1 11,0 2,5-1,-1 0,5 0,-3 0,5-1,1 1,3 0,1 1,1-3,1 2,-4 1,2-11,-1-1,0 2,2 10,0-12,-2 11,3 2,-1-13,2 11,2-9,-1 9,1-1,3 1,-2 0,0 0,5 0,1 15,-1-5,5 0,-3-3,1 4,-1-2,2 3,0-1,1 2,0-1,0-3,0 0,2 0,-5 1,1-11,-1 15,-3-13,-2 7,-2-6,1 7,-3-9,-2 17,0-17,-5 12,-4-13,-7 2,-4-2,-3 1,-2 0,-1 0,2 1</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49:10.139"/>
    </inkml:context>
    <inkml:brush xml:id="br0">
      <inkml:brushProperty name="width" value="0.05292" units="cm"/>
      <inkml:brushProperty name="height" value="0.05292" units="cm"/>
      <inkml:brushProperty name="color" value="#FF0000"/>
    </inkml:brush>
  </inkml:definitions>
  <inkml:trace contextRef="#ctx0" brushRef="#br0">4963 9130,'0'0,"0"0,0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 60,-23-60,0 0,0 0,0 0,0 28,0-28,0 0,0 0,-1 34,1-34,0 0,0 44,0-44,-1 50,0-3,0-3,-16-13,7-16,0-15,-4-20,2-15</inkml:trace>
  <inkml:trace contextRef="#ctx0" brushRef="#br0" timeOffset="237">5000 8821,'0'0,"0"0,0 0,0 0,0 0,0 0,0 0,0 0,0 0,0 0,0 0,0 0,0 0,0 0,0 0,0 0,0 0,0 0,0 0,0 0,0 0,0 0,0 0,0 0,0 0,0 0,0 0,0 0,0 0,0 0,0 0,0 0,0 0,0 0,0 0,0 0,61 93,-61-93,0 0,0 0,18 20,-18-20,0 0,17 24,-17-24,13 29,0 9</inkml:trace>
  <inkml:trace contextRef="#ctx0" brushRef="#br0" timeOffset="612">5123 9317,'0'23,"0"-7,0-16,0 0,0 0,0 0,0 0,0 0,0 0,0 0,0 0,0 0,0 0,0 0,0 0,0 0,0 15,0-15,0 0,0 0,0 0,0 0,0 0,0 0,0 0,0 0,0 0,0 0,0 0,0 0,-1 29,1-29,0 0,0 0,0 0,0 0,0 0,0 0,0 0,0 0,0 0,0 0,0 0,0 19,0-19,0 0,0 0,0 0,0 0,0 0,0 0,0 0,0 0,0 0,0 0,0 12,0-12,0 0,0 0,0 0,0 0,0 0,0 0,0 0,0 0,0 0,0 0,0 0,0 0,0 0,0 0,0 0,0 0,0 0,0 0,0 0,0 0,0 0,0 0,0 0,0-9,0 9,0 0,0 0,0 0,0 0,0 0,0 0,10-22,-10 22,0 0,0 0,0 0,0 0,0 0,10-39,-10 39,0 0,0 0,0 0,0 0,17-50,-17 50,0 0,0 0,0 0,22-51,-22 51,0 0,0 0,22-52,-22 52,0 0,25-37,-25 37,26-21,-4 21,2 0,-2 29,2 4,-6 8,-3 6,-3-3,-13-8,11-10,-10-11,0-15,0 0,15 0,3-18,3-11,8-12,1-7</inkml:trace>
  <inkml:trace contextRef="#ctx0" brushRef="#br0" timeOffset="799">5633 9199,'0'19,"9"2,-9-21,0 0,0 0,0 0,0 21,0-21,0 0,0 0,-2 46,2-46,0 0,0 51,0-51,-1 56,-1-1,-10-11,11-17,-12-27,13 0,-9-38</inkml:trace>
  <inkml:trace contextRef="#ctx0" brushRef="#br0" timeOffset="997">5623 8933,'0'0,"0"0,0 0,0 0,0 0,0 0,0 0,0 0,0 0,0 0,0 0,0 0,0 0,0 0,0 0,0 0,0 0,0 0,0 0,0 0,0 0,0 0,0 0,0 0,0 0,18 0,-18 0,0 0,0 0,0 0,0 0,24 0,-24 0,0 0,0 0,0 0,35 0,-35 0,0 0,0 0,41-19,-41 19,0 0,38-16,-38 16,37-22</inkml:trace>
  <inkml:trace contextRef="#ctx0" brushRef="#br0" timeOffset="1253">6004 8825,'0'10,"11"7,-11-17,0 0,0 0,0 0,0 23,0-23,0 0,0 0,0 50,0-50,0 0,-1 69,1-69,-10 81,-7 14,-1 0,2-10,15-18,-12-24,13-21,0-22,11 0,-11-26,2-8,-1-16,-25-10,0-1</inkml:trace>
  <inkml:trace contextRef="#ctx0" brushRef="#br0" timeOffset="1559">5826 9224,'26'0,"2"-2,-28 2,0 0,0 0,35 2,-35-2,0 0,65 8,-65-8,70 0,-1 0,-13 7,-12-7,-13 16,-11 4,-8 6,-4 8,-8 3,9 2,-9-4,10-3,-12-9,12-8,-10-15,0 0,-10-15,0-11,-3-10</inkml:trace>
  <inkml:trace contextRef="#ctx0" brushRef="#br0" timeOffset="1716">6328 9018,'0'0,"8"0,-8 0,0 0,0 0,0 0,0 0,0 0,0 0,0 0,0 0,0 0,26 11,-26-11,0 0,0 0,21 0,-21 0,0 0,26-2,-26 2</inkml:trace>
  <inkml:trace contextRef="#ctx0" brushRef="#br0" timeOffset="2171">6659 9193,'0'0,"0"0,0 0,0 0,15 62,-47-62,2 28,2 3,7 6,9-1,12-10,11-8,6-18,10 0,3-7,2-12,-3-4,-7 1,-5 6,-8 8,-9 8,16 12,-8 10,1 7,5 4,-5-3,3-7,2-9,1-13,3-12,-4-15,1-12,-6-9</inkml:trace>
  <inkml:trace contextRef="#ctx0" brushRef="#br0" timeOffset="2428">6984 9025,'0'42,"-1"3,1-45,0 0,7 43,-7-43,-1 79,16-10,-6-16,-1-12,2-10,0-12,1-10,2-8,2-21,4-12,1-12</inkml:trace>
  <inkml:trace contextRef="#ctx0" brushRef="#br0" timeOffset="2588">7210 9426,'0'10,"0"-10,0 0,0 0,0 0,0 0,0 0,0 0,11 10,-11-10,0 0,0 0,0 0,0 0,0 0,0 0,0 0,0 0,0 0,14-8,-14 8,0 0,0 0,1-28,-1 28,0 0,16-45,-16 45</inkml:trace>
  <inkml:trace contextRef="#ctx0" brushRef="#br0" timeOffset="2772">7316 9057,'14'0,"4"-13,1 13,18-15,0 16,-2-1,-10-1,-8 16</inkml:trace>
  <inkml:trace contextRef="#ctx0" brushRef="#br0" timeOffset="3411">7525 9232,'0'0,"19"0,-19 0,0 0,0 0,0 0,0 0,0 0,0 0,0 0,0 0,14 0,-14 0,0 0,0 0,0 0,0 0,0 0,0 0,0 0,27 0,-27 0,0 0,0 0,0 0,0 0,0 0,0 0,34 0,-34 0,0 0,0 0,0 0,0 0,0 0,31 0,-31 0,0 0,0 0,0 0,0 0,28 0,-28 0,0 0,0 0,0 0,22 0,-22 0,0 0,0 0,15 0,-15 0,0 0,0 15,0-15,0 15,-1 3,-17 3,1 0,-1 2,-1 0,3 1,2-3,14 1,-1-4,1-4,23-3,1-11,6 0,7 0,1-2,4 2,1-13,-3 4,1-5,-5-4,-5-5,-2-5,-7-5,-7-3,-6 2,-8-1,-18 12,-8 10,-7 13,0 9,1 7,9 14,12 5,9 6,0 5,28-4,1-5,12-11,9-7,6-19,3-1,-2-11,-3-15,-10-9</inkml:trace>
  <inkml:trace contextRef="#ctx0" brushRef="#br0" timeOffset="4061">9226 8864,'0'0,"0"0,0 0,0 0,0 0,0 0,0 0,0 0,0 0,0 0,0 0,0 0,0 0,0 0,0 0,0 0,0 0,0 0,0 0,0 0,0 0,0 0,0 0,0 0,0 0,0 0,0 0,0 0,0 0,0 0,0 0,0 0,0 0,0 0,0 0,0 0,0 0,0 0,0 0,0 0,0 0,0 0,0 0,0 0,0 0,0 0,0 0,0 0,0 0,0 0,0 0,0 0,0 0,0 0,0 0,0 0,0 0,0 0,0 0,0 0,0 0,0 0,0 0,0 0,0 0,203-31,-145 31,-4 25,-10 3,-11 11,-18 10,-16 10,-19 7,-17-1,-8 0,-6-6,-3-4,5-5,4-8,10-6,16-9,19-3,20-4,20-2,18-6,10-12,6-1,-4 1,-10 0,-11-18,-12 0</inkml:trace>
  <inkml:trace contextRef="#ctx0" brushRef="#br0" timeOffset="4753">10749 8853,'0'0,"0"0,0 0,0 0,0 0,0 0,0 0,0 0,0 0,0-9,0 9,0 0,0 0,0 0,0 0,0 0,0 0,0 0,0 0,0 0,0 0,0 0,0 10,0-10,0 0,0 0,0 0,-1 23,1-23,0 0,0 0,0 43,0-43,0 0,9 60,-9-60,-1 73,0 3,0-2,0-2,-8-8,9-7,-1-7,-8-11,9-12,0-9,0-8,-10-10,10 0,-8-22,-3-8,-8-8,-7-2,-3 2,-7 9,1 11,-3 18,-5 0,3 18,-3 11,0 9,8 0,7 1,13-4,14 0,19-7,26-7,19-12,14-11,7-9,-2-7,-8-5,-13-1</inkml:trace>
  <inkml:trace contextRef="#ctx0" brushRef="#br0" timeOffset="5622">11862 9313,'0'0,"0"0,0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0,-100-20,100 20,0 0,0 0,-27 20,27-20,0 0,-30 31,30-31,-23 34,15-1,7-5,28-9,7-9,11-10,3-13,2-9,-8-3,-11 2,-13 4,-10 9,-8 10,0 0,0 8,0 16,0 5,0 5,0-3,17-10,0-5,9-16,2 9,2-9,-2-18,-6 3,-4-1,-2 2,-8 2,0 12,1-8,1 7,0 20,-1-4,-9-4,9-11,-10 8,1-8,-16-10,3-2,0-7,3-9,10-7,9-8,9 3,9 8,5 9,2 8,-2 17,-10-16,-6 15,-6-1</inkml:trace>
  <inkml:trace contextRef="#ctx0" brushRef="#br0" timeOffset="5989">12520 9337,'0'0,"0"0,0 0,0 0,0 0,0 0,0 0,0 0,0 0,0 0,0 0,0 0,0 0,0 0,0 0,0 0,0 0,0 0,0 0,0 0,0 0,0 0,0 0,0 0,0 0,0 0,0 0,0 0,0 0,0 0,0 0,0 0,0 0,0 0,0 0,0 0,0 0,0 0,0 0,0 0,0 0,0 0,0 0,0 0,0 0,0 0,0 0,0 0,0 0,0 0,0 0,0 0,0 0,0 0,0 0,0 0,0 0,0 0,0 0,0 0,0 0,0 0,0 0,0 0,0 0,0 0,0 0,0 0,0 0,0 0,0 0,0 0,0 0,0 0,0 0,0 0,0 0,0 0,0 0,0 0,0 0,0 0,0 0,0 0,0 0,0 0,0 0,0 0,0 0,0 0,0 0,0 0,-2 78,2-78,0 0,0 0,0 0,0 0,0 0,0 0,0 0,0 0,0 0,0 0,0 0,0 0,0 0,0 0,0 0,0 0,0 0,0 0,0 0,0 0,0 0,0 0,0 0,0 0,0 0,0 0,0 0,0 0,0 0,0 0,0 0,0-14,0 14,0 0,0 0,0 0,0 0,0 0,0 0,0 0,0 0,0 0,0 0,0 0,0 0,0 0,0-11,0 11,0 0,0 0,0 0,0 0,0 0,0 0,0-15,0 15,0 0,0 0,0 0,0 0,0 0,0 0,0 0,0 0,0 0,0 0,0 0,1-19,-1 19,0 0,0 0,0 0,0 0,0 0,0 0,0 0,0 0,0 0,0 0,0-28,0 28,0 0,0 0,0 0,0 0,0 0,0 0,0 0,0 0,0 0,1-35,-1 35,0 0,0 0,0 0,0 0,0 0,0 0,0 0,0 0,18-33,-18 33,0 0,0 0,0 0,0 0,0 0,0 0,0 0,15-30,-15 30,0 0,0 0,0 0,0 0,0 0,0 0,17-19,-17 19,0 0,0 0,0 0,0 0,0 0,23 0,-23 0,0 0,0 0,0 0,0 0,24 0,-24 0,0 0,0 0,0 0,22 0,-22 0,0 0,0 0,20 16,-20-16,0 0,19 15,-19-15,17 14</inkml:trace>
  <inkml:trace contextRef="#ctx0" brushRef="#br0" timeOffset="6511">13033 9311,'0'0,"0"-10,0 10,0 0,0 0,0 0,0 0,0 0,0 0,0 0,0 0,0 0,0 0,0 0,0 0,0 0,0 0,0 0,0 0,0 0,0 0,0 0,0 0,0 0,0 0,0 0,0 0,0 0,0 0,0 0,0 0,0 0,0 0,0 0,0 0,0 0,0 0,0 0,0 0,0 0,0 0,0 0,0 0,0 0,0 0,0 0,0 0,0 0,0 0,0 0,0 0,0 0,0 0,0 0,0 0,0 0,0 0,0 0,0 0,0 0,0 0,0 0,0 0,0 0,0 0,0 0,-12-9,12 9,0 0,0 0,0 0,0 0,0 0,0 0,0 0,-17 0,17 0,0 0,0 0,0 0,0 0,0 0,0 0,0 0,0 0,0 0,0 0,0 0,0 0,0 0,0 0,0 0,0 0,0 0,0 0,0 0,0 0,0 0,0 0,0 0,0 0,0 0,0 0,0 0,0 0,0 0,0 0,0 0,-25 0,25 0,0 0,0 0,0 0,0 0,0 0,0 0,0 0,0 0,0 0,0 0,0 0,0 0,0 0,0 0,0 0,0 0,0 0,0 0,0 0,0 0,0 0,0 0,0 0,0 0,0 0,0 0,0 0,0 0,0 0,0 0,-32 0,32 0,0 0,0 0,0 0,0 0,0 0,0 0,0 0,0 0,0 0,0 0,-29 9,29-9,0 0,0 0,0 0,0 0,0 0,0 0,0 0,0 0,0 0,0 0,0 0,0 0,0 0,0 0,0 0,0 0,0 0,0 0,0 0,0 0,0 0,0 0,0 0,0 0,0 0,0 0,0 0,0 0,-26 10,26-10,0 0,0 0,0 0,0 0,0 0,0 0,0 0,0 0,0 0,0 0,0 0,0 0,0 0,0 0,0 0,0 0,0 0,0 0,0 0,0 0,0 0,0 0,0 0,0 0,0 0,0 0,0 0,-17 11,17-11,0 0,0 0,0 0,0 0,0 0,0 0,0 0,0 0,0 0,0 0,0 0,0 0,0 0,0 0,0 0,0 0,-12 11,12-11,0 0,0 0,0 0,0 0,0 0,0 0,0 0,0 0,0 0,0 0,0 0,0 0,0 0,0 0,0 0,0 0,0 0,0 0,0 0,0 0,0 0,0 0,0 0,0 0,0 0,0 11,0-11,0 0,0 0,0 0,0 0,0 0,0 0,0 0,0 0,0 0,0 0,0 0,0 0,0 0,0 0,0 0,0 0,0 0,0 0,0 0,0 0,0 0,0 0,0 0,0 0,8 9,-8-9,0 0,0 0,0 0,0 0,0 0,0 0,0 0,0 0,0 0,0 0,0 0,0 0,0 0,0 0,0 0,0 0,0 0,0 0,0 0,0 0,0 0,0 0,19 8,-19-8,0 0,0 0,0 0,0 0,0 0,0 0,0 0,0 0,0 0,0 0,0 0,0 0,0 0,0 0,0 0,0 0,0 0,0 0,0 0,0 0,0 0,0 0,29 0,-29 0,0 0,0 0,0 0,0 0,0 0,0 0,0 0,0 0,0 0,0 0,0 0,0 0,0 0,0 0,0 0,0 0,0 0,0 0,0 0,0 0,0 0,31 0,-31 0,0 0,0 0,0 0,0 0,0 0,0 0,0 0,0 0,0 0,0 0,0 0,0 0,0 0,0 0,0 0,0 0,0 0,0 0,0 0,0 0,26 0,-26 0,0 0,0 0,0 0,0 0,26-10,-26 10,0 0,0 0,0 0,0 0,0 0,0 0,0 0,0 0,0 0,0 0,0 0,0 0,0 0,0 0,0 0,0 0,0 0,0 0,20 0,-20 0,0 0,0 0,0 0,0 0,0 0,0 0,0 0,0 0,0 0,0 0,0 0,0 0,0 0,0 0,0 0,0 0,0 0,15-12,-15 12,0 0,0 0,0 0,0 0,0 0,0 0,0 0,0 0,0 0,0 0,0 0,0 0,0 0,0 0,0 0,0 0,15 0,-15 0,0 0,0 0,0 0,0 0,0 0,0 0,0 0,0 0,0 0,0 0,0 0,0 0,0 0,0 0,0 0,9-8,-9 8,0 0,0 0,0 0,0 0,0 0,0 0,0 0,0 0,0 0,0 0,0 0,0 0,0 0,0 0,10-1,-10 1,0 0,0 0,0 0,0 0,0 0,0 0,0 0,0 0,0 0,0 0,0 0,0 0,0 0,0 0,0 0,0 0,0 0,0 0,0 0,0 0,0 0,0 0,0 0,0 0,0 0,0 0,0 0,14 17,-14-17,0 0,0 0,0 0,0 0,0 0,0 0,0 0,0 0,0 0,0 0,0 0,10 16,-10-16,0 0,0 0,0 0,0 0,0 0,0 0,0 0,0 0,0 0,0 0,10 16,-10-16,11 13,-11-13,0 0,0 0,0 0,0 0,0 0,0 0,0 0,0 0,10 11,-10-11,0 0,0 0,0 0,0 0,0 0,0 0,0 0,11 0,-11 0,0 0,0 0,0 0,0 0,0 0,0 0,13 0,-13 0,0 0,0 0,0 0,0 0,0 0,17 0,-17 0,0 0,0 0,0 0,0 0,13-25,-13 25,0 0,0 0,0 0,11-20,-11 20,0 0,0 0,1-25,-1 25,0 0,12-23,-12 23</inkml:trace>
  <inkml:trace contextRef="#ctx0" brushRef="#br0" timeOffset="6840">13240 9266,'15'10,"0"4,-15-14,0 0,0 0,0 0,20 13,-20-13,0 0,0 0,44 28,-44-28,0 0,54 22,-54-22,62 16,0-16,-6-1,-8 1,-10-18,-9 5,-5-2,-4 0,-8 2,-2 5,-10 8,0 0,0 0,-17 30,-7 12,-7 22,-8 24,-4 12,-7 16,-7 9,-8 4,-7-8,-6-12,-7-11,2-9</inkml:trace>
  <inkml:trace contextRef="#ctx0" brushRef="#br0" timeOffset="13198">5643 10608,'0'0,"0"0,0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0,32-100,-32 100,0 0,0 0,0 0,-19-27,19 27,0 0,0 0,-28-25,28 25,0 0,-36-17,36 17,-45-8,-1 9,-1 17,2 3,3 7,8 2,7-2,8-1,11-6,8-4,7-3,12-3,12-12,10 13,10-12,0-9,0 0,-7-3,-6 2,-4 0,-8 10,-6-9,-8 9,-2 9,-3 12,1 7,-2 7,-7-3,16-5,-6-6,9-8,9-13,7 0,8-27,2-1,2-5</inkml:trace>
  <inkml:trace contextRef="#ctx0" brushRef="#br0" timeOffset="13632">6192 10529,'-8'0,"-1"0,9 0,0 0,0 0,0 0,0 0,0 0,0 0,0 0,0 0,0 0,0 0,0 0,0 0,0 0,0 0,0 0,-9 0,9 0,0 0,0 0,0 0,0 0,0 0,0 0,0 0,0 0,0 0,0 0,0 0,0 0,0 0,0 0,-18-1,18 1,0 0,0 0,0 0,0 0,0 0,0 0,0 0,0 0,0 0,0 0,0 0,0 0,0 0,-16 0,16 0,0 0,0 0,0 0,0 0,0 0,0 0,0 0,0 0,0 0,0 0,0 0,0 0,-13 11,13-11,0 0,0 0,0 0,0 0,0 0,0 0,0 0,-15 0,15 0,0 0,0 0,0 0,0 0,0 0,0 0,0 0,0 0,0 0,0 0,-11 10,11-10,0 0,0 0,0 0,0 0,0 0,0 0,0 0,0 0,0 0,-10 11,10-11,0 0,0 0,0 0,0 0,0 0,0 0,0 0,0 0,-1 11,1-11,0 0,0 0,0 0,0 0,0 0,0 0,0 0,0 15,0-15,0 0,0 0,0 0,0 0,0 0,0 0,0 19,0-19,0 0,0 0,0 0,0 0,0 0,21 19,-21-19,0 0,0 0,0 0,0 0,28 20,-28-20,0 0,0 0,0 0,32 20,-32-20,0 0,0 0,33 21,-33-21,0 0,30 22,-30-22,25 23,-9 0,-16 0,-1 0,0 0,-27-3,-2-4,-5-2,-1-5,6-9,7 0,7-12,16-7,1-5,21-3,13-2,8 0</inkml:trace>
  <inkml:trace contextRef="#ctx0" brushRef="#br0" timeOffset="14057">6587 10591,'-10'0,"-3"0,13 0,0 0,0 0,0 0,0 0,0 0,0 0,0 0,0 0,0 0,0 0,0 0,0 0,0 0,0 0,0 0,-14 0,14 0,0 0,0 0,0 0,0 0,0 0,0 0,0 0,0 0,0 0,0 0,0 0,0 0,0 0,0 0,-30-9,30 9,0 0,0 0,0 0,0 0,0 0,0 0,0 0,0 0,0 0,0 0,0 0,0 0,0 0,-29 0,29 0,0 0,0 0,0 0,0 0,0 0,0 0,0 0,0 0,0 0,0 0,0 0,0 0,-27 0,27 0,0 0,0 0,0 0,0 0,0 0,0 0,0 0,-22 1,22-1,0 0,0 0,0 0,0 0,0 0,0 0,0 0,0 0,0 0,0 0,-14 9,14-9,0 0,0 0,0 0,0 0,0 0,0 0,0 0,0 0,0 0,0 0,0 0,0 0,0 0,0 0,0 0,0 0,0 0,0 0,0 0,0 18,0-18,0 0,0 0,0 0,0 0,0 0,0 0,0 0,8 15,-8-15,0 0,0 0,0 0,0 0,0 0,0 0,21 18,-21-18,0 0,0 0,0 0,0 0,0 0,31 20,-31-20,0 0,0 0,0 0,0 0,35 24,-35-24,0 0,0 0,0 0,37 25,-37-25,0 0,0 0,31 25,-31-25,0 0,25 28,-25-28,19 25,-20-3,-1-1,-10-1,-13-2,-6-1,-4-5,2-12,6 0,13 0,14-29,15-3,11-10,9-5</inkml:trace>
  <inkml:trace contextRef="#ctx0" brushRef="#br0" timeOffset="14270">6806 10768,'0'30,"-11"-3,11-27,0 0,0 0,0 0,0 0,0 0,0 0,0 0,0 0,-1 21,1-21,0 0,0 0,0 0,0 0,0 0,0 0,0 0,-9 38,9-38,0 0,0 0,0 0,0 0,0 0,0 0,-2 26,2-26,0 0,0 0,0 0,0 0,0 0,0 11,0-11,0 0,0 0,0 0,0 0,0 0,0 0,0 0,0 0,0 0,19-17,-19 17,0 0,0 0,14-29,-14 29,0 0,15-44,-15 44</inkml:trace>
  <inkml:trace contextRef="#ctx0" brushRef="#br0" timeOffset="14425">6944 10424,'25'0,"-1"0,-24 0,0 0,0 0,0 0,23 1,-23-1,0 0,0 0,46 10,-46-10,0 0,39 17,-39-17</inkml:trace>
  <inkml:trace contextRef="#ctx0" brushRef="#br0" timeOffset="14955">7228 10708,'-9'0,"-3"0,12 0,0 0,0 0,0 0,0 0,0 0,0 0,-11 0,11 0,0 0,0 0,0 0,0 0,0 0,-24 0,24 0,0 0,0 0,0 0,0 0,-29 14,29-14,0 0,0 0,0 0,-30 11,30-11,0 0,0 0,-31 16,31-16,0 0,-26 19,26-19,-20 18,20 0,-1 1,16-2,15-3,7-14,0 8,-1-8,-6-13,-7 3,-4 2,-7 8,-12-9,11 9,-11 8,12 15,-3 12,0 16,-11 11,1 5,0 1,-13 1,-4-7,-2-8,-7-5,-2-12,0-11,-3-26,-2-8,4-31,9-24,14-18,8-12,26 8,3 11,5 15</inkml:trace>
  <inkml:trace contextRef="#ctx0" brushRef="#br0" timeOffset="15415">7499 10681,'0'0,"9"15,-9-15,0 0,0 0,0 0,0 0,0 0,0 11,0-11,0 0,0 0,0 0,0 0,16 30,-16-30,0 0,0 0,0 0,11 36,-11-36,0 0,0 0,8 39,-8-39,0 0,7 39,-7-39,-1 28,1-7,9-10,-9-11,0 0,0 0,9 0,-1-24,8-1,5-12,6-3,7-3,3 6,4 13,3 23,2 12,-5 21,-10 9,-10 3,-9-6,-12-6,13-10,-1-7,4-15,8 0,6-16,1-9,9-10,-1-6</inkml:trace>
  <inkml:trace contextRef="#ctx0" brushRef="#br0" timeOffset="15889">9015 10537,'0'0,"0"0,0 0,0 0,0 0,0 0,0 0,0 0,0 0,0 0,0 0,0 0,0 0,0 0,0 0,0 0,0 0,0 0,0 0,0 0,0 0,0 0,0 0,0 0,0 0,0 0,0 0,0 0,0 0,0 0,0 0,0 0,0 0,0 0,0 0,0 0,0 0,0 0,0 0,0 0,0 0,0 0,0 0,0 0,0 0,0 0,0 0,0 0,0 0,0 0,0 0,19 39,-19-39,0 0,0 0,0 0,0 0,0 0,0 0,0 0,0 0,-27-9,27 9,0 0,0 0,0 0,0 0,0 0,0 0,0 0,-24 0,24 0,0 0,0 0,0 0,0 0,0 0,0 0,-18 0,18 0,0 0,0 0,0 0,0 0,0 0,-8 14,8-14,0 0,0 0,0 0,0 0,0 18,0-18,0 0,0 0,0 0,13 26,-13-26,0 0,0 0,24 35,-24-35,0 0,33 39,-33-39,34 42,0-2,-6-2,-7-3,-9-5,-12-4,-10-1,-16-7,-14-5,-7-13,-3-1,3 2,11-10,15-10,22-9,18-3</inkml:trace>
  <inkml:trace contextRef="#ctx0" brushRef="#br0" timeOffset="16159">9388 10800,'0'38,"-11"-3,11-35,0 0,0 0,0 0,-1 26,1-26,0 0,0 0,-9 47,9-47,0 0,0 33,0-33,-1 13,22-13,-5-18,2-10,-7-10</inkml:trace>
  <inkml:trace contextRef="#ctx0" brushRef="#br0" timeOffset="16362">9408 10465,'0'0,"0"0,0 0,0 0,0 0,0 0,0 0,0 0,0 0,0 0,0 0,0 0,0 0,161 29,-161-29,59 0,-3 0,-9 0,-9 0</inkml:trace>
  <inkml:trace contextRef="#ctx0" brushRef="#br0" timeOffset="17048">9727 10704,'20'0,"2"-1,-22 1,0 0,0 0,0 0,27 0,-27 0,0 0,0 0,51 1,-51-1,0 0,56-1,-56 1,49 0,-9 14,-17-3,-14 7,-10 1,-21 9,-3 0,-11 2,-2 2,-3-7,5 1,11-5,10-5,15-1,12-4,11-1,10-10,7 1,7-1,4-1,4 1,-3 0,0 0,-7 0,-3 0,0 8,-5-8,0 0,-1-16,1 0,-4-3,-3-5,-9-5,-9 0,-10 3,-11 5,-8 6,-7 6,-5 9,-4 0,-4 24,-2 5,4 8,7 9,12 6,14 4,31 1,20-1,31-6,15-8,4-13,-14-10,-22-11</inkml:trace>
  <inkml:trace contextRef="#ctx0" brushRef="#br0" timeOffset="28076">5794 13355,'0'0,"0"0,0 0,0 0,0 0,0 0,0 0,0 0,0 0,0 0,0 0,0 0,0 0,0 0,0 0,0 0,0 0,0 0,0 0,0 0,0 0,0 0,0 0,0 0,0 0,0 0,0 0,0 0,0 0,0 0,0 0,0 0,0 0,0 0,0 0,0 0,0 0,0 0,0 0,0 0,0 0,0 0,0 0,0 0,0 0,0 0,0 0,0 0,0 0,0 0,0 0,0 0,-88-122,88 122,0 0,0 0,0 0,0 0,0 0,0 0,0 0,-8-13,8 13,0 0,0 0,-15-20,2 7,-3-1,-6 6,-6 8,-6 0,-7 14,-2 13,-1 6,5 0,12-7,9-9,18-7,19-10,12-1,12-12,-2-3,2-3,-5 0,-6-1,2 4,-7 3,-7 2,-6 11,-14 0,15 15,-15 10,7 7,-8 8,1-1,14-7,2-5,11-13,8-14,5 1,3-27,-1 4,-4-1</inkml:trace>
  <inkml:trace contextRef="#ctx0" brushRef="#br0" timeOffset="28540">6219 13203,'-8'0,"-5"0,13 0,0 0,0 0,-10 0,10 0,0 0,-22 0,22 0,-23 0,-2 0,25 0,0 0,0 0,0 0,0 0,0 0,0 0,0 0,0 0,0 0,-24 0,24 0,0 0,0 0,0 0,0 0,0 0,0 0,0 0,0 0,-21 15,21-15,0 0,0 0,0 0,0 0,0 0,0 0,0 0,-12 14,12-14,0 0,0 0,0 0,0 0,0 0,0 0,-1 13,1-13,0 0,0 0,0 0,0 0,0 0,0 15,0-15,0 0,0 0,0 0,0 0,21 22,-21-22,0 0,0 0,0 0,22 21,-22-21,0 0,0 0,29 29,-29-29,0 0,31 32,-31-32,29 31,0 4,-3-3,-8-7,-6-5,-12-6,-8-1,-16-3,-8-1,-6-9,4 2,5-19,8 1,13-5,8-5,11-1,12-3,6 2,9 6,9 2</inkml:trace>
  <inkml:trace contextRef="#ctx0" brushRef="#br0" timeOffset="29004">6609 13190,'-13'0,"-1"0,14 0,0 0,0 0,0 0,0 0,0 0,0 0,0 0,0 0,0 0,0 0,-15 0,15 0,0 0,0 0,0 0,0 0,0 0,0 0,0 0,0 0,0 0,-25 1,25-1,0 0,0 0,0 0,0 0,0 0,0 0,0 0,0 0,-23 9,23-9,0 0,0 0,0 0,0 0,0 0,0 0,0 0,-17 0,17 0,0 0,0 0,0 0,0 0,0 0,0 0,0 15,0-15,0 0,0 0,0 0,0 0,0 0,-1 20,1-20,0 0,0 0,0 0,0 0,0 33,0-33,0 0,0 0,28 36,-28-36,0 0,0 0,31 37,-31-37,0 0,39 37,-39-37,41 33,-5 1,-1-1,-11-4,-9-3,-15-4,0-5,-24-2,-10 0,-1-4,-7-12,-1 1,2 0,5 1,12-16,11 7,14-6,10-9,12-4,11-4,8-2,5 0</inkml:trace>
  <inkml:trace contextRef="#ctx0" brushRef="#br0" timeOffset="29221">6974 13391,'-10'24,"-4"-1,14-23,0 0,0 0,0 0,0 23,0-23,0 0,0 0,-25 44,25-44,0 0,-10 40,10-40,0 28,0-18,17-23,1-18</inkml:trace>
  <inkml:trace contextRef="#ctx0" brushRef="#br0" timeOffset="29425">6959 13079,'0'0,"0"0,0 0,0 0,0 0,0 0,0 0,0 0,0 0,9 0,-9 0,0 0,0 0,0 0,0 0,0 0,18 8,-18-8,0 0,0 0,0 0,0 0,25 0,-25 0,0 0,0 0,0 0,34 1,-34-1,0 0,0 0,42 0,-42 0,0 0,46 0,-46 0,43-1,-3 15</inkml:trace>
  <inkml:trace contextRef="#ctx0" brushRef="#br0" timeOffset="30022">7384 13298,'0'0,"0"0,0 0,0 0,0 0,0 0,0 0,0 0,0 0,0 0,0 0,0 0,0 0,0 0,0 0,0 0,0 0,0 0,0 0,0 0,0 0,0 0,0 0,0 0,0 0,0 0,0 0,0 0,0 0,0 0,0 0,0 0,0 0,0 0,0 0,-77 64,77-64,0 0,0 0,0 0,0 0,-21 0,21 0,0 0,0 0,0 0,-18 0,18 0,0 0,0 0,-15 23,15-23,0 0,-1 27,1-27,0 31,11-1,10-1,6-5,-2-8,4-7,0-9,-1 1,0-1,-3 0,-3 0,-7 0,-3 11,-3-2,-9 12,8 16,-9 12,-11 13,-11 8,-1 6,-5-5,-1-11,4-12,4-17,8-15,5-16,1 0,-3 1,-2-26,-2-4,4-10,10-7,0-13,14-4,9-5,6 2,7 4,-1 3,0 9</inkml:trace>
  <inkml:trace contextRef="#ctx0" brushRef="#br0" timeOffset="30427">7592 13418,'8'0,"0"0,-8 0,0 0,0 0,0 0,0 0,0 0,0 0,9 0,-9 0,0 0,0 0,0 0,0 0,0 0,18 0,-18 0,0 0,0 0,0 0,0 0,22 10,-22-10,0 0,0 0,0 0,20 22,-20-22,0 0,0 0,17 33,-17-33,0 0,11 43,-11-43,0 46,-2 0,1-10,-9-10,10-12,0-14,15 0,4-24,7-1,1-5,2-5,-4-5,0 5,-1 2,0 9,0 16,2 20,0 23,3 23,-8 13,-7-3,-4-10,-10-23,11-19,0-16,5-20,5-12,-2-11,1-9</inkml:trace>
  <inkml:trace contextRef="#ctx0" brushRef="#br0" timeOffset="30960">8957 13332,'0'0,"-10"0,10 0,0 0,0 0,0 0,0 0,0 0,0 0,0 0,-10 0,10 0,0 0,0 0,0 0,0 0,0 0,0 0,-19 0,19 0,0 0,0 0,0 0,0 0,0 0,-25 1,25-1,0 0,0 0,0 0,0 0,-29 8,29-8,0 0,0 0,0 0,-27-1,27 1,0 0,0 0,-29 12,29-12,0 0,-25 9,25-9,-20 14,6 4,13 7,12 7,12 7,10 2,8 3,2-4,-4-6,-7-2,-7-7,-9-8,-16-2,0-1,-18 1,-11-1,-9-3,-2-12,3 2,10-1,12-25,15-4,18-4</inkml:trace>
  <inkml:trace contextRef="#ctx0" brushRef="#br0" timeOffset="31187">9237 13423,'0'11,"0"3,0-14,0 0,0 0,0 0,0 0,-1 20,1-20,0 0,0 0,0 0,0 37,0-37,0 0,0 0,-13 43,13-43,0 0,-1 39,1-39,-13 33,13-12,-1-11,1-10,10-18,1-9</inkml:trace>
  <inkml:trace contextRef="#ctx0" brushRef="#br0" timeOffset="31404">9191 13182,'0'0,"17"0,-17 0,0 0,0 0,0 0,0 0,17 0,-17 0,0 0,0 0,0 0,31 0,-31 0,0 0,0 0,43-9,-43 9,0 0,46 2,-46-2,47-13,-6 13,-6-1,-7 9</inkml:trace>
  <inkml:trace contextRef="#ctx0" brushRef="#br0" timeOffset="32046">9576 13501,'19'0,"2"0,-21 0,0 0,0 0,0 0,0 0,23 0,-23 0,0 0,0 0,0 0,45-13,-45 13,0 0,0 0,42-8,-42 8,0 0,35-1,-35 1,25-11,-11 11,-14 0,0 16,0 0,-16 0,7-3,7-2,2-11,0 13,20-13,13 11,14-12,6 1,5-15,-2-4,1-10,-9-10,-10-2,-12-1,-14 5,-12 7,-17 3,-11 7,-17 6,-14 14,-7 9,-6 15,0 12,9 10,9 7,16 1,16 3,22-3,13-4,22-3,13-7,10-8,5-9,0-5,-2-19,-4 9,-7-15,-11-10,-10-8,-10-3</inkml:trace>
  <inkml:trace contextRef="#ctx0" brushRef="#br0" timeOffset="32950">9272 13325,'0'0,"0"0,0 0,0 0,0 0,0 0,0 0,0 0,0 0,0 0,0 0,0 0,0 0,0 0,0 0,0 0,0 0,0 0,0 0,0 0,0 0,0 0,0 0,0 0,0 0,0 0,0 0,0 0,0 0,0 0,0 0,0 0,0 0,0 0,0 0,0 0,0 0,0 0,0 0,0 0,0 0,0 0,0 0,0 0,0 0,0 0,0 0,0 0,0 0,0 0,0 0,0 0,51-83,-51 83,0 0,0 0,0 0,0 0,22-10,-22 10,0 0,0 0,0 0,26 0,-26 0,0 0,0 0,29-9,-29 9,0 0,30 0,-30 0,27-1,-5 1,-5 10,-5-1,-12 4,0 3,0 1,-1 4,-18 5,4 6,-4 2,1-1,1 0,5 1,-1-8,13 3,-11 0,10-2,1-3,0-2,0-6,13-1,5 2,10-3,8-1,2-13,1 9,-7-10,-7-9,-9 10</inkml:trace>
  <inkml:trace contextRef="#ctx0" brushRef="#br0" timeOffset="35993">5414 14319,'0'0,"0"0,0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58,1-58,0 0,0 0,1 33,-1-33,0 0,2 59,-2-59,2 71,1 4,-3-75,1 71,1-21,-11-20,10-15,-1-15,-2-35,14-7,-2-11,-12-12</inkml:trace>
  <inkml:trace contextRef="#ctx0" brushRef="#br0" timeOffset="36216">5420 14036,'0'0,"0"0,0 0,0 0,0 0,0 0,0 0,0 0,0 0,0 0,0 0,0 0,0 0,0 0,0 0,0 0,0 0,0 0,0 0,0 0,0 0,0 0,0 0,0 0,0 0,0 0,0 0,0 0,0 0,0 0,0 0,18 1,-18-1,0 0,0 0,0 0,0 0,0 0,0 0,19 0,-19 0,0 0,0 0,0 0,0 0,0 0,27 7,-27-7,0 0,0 0,0 0,0 0,26 0,-26 0,0 0,0 0,0 0,27 19,-27-19,0 0,0 0,23 19,-23-19,0 0,17 23</inkml:trace>
  <inkml:trace contextRef="#ctx0" brushRef="#br0" timeOffset="36654">5604 14301,'0'0,"0"0,0 0,0 0,0 0,0 0,0 0,0 0,0 0,0 0,0 0,0 0,0 0,0 0,0 0,0 0,0 0,0 0,0 0,0 0,0 0,0 0,0 0,0 0,0 0,0 0,0 0,0 0,0 0,0 0,0 0,0 0,0 0,0 0,0 0,0 0,0 0,0 0,0 0,0 0,0 0,0 0,0 0,0 0,0 0,0 0,0 0,0 0,0 0,0 0,0 0,0 0,0 13,0-13,0 0,0 0,0 0,0 0,0 0,0 0,0 0,0 0,0 0,0 0,0 0,0 0,0 0,0 0,0 0,0 0,0 0,0 0,0 0,0 0,0 0,0 9,0-9,0 0,0 0,0 0,0 0,0 0,0 0,0 0,0 0,0 0,0 0,0 0,0 0,0 0,0 0,0 0,0 0,0 0,0 0,0 0,0 0,0 0,1 14,-1-14,0 0,0 0,0 0,0 0,0 0,0 0,0 0,0 0,0 0,0 0,0 0,0 0,0 0,0 0,0 0,0 0,0 0,0 0,0 0,0 0,1 22,-1-22,0 0,0 0,0 0,0 0,0 0,0 0,0 0,0 0,0 0,0 0,0 0,0 0,0 0,0 0,0 0,0 0,0 0,0 0,0 0,0 25,0-25,0 0,0 0,0 0,0 0,0 0,0 0,0 0,-7 25,7-25,0 0,0 0,0 0,0 0,0 0,0 0,0 0,0 0,0 0,0 0,0 0,0 0,0 0,0 0,0 0,0 0,0 0,1 17,-1-17,0 0,0 0,0 0,0 0,0 0,0 0,0 0,0 0,0 0,0 0,0 0,0 0,0 0,0 0,0 0,0 0,-1 11,1-11,0 0,0 0,0 0,0 0,0 0,0 0,0 0,0 0,0 0,0 0,0 0,0 0,0 0,0 0,0 0,0 0,0 0,0 0,0 0,0 0,0 0,0 0,0 0,0 0,0 0,0 0,0 0,0 0,0 0,0 0,0 0,0 0,0 0,0 0,0 0,0 0,0 0,0 0,0 0,0 0,0 0,0 0,0 0,0 0,0 0,0 0,0 0,0 0,0 0,0 0,0 0,0 0,0 0,0 0,0 0,0 0,0 0,0 0,0 0,0 0,0 0,0 0,1-12,-1 12,0 0,0 0,0 0,0 0,0 0,0 0,0 0,0 0,0 0,0 0,-1-17,1 17,0 0,0 0,0 0,0 0,0 0,0 0,0 0,0 0,0 0,-1-24,1 24,0 0,0 0,0 0,0 0,0 0,0 0,0 0,0 0,11-30,-11 30,0 0,0 0,0 0,0 0,0 0,0 0,0 0,12-29,-12 29,17-29,-17 29,0 0,0 0,0 0,0 0,0 0,25-26,-25 26,0 0,0 0,0 0,0 0,27-20,-27 20,0 0,0 0,0 0,27-11,-27 11,0 0,0 0,29 0,-29 0,0 0,28 23,-28-23,26 40,0 14,-26-54,18 63,-7-5,-9-5,9-13,-10-12,0-12,13-16,2-12,1-17,3-8,-1-10,-5-3</inkml:trace>
  <inkml:trace contextRef="#ctx0" brushRef="#br0" timeOffset="36862">6117 14478,'0'25,"1"8,-1-33,0 0,0 0,0 0,0 29,0-29,0 0,0 0,2 55,-2-55,0 0,2 48,-2-48,1 36,0-16,-1-20,0 0,-2-31,1-7</inkml:trace>
  <inkml:trace contextRef="#ctx0" brushRef="#br0" timeOffset="37084">6138 14151,'0'0,"0"0,0 0,0 0,0 0,0 0,0 0,0 0,0 0,0 0,12 0,-12 0,0 0,0 0,0 0,0 0,0 0,0 0,18 15,-18-15,0 0,0 0,0 0,0 0,0 0,28 2,-28-2,0 0,0 0,0 0,0 0,36 7,-36-7,0 0,0 0,0 0,35 0,-35 0,0 0,0 0,30-10,-30 10,0 0,25-10,-25 10</inkml:trace>
  <inkml:trace contextRef="#ctx0" brushRef="#br0" timeOffset="37952">6367 14315,'0'0,"0"0,0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14,0-14,0 0,0 0,0 0,0 0,0 0,0 0,0 0,0 0,0 0,0 0,0 0,0 0,0 0,0 0,0 0,0 0,0 0,0 0,0 0,0 0,0 0,0 0,0 0,0 0,0 0,0 0,0 0,0 0,1 10,-1-10,0 0,0 0,0 0,0 0,0 0,0 0,0 0,0 0,0 0,0 0,0 0,0 0,0 0,0 0,0 0,0 0,0 0,0 0,0 0,0 0,0 0,0 0,0 0,0 0,0 0,0 0,0 0,0 0,0 0,0 0,0 0,0 0,0 0,0 0,0 0,0 0,0 0,0 0,0 0,0 0,0 0,0 0,0 0,0 0,0 11,0-11,0 0,0 0,0 0,0 0,0 0,0 0,0 0,0 0,0 0,0 0,0 0,0 0,0 0,0 0,0 0,0 0,0 0,0 0,0 0,0 0,0 0,0 0,0 0,0 0,0 0,0 0,0 0,0 0,0 0,0 0,8 9,-8-9,0 0,0 0,0 0,0 0,0 0,0 0,0 0,0 0,0 0,0 0,0 0,0 0,0 0,0 0,0 0,0 0,0 0,0 0,0 0,0 0,0 0,0 0,0 0,0 0,0 0,0 0,0 0,0 0,0 0,0 0,0 0,0 0,0 0,0 0,0 0,0 0,0 0,0 0,0 0,0 0,0 0,0 0,1 11,-1-11,0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0,0 0,0 0,0 0,0 0,0 0,0 0,0 13,0-13,0 0,0 0,0 0,0 0,0 0,0 0,0 0,0 0,0 0,0 0,0 0,0 0,0 0,0 0,0 0,0 0,0 0,0 0,0 0,0 0,0 0,0 0,0 0,0 0,0 0,0 0,0 0,0 0,0 0,0 0,0 0,0 0,0 0,0 0,0 0,0 0,0 0,0 0,0 0,0 0,0 0,0 0,0 0,0 0,0 0,0 0,0 0,0 0,0 0,0 0,0 0,0 0,0 0,0 0,0 0,0 0,0 0,0 0,0 0,0 0,0 0,0 0,0 0,0 0,0 0,0 0,0 0,0 0,0 0,0 0,0 0,0 0,0 0,0 0,0 0,0 0,0 10,0-10,0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12,0-12,0 0,0 0,0 0,0 0,0 0,0 0,0 0,0 0,0 0,0 0,0 0,0 0,0 0,0 0,0 0,0 0,0 0,0 0,0 0,0 0,0 0,0 0,0 0,0 0,0 0,0 0,0 0,0 0,0 0,0 0,0 0,0 0,0 0,0 0,0 0,0 0,0 0,0 0,1 10,-1-10,0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12,0-12,0 0,0 0,0 15,0-15,0 0,2 25,-2-25,2 43,11 12,-13-55,0 0,2 63,-2-63,13 70,-3-5,-9-5,14-15,-14-13,8-15,-9-17,9 0,-2-33,1-15,-10-20,0-5,-30-1,-1 10</inkml:trace>
  <inkml:trace contextRef="#ctx0" brushRef="#br0" timeOffset="38140">6244 14477,'35'15,"10"-2,-45-13,0 0,47 10,-47-10,90 21,-2-7,-10-14,-14 0,-15-2,-11-7,-9 0</inkml:trace>
  <inkml:trace contextRef="#ctx0" brushRef="#br0" timeOffset="38340">6781 14776,'2'31,"-1"-6,-1-25,0 0,0 0,0 0,0 0,0 0,0 0,0 0,0 0,0 0,-9 15,9-15,0 0,0 0,0 0,0 0,0 0,0 0,0 0,0 0,1 29,-1-29,0 0,0 0,0 0,0 0,0 0,0 0,0 0,0 12,0-12,0 0,0 0,0 0,0 0,0 0,0 0,0 0,0 0,0 0,0 0,0 0,0 0,0 0,12-31,-12 31,0 0,0 0,0 0,0 0,10-46,-10 46,0 0,0 0,0 0,10-59,-10 59,0 0,0 0,-2-70,2 70,0 0,9-72</inkml:trace>
  <inkml:trace contextRef="#ctx0" brushRef="#br0" timeOffset="38494">6797 14347,'0'0,"16"0,-16 0,0 0,0 0,0 0,0 0,23 10,-23-10,0 0,0 0,0 0,39 9,-39-9,0 0,0 0,49 8,-49-8,0 0,46 0,-46 0,38 0,-9 12,-10-12</inkml:trace>
  <inkml:trace contextRef="#ctx0" brushRef="#br0" timeOffset="38949">7192 14630,'0'0,"0"0,0 0,0 0,0 0,0 0,0 0,0 0,0 0,0 0,0 0,0 0,0 0,0 0,0 0,0 0,-13 0,13 0,0 0,0 0,0 0,0 0,-21-12,21 12,0 0,0 0,0 0,-34-14,34 14,0 0,0 0,-43-8,43 8,0 0,-47 0,47 0,-43 1,10 22,15-6,18 0,2-5,23-3,2-9,0 9,2-10,0-12,-3 4,-4 8,-4-7,4 25,5 25,3 20,-2 5,-9-10,-7-22,-12-22,9-13,0-33,-1-14,4-17,0-12</inkml:trace>
  <inkml:trace contextRef="#ctx0" brushRef="#br0" timeOffset="39146">7501 14384,'1'38,"0"2,-1-40,0 0,0 0,11 38,-11-38,0 0,1 70,-1-70,17 61,-16-17,12-21,-13-23,15-12</inkml:trace>
  <inkml:trace contextRef="#ctx0" brushRef="#br0" timeOffset="39358">7689 14877,'0'23,"1"-3,-1-20,11 19,3 15,-14-34,0 0,0 0,0 0,0 0,0 0,13 16,-13-16,0 0,0 0,0 0,0 0,12-1,-12 1,0 0,0 0,0 0,8-33,-8 33,0 0,0 0,-1-48,1 48,0 0,6-63,-6 63</inkml:trace>
  <inkml:trace contextRef="#ctx0" brushRef="#br0" timeOffset="39551">7761 14451,'25'13,"4"-5,-29-8,0 0,0 0,28 1,-28-1,0 0,58 17,-58-17,58 0,-10-12,-12 0,-14 3,-22 9</inkml:trace>
  <inkml:trace contextRef="#ctx0" brushRef="#br0" timeOffset="40201">8043 14591,'0'0,"22"9,-22-9,0 0,0 0,23 0,-23 0,0 0,44 7,-44-7,56 1,5-1,-9 0,-7-1,-9 12,-12-1,-12 3,-10 9,-15 5,-11 3,-5 2,-6 0,0-2,1-4,4 0,6-3,8-5,16-6,-10-4,10-8,18 17,4-2,11-1,7 0,9-1,1-15,5 15,0-13,1-1,-2-17,2 2,0-3,-5-5,-5-5,-14-3,-13 4,-20 4,1 5,-21 5,-5 4,-3 10,0 0,2 21,0 13,3 8,4 11,21 7,13 4,34-6,28-9,11-16,0-19,-8-15</inkml:trace>
  <inkml:trace contextRef="#ctx0" brushRef="#br0" timeOffset="41311">9935 14883,'0'0,"0"0,0 0,0 0,0 0,0 0,0 0,0 0,0 0,0 0,0 0,0 0,0 0,0 0,0 0,0 0,0 0,0 0,0 0,0 0,0 0,0 0,0 0,0 0,0 0,0 0,0 0,0 0,0 0,0 0,0 0,0 0,0 0,0 0,0 0,0 0,0 0,0 0,0 0,0 0,0 0,0 0,0 0,0 0,0 0,0 0,0 0,0 0,0 0,0 0,0 0,0 0,0 0,0 0,0 0,0 0,0 0,0 0,0 0,0 0,0 0,0 0,0 0,0 0,0 0,0 0,0 0,0 0,0 0,0 0,0 0,0 0,0 0,0 0,0 0,-2-88,2 88,0 0,0 0,0 0,0 0,0 0,0 0,0 0,0 0,0 0,0 0,0 0,0 0,0 0,0 0,0 0,0 0,0 0,0 0,0 0,0 0,0 0,0 0,0 0,0 0,0 0,0 0,0 0,0 0,0 0,0 0,0 0,0 0,-11-12,11 12,0 0,0 0,0 0,0 0,0 0,0 0,0 0,0 0,0 0,0 0,0 0,0 0,0 0,0 0,0 0,0 0,0 0,0 0,0 0,0 0,0 0,0 0,0 0,0 0,0 0,0 0,0 0,0 0,0 0,0 0,0 0,-4-6,4 6,0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 0,16 0,0 0,0 0,0 0,0 0,0 0,0 0,0 0,0 0,0 0,0 0,0 0,0 0,0 0,0 0,0 0,0 0,0 0,0 0,0 0,0 0,-20 2,20-2,0 0,0 0,0 0,0 0,0 0,0 0,0 0,0 0,0 0,0 0,0 0,0 0,0 0,0 0,0 0,0 0,0 0,0 0,0 0,0 0,0 0,0 0,0 0,-27-2,27 2,0 0,0 0,0 0,0 0,0 0,0 0,0 0,0 0,0 0,0 0,0 0,0 0,0 0,0 0,0 0,0 0,0 0,0 0,0 0,0 0,0 0,0 0,-25 23,25-23,0 0,0 0,0 0,0 0,0 0,0 0,0 0,0 0,0 0,0 0,0 0,0 0,0 0,0 0,0 0,0 0,0 0,0 0,0 0,0 0,0 0,-16 19,16-19,0 0,-7 23,7-23,0 0,0 0,0 0,0 0,0 0,0 0,0 0,0 0,0 0,0 0,0 0,0 0,0 0,0 0,0 0,0 0,0 0,0 0,0 0,0 26,0-26,0 0,0 0,0 0,0 0,0 0,0 0,0 0,0 0,0 0,0 0,0 0,0 0,0 0,0 0,0 0,0 0,0 0,0 0,22 27,-22-27,0 0,0 0,0 0,0 0,0 0,0 0,0 0,0 0,0 0,0 0,0 0,0 0,0 0,0 0,0 0,0 0,0 0,28 25,-28-25,0 0,0 0,0 0,0 0,0 0,0 0,0 0,0 0,0 0,0 0,0 0,0 0,0 0,37 19,-37-19,0 0,0 0,0 0,0 0,0 0,0 0,0 0,0 0,0 0,0 0,0 0,0 0,0 0,0 0,0 0,40 9,-40-9,0 0,0 0,0 0,0 0,0 0,0 0,0 0,0 0,0 0,0 0,0 0,0 0,0 0,0 0,39-1,-39 1,0 0,0 0,0 0,0 0,0 0,0 0,0 0,0 0,0 0,0 0,0 0,0 0,0 0,35-11,-35 11,0 0,0 0,0 0,0 0,0 0,0 0,0 0,0 0,0 0,0 0,0 0,0 0,27-13,-27 13,0 0,0 0,0 0,0 0,0 0,0 0,0 0,0 0,0 0,0 0,21-12,-21 12,0 0,0 0,0 0,0 0,0 0,0 0,0 0,0 0,0 0,0 0,11 0,-11 0,0 0,0 0,0 0,0 0,0 0,0 0,0 0,0 0,0 0,-1-10,1 10,0 0,0 0,0 0,0 0,0 0,0 0,0 0,0 0,0 0,0 0,0 0,0 0,0 0,0 0,0 0,0 0,0 0,8 0,-8 0,0 0,0 0,0 0,0 0,0 0,0 0,0 0,0 0,0 0,0 0,0 0,0 0,0 0,1 9,-1-9,0 0,0 0,0 0,0 0,0 15,0-15,0 0,0 0,0 0,0 19,0-19,0 0,0 0,1 24,-1-24,0 0,12 21,-12-21,1 16,-1-5,0-11,0 0,11 0,-11 0,0 0,18 0,-4 0,4 0,-2 0,-1 9,-2 0,2 9,-3 5,1 6,-2-6,-11-7,9-8,-9-8,0 0,0-9,0-6,0-10,-1-11,0-7,9-10,3-5,4-2,-2 3,2 9,-4 12,-12 15,12 11,-11 10,12 0,1 0,3 10,4-2,-5-8,-1 15,-6-15,-8 8,0-8,8 0,-8 0,0 0,10-20,-12 2,16 0,-14 3,11 15,-11 0</inkml:trace>
  <inkml:trace contextRef="#ctx0" brushRef="#br0" timeOffset="41706">10601 14901,'0'10,"0"-1,0-9,0 0,0 0,0 0,0 0,0 0,0 0,0 0,0 0,0 0,0 0,0 0,0 0,0 0,0 0,0 0,0 0,0 0,0 0,0 0,0 0,0 0,0 0,0 0,0 0,0 0,0 0,0 0,0 0,0 0,0 0,0 0,0 16,0-16,0 0,0 0,0 0,0 0,0 0,0 0,0 0,0 0,0 0,0 0,0 0,0 0,0 0,0 0,0 0,0 0,0 0,0 0,0 0,0 0,0 0,0 0,0 0,0 0,0 0,0 0,0 0,1 9,-1-9,0 0,0 0,0 0,0 0,0 0,0 0,0 0,0 0,0 0,0 0,0 0,0 0,0 0,0 0,0 0,0 0,0 0,0 0,0 0,0 0,0 0,0 0,0 0,0 0,0 0,0 0,0 0,0 0,0 0,0 0,0 0,0 0,0 0,0 0,0 0,0 0,0 0,0 0,0 0,0 0,-1-14,1 14,0 0,0 0,0 0,0 0,0 0,0 0,0 0,0-10,0 10,0 0,0 0,0 0,0 0,0 0,0 0,0-14,0 14,0 0,0 0,0 0,0 0,0 0,9-16,-9 16,0 0,0 0,0 0,0 0,-1-20,1 20,0 0,0 0,0 0,19-28,-19 28,0 0,0 0,18-38,-18 38,0 0,24-47,-24 47,24-47,3 4,1 11,-3 12,-1 20,1 0,-7 16,-1 6,-4 3,-4-4,4-5,1-4,3-4</inkml:trace>
  <inkml:trace contextRef="#ctx0" brushRef="#br0" timeOffset="42110">11143 14801,'0'0,"0"0,0 0,0 0,0 0,0 0,0 0,0 0,0 0,0 0,0 0,0 0,0 0,0 0,0 0,0 0,0 0,0 0,0 0,0 0,0 0,0 0,-9 0,9 0,0 0,0 0,0 0,0 0,0 0,0 0,0 0,-14 0,14 0,0 0,0 0,0 0,0 0,0 0,0 0,-24-8,24 8,0 0,0 0,0 0,0 0,0 0,-33 1,33-1,0 0,0 0,0 0,0 0,-34 15,34-15,0 0,0 0,0 0,-32 12,32-12,0 0,0 0,-25 13,25-13,0 0,-12 13,12-2,1 0,27-2,5-10,5 3,0-2,-4-2,-8 2,-5 0,-4 0,-4 0,1 0,4 18,6 8,8 9,0-1,-4-11,0-15</inkml:trace>
  <inkml:trace contextRef="#ctx0" brushRef="#br0" timeOffset="42503">11500 14862,'9'0,"3"12,-12-12,0 0,0 0,0 0,0 0,15 0,-15 0,0 0,0 0,0 0,33 24,-33-24,0 0,0 0,38 15,-38-15,0 0,38 14,-38-14,36 11,-9-11,-5 10,-6-10,-4 0,-4 0,-8 0,0 0,12 0,-12 26,1 21,-13 27,-1 24,-7 5,-3-8,4-23,-1-26,4-28,16-27,0-25,23-12,13-15,10-5</inkml:trace>
  <inkml:trace contextRef="#ctx0" brushRef="#br0" timeOffset="43051">12606 14651,'0'0,"0"0,0 0,0 0,0 0,0 0,0 0,0 0,0 0,0 0,0 0,0 0,0 0,0 0,0 0,0 0,0 0,0 0,0 0,0 0,0 0,0 0,0 0,-19 13,19-13,0 0,0 0,0 0,0 0,0 0,0 0,0 0,0 0,0 0,-24 13,24-13,0 0,0 0,0 0,0 0,0 0,0 0,0 0,0 0,-27 21,27-21,0 0,0 0,0 0,0 0,0 0,0 0,0 0,-20 20,20-20,0 0,0 0,0 0,0 0,0 0,0 0,-11 21,11-21,0 0,0 0,0 0,0 0,0 0,0 22,0-22,0 0,0 0,0 0,0 0,17 22,-17-22,0 0,0 0,0 0,27 24,-27-24,0 0,0 0,34 20,-34-20,0 0,37 9,-37-9,34 0,-6 0,-5 0,-4-21,-5-5,-5-11,-10-7,1 2,-23-1,-4 6,-5 2,3 5,8 7,10 6,10 6,11 11</inkml:trace>
  <inkml:trace contextRef="#ctx0" brushRef="#br0" timeOffset="43283">12768 14353,'0'0,"12"0,-12 0,0 0,0 0,0-10,0 10,0 0,21 0,-21 0,10-14,-10 14,0 0,0 0,0 0,0 0,1 26,-1-26,0 0,0 0,-19 49,19-49,0 0,-28 69,28-69,-28 78</inkml:trace>
  <inkml:trace contextRef="#ctx0" brushRef="#br0" timeOffset="43486">12682 14758,'0'0,"0"0,0 0,0 0,0 0,0 0,0 0,0 0,0 0,0 0,0 0,0 0,0 0,0 0,0 0,-1-13,9 0,-8 13,0 0,0 0,0 0,13-23,-13 23,0 0,0 0,20-41,-20 41,0 0,31-61,-31 61,47-86,9-19,7-3,1 13,-1 24,-7 37,-2 34,-7 25</inkml:trace>
  <inkml:trace contextRef="#ctx0" brushRef="#br0" timeOffset="43739">12625 14225,'0'0,"0"0,0 0,0 0,0 0,0 0,18 9,-18-9,0 0,0 0,42 24,-42-24,0 0,73 42,-73-42,110 65,22 7,0-11,-15-20,-20-30</inkml:trace>
  <inkml:trace contextRef="#ctx0" brushRef="#br0" timeOffset="45393">14142 14084,'0'0,"0"0,0 0,0 0,0 0,0 0,0 0,0 0,0 0,0 0,0 0,0 0,0 0,0 0,0 0,0 0,76 90,-76-90,0 0,18 30,-18-30,36 49,-36-49,0 13,9-13,-9 21,12 3,-11 17,13 20,-13 18,10 15,-9 10,7 0,-7-1,11-11,-12-15,9-20,-10-23,0-23,11-22,-4-20,4-18,4-17</inkml:trace>
  <inkml:trace contextRef="#ctx0" brushRef="#br0" timeOffset="45595">14544 14847,'0'25,"1"-2,-1-23,0 0,0 0,0 0,0 0,0 0,0 0,0 0,0 0,0 0,0 0,0 21,0-21,0 0,0 0,0 0,0 0,0 0,0 0,0 0,0 0,0 0,1 43,-1-43,0 0,0 0,0 0,0 0,0 0,0 0,0 0,0 0,0 33,0-33,0 0,0 0,0 0,0 0,0 0,0 0,0 0,0 24,0-24,0 0,0 0,0 0,0 0,0 0,0 0,3 13,-3-13,0 0,0 0,0 0,0 0,0 0,0 0,0 0,0 0,0 0,0 0,0 0,0 0,0 0,0 0,0 0,-3-29,3 29,0 0,0 0,0-35,0 35,0 0,-1-47,1 47</inkml:trace>
  <inkml:trace contextRef="#ctx0" brushRef="#br0" timeOffset="45781">14494 14489,'0'0,"0"-10,0 10,0 0,0 0,0 0,0 0,0 0,0 0,0 0,0 0,0 0,0 0,0 0,0 0,0 0,0 0,0 0,0 0,0 0,0 0,0 0,0 0,0 0,0 0,0 0,0 0,0 0,0 0,0 0,0 0,0 0,0 0,0 0,0 0,0 0,0 0,0 0,0 0,0 0,0 0,0 0,0 0,0 0,0 0,0 0,0 0,0 0,0 0,0 0,0 0,0 0,0 0,0 0,0 0,0 0,0 0,0 0,0 0,0 0,0 0,0 0,0 0,0 0,9 0,-9 0,0 0,0 0,0 0,13 0,-13 0,0 0,0 0,0 0,0 0,18 0,-18 0,0 0,0 0,0 0,19 0,-19 0,0 0,0 0,11-22,-11 22,0 0,10-20,-10 20</inkml:trace>
  <inkml:trace contextRef="#ctx0" brushRef="#br0" timeOffset="47711">14780 14730,'-1'24,"15"1,-12 2,11 28,-12 0,12-7,-12-8,11-18,-12-10,0-12,0 0,0-11,-1-7,0-7,1-9,-1-5,1-1,11 1,-2 8,4 12,4 7,6 12,1 19,1 11,-1 9,-7 1,-5-6,-2-12,-10-10,0-12,7-8,-7-18,8-12,-8-16,11-11,-3-5,1-10,5 0,-2 3,2 10,1 16,-7 19,-8 12,12 20,-12 0,0 0,0 24,12 24,-11 27,9 24,-10 9,2-9,13-18,-14-24,7-25,-8-20,0-12,-9-24,-4-4,-3-11,2-1,4 1,9 5,1 10,0 8,0 5,15 11,8-13,17 12,10-19,11-1,4-6,-4-9,-10 1,-12 3,-14 9,-11 10,-14 13,0 0,-14 11,-11 8,-11 5,-6 4,-1-1,7-3,9-5,11-3,7-7,9-9,10 14,7-14,7 11,8-11,3-1,0 1,6 0,-5-11,-2 11,-2 0,-4-1,0 1,4-1,0 0,4 13,2-12,-3 0,-1-11,-5-2,-9-6,-4-1,-8 1,-8-1,-10 2,-11 8,-10 11,-11 28,-4 22,1 19,10 13,10 1,11-3,15-9,20-11,9-11,13-17,5-15,3-19,-3-15,-2-14,-3-11,-5-7,-4 0,-1 9,-4 5,-4 10,-5 7,-7 4,-3 13,-10-11,0 11,0 0,0 0,-10-10,-5 10,-4-12,-3 12,0 0,1 19,1 9,7 17,6 7,8 5,10-7,0-15,10-11,4-13,7-13,6-24,2-14,3-22,0-24,-6-18,-4-14,-11-10,-2 1,-12 8,-10 13,9 21,-8 24,-1 25,-7 18,9 18,-13 0,-4 42,-8 32,-3 37,2 33,8 11,21-4,0-15,6-26,8-26,4-32,5-27</inkml:trace>
  <inkml:trace contextRef="#ctx0" brushRef="#br0" timeOffset="48088">17124 13960,'0'0,"0"0,0 0,0 0,0 0,0 0,0 0,0 0,0 0,0 0,0 0,0 0,0 0,131 97,-131-97,1 91,-7 24,-4 10,-5 10,2-7,1-16,-1-23,14-26,0-20,-1-19,10-24,1 0,3-38,2-13,7-17</inkml:trace>
  <inkml:trace contextRef="#ctx0" brushRef="#br0" timeOffset="48290">17439 14643,'-1'23,"2"3,-1-26,0 0,0 0,0 27,0-27,0 0,-7 60,7-60,1 58,-16-6,16-13,-11-22,10-17,0-21,11-19,0-11,0-14</inkml:trace>
  <inkml:trace contextRef="#ctx0" brushRef="#br0" timeOffset="48468">17505 14347,'0'0,"0"0,0 0,0 0,0 0,0 0,0 0,0 0,0 0,0 0,0 0,0 0,0 0,0 0,0 0,0 0,0 0,0 0,0 0,0 0,0 0,0 0,0 0,0 0,0 0,0 0,0 0,0 0,10 0,-10 0,0 0,0 0,0 0,0 0,0 0,18 0,-18 0,0 0,0 0,0 0,0 0,29 0,-29 0,0 0,0 0,0 0,42-1,-42 1,0 0,0 0,43 0,-43 0,0 0,40 0,-40 0,38 0,-2-1</inkml:trace>
  <inkml:trace contextRef="#ctx0" brushRef="#br0" timeOffset="48845">17858 14522,'0'0,"-17"1,17-1,0 0,0 0,0 0,0 0,0 0,0 0,0 0,0 0,-13 9,13-9,0 0,0 0,0 0,0 0,0 0,0 0,0 0,-27 0,27 0,0 0,0 0,0 0,0 0,0 0,0 0,-31 15,31-15,0 0,0 0,0 0,0 0,0 0,-31 0,31 0,0 0,0 0,0 0,0 0,-26 12,26-12,0 0,0 0,0 0,-21 0,21 0,0 0,0 0,-13 10,13-10,0 0,1 11,-1-11,0 20,8 7,12 10,8 4,5-1,-1 1,-4-2,-6-4,-8-4,-14-3,0 0,-30-5,-9 0,-11-8,-6-15,4 3,2-16,17-19,16-9,17-11,27-7</inkml:trace>
  <inkml:trace contextRef="#ctx0" brushRef="#br0" timeOffset="49703">18230 14195,'0'0,"0"0,0 0,0 0,0 0,0 0,0 0,0 0,0 0,0 0,0 0,0 0,0 0,0 0,0 0,0 0,0 0,0 0,0 0,1 28,-1-28,0 0,0 0,-10 47,10-47,0 0,-19 77,19-77,-26 96,-7 11,4-10,9-15,8-17,13-14,-1-14,1-12,10-11,-11-14,-31-15,-2-9,-9-16,7-9,11-3,13 0,10 8,0 15,11 11,8 18,7 0,10 0,6 0,5 0,5 7,6-7,2-1,6-8,2 9,0-13,3 3,-3-1,-6 3,-3 7,-10-9,-11 10,-16 0,-9 0,-12 0,0 0,-20 0,-6 0,-13 0,-5 1,-4 0,3-1,4 11,11-11,13 14,17-5,0 7,21 11,15 9,13 9,10 4,2 1,-3-1,-10-7,-9-3,-13-1,-13 0,-13 3,-31 10,-20-3,-23-1,-22-8,-15-12,-14-11,-8-15,-11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50:20.573"/>
    </inkml:context>
    <inkml:brush xml:id="br0">
      <inkml:brushProperty name="width" value="0.05292" units="cm"/>
      <inkml:brushProperty name="height" value="0.05292" units="cm"/>
      <inkml:brushProperty name="color" value="#FF0000"/>
    </inkml:brush>
  </inkml:definitions>
  <inkml:trace contextRef="#ctx0" brushRef="#br0">6242 8594,'0'0,"0"0,0 0,0 0,0 0,0 0,0 0,0 0,0 0,0 0,0 0,0 0,0 0,0 0,0 0,0 0,0 0,0 0,0 0,0 0,0 0,0 0,0 0,0 0,0 0,0 0,0 0,0 0,0 0,0 0,0 0,0 0,0 0,0 0,0 0,0 0,0 0,0 0,0 0,0 0,0 0,0 0,0 0,0 0,0 0,0 0,0 0,0 0,0 0,0 0,0 0,0 0,0 0,0 0,0 0,0 0,58 46,-58-46,0 0,0 0,17 34,-17-34,0 0,14 55,-14-55,9 71,-3 15,-7 10,-1-1,0 0,2-15,-1-22,-16-21,8-20,-3-17,-2-19,2-11,0-17,4-20,10-19,18-15,14-16,23-1,12 8,6 21,-1 26,-15 29,-9 21,-17 13,-12 25,-6 7,-15 8,-1 4,-17-5,-7-13</inkml:trace>
  <inkml:trace contextRef="#ctx0" brushRef="#br0" timeOffset="858">6177 8880,'0'0,"0"0,0 0,0 0,0 0,0 0,0 0,0 0,0 0,0 0,188 92,-111-92,-2 0,-5 0,-8 0,-14 10,-14-10,-11 11,-8-11,-15 0,8 9,-8-9,-11 8,-7 1,-4 3,-4 2,2 6,6 3,9 0,9 2,-1 0,27-5,3-9,9-11,5 0,1-28,-5-2,-9-2,-11 1,-10 2,-9 8,-9 4,-8 5,-1 12,3-10,5 10,10 0,0 0,12 0,8 0,7 10,4-10,-2 15,0 0,-4 6,-1 5,-3 5,-4-1,-2-3,-6-5,-9-11,0-11,-1 11,1-11,1-11,-24-2,-1-10,1-9,2-8,13-5,9-3,25 1,16 9,17 12,9 11,-2 15,-4 0,-13 0,-14 0,-17-17</inkml:trace>
  <inkml:trace contextRef="#ctx0" brushRef="#br0" timeOffset="1342">7950 8460,'0'0,"0"0,0 0,0 0,0 0,0 0,0 0,0 0,0 0,0 0,0 0,0 0,0 0,0 0,0 0,0 0,0 0,0 0,0 0,0 0,0 0,0 0,0 0,0 0,0 0,0 0,0 0,0 0,0 0,0 0,0 0,0 0,0 0,0 0,0 0,0 0,0 0,0 0,0 0,0 0,0 0,0 0,0 0,0 0,0 0,0 0,0 0,0 0,0 0,0 0,-21 90,21-90,0 0,-57 61,57-61,-62 79,2 20,13 16,17 10,28 0,15-8,32-24,16-31,9-38,0-24,-15-29,-12 0</inkml:trace>
  <inkml:trace contextRef="#ctx0" brushRef="#br0" timeOffset="1698">8194 8931,'0'0,"0"0,0 0,0 0,0 0,0 0,0 0,0 0,0 0,0 0,0 0,0 0,5 96,-5-96,0 0,0 0,12 38,-12-38,0 0,0 41,0-41,-2 36,2-7,0-19,0-20,-13-18</inkml:trace>
  <inkml:trace contextRef="#ctx0" brushRef="#br0" timeOffset="1909">8184 8658,'0'0,"0"0,0 0,0 0,0 0,0 0,0 0,0 0,0 0,0 0,0 0,0 0,60 105,-60-105,0 0,0 0,14 20,-14-20,0 0,23 14,-23-14,26 14,7-3,-2 4</inkml:trace>
  <inkml:trace contextRef="#ctx0" brushRef="#br0" timeOffset="2224">8408 9101,'0'0,"0"12,0-12,0 0,0 0,0 0,0 0,0 0,0 0,0 0,0 0,0 0,0 0,0 0,0 0,0 0,0 0,0 0,0 0,0 0,0 0,0 0,0 0,0 0,0 0,0 0,0 0,0 0,0 0,0 0,0 0,0 0,0 0,0 0,0 0,0 0,0 0,0 0,0 0,0 0,0 0,0 0,0 0,0 0,0 0,0 0,0-10,0 10,0 0,0 0,0 0,0 0,0-25,0 25,0 0,0 0,0 0,13-36,-13 36,0 0,0 0,16-45,-16 45,0 0,23-43,4 13,1 16,-2 14,0 18,0 8,-6 9,-3 1,-7-6,-10-8,12-12,-3-10,3-30,4-3,5-8</inkml:trace>
  <inkml:trace contextRef="#ctx0" brushRef="#br0" timeOffset="2481">8947 8600,'0'0,"5"102,-5-102,0 0,0 0,-1 25,1-25,0 0,9 50,-9-50,-1 66,9 8,-9 1,0-9,0-8,-17-13,1-16,-3-16,-2-21</inkml:trace>
  <inkml:trace contextRef="#ctx0" brushRef="#br0" timeOffset="2655">8798 8901,'27'0,"8"9,-35-9,0 0,0 0,41 0,-41 0,0 0,84 0,-84 0,95 0,0-2,-5-14,-9-1,-15 4</inkml:trace>
  <inkml:trace contextRef="#ctx0" brushRef="#br0" timeOffset="2915">9814 8924,'0'0,"18"91,-18-91,0 0,0 0,0 0,0 15,0-15,0 0,0 0,13 31,-13-31,0 0,-1 40,1-40,0 43,-10-4,-4-9,0-18,14-22,1-20</inkml:trace>
  <inkml:trace contextRef="#ctx0" brushRef="#br0" timeOffset="3103">9802 8850,'0'0,"0"0,0 0,0 0,0 0,0 0,0 0,0 0,0 0,0 0,0 0,0 0,0 0,0 0,0 0,0 0,0 0,0 0,0 0,100-82,-100 82,0 0,0 0,41 11,-41-11,0 0,34-2,-34 2</inkml:trace>
  <inkml:trace contextRef="#ctx0" brushRef="#br0" timeOffset="3339">10198 9063,'16'0,"0"0,-16 0,0 0,0 0,0 0,25 0,-25 0,0 0,0 0,50 0,-50 0,0 0,59-2,-59 2,63 0,-11 0,-16 0,-20-18,-16 6,-30-1</inkml:trace>
  <inkml:trace contextRef="#ctx0" brushRef="#br0" timeOffset="3527">10185 8949,'27'0,"6"-1,-33 1,0 0,0 0,38 0,-38 0,0 0,74-10,-74 10,79-10,-8-5,-8-6,-13-4,-7 2</inkml:trace>
  <inkml:trace contextRef="#ctx0" brushRef="#br0" timeOffset="3898">10865 8742,'-20'0,"1"18,19-18,0 0,0 0,0 0,-21 12,21-12,0 0,0 0,-38 25,38-25,0 0,-41 35,41-35,-34 42,12 3,21 4,10-1,23-2,15-7,12-7,5-15,7-17,-3 0,-4-31,-13-9,-12-10,-16-11,-23 3,-21 2,-19 10,-24 12,-11 11,7 11,12 1</inkml:trace>
  <inkml:trace contextRef="#ctx0" brushRef="#br0" timeOffset="4188">11470 8690,'0'0,"0"0,0 0,0 0,0 0,0 0,0 0,0 0,0 0</inkml:trace>
  <inkml:trace contextRef="#ctx0" brushRef="#br0" timeOffset="4401">11537 9262,'-21'14,"-5"0,26-14,0 0,0 0,-32 13,32-13,0 0,-62 25,62-25,-70 18</inkml:trace>
  <inkml:trace contextRef="#ctx0" brushRef="#br0" timeOffset="4757">11979 8933,'0'0,"0"0,0 0,0 0,0 0,0 0,0 0,0 0,0 0,0 0,0 0,0 0,0 0,0 0,-20 92,20-92,0 0,0 0,0 0,-9 21,9-21,0 0,0 0,0 28,0-28,0 0,-16 27,16-27,-20 53,-1-7,5-20,8-26</inkml:trace>
  <inkml:trace contextRef="#ctx0" brushRef="#br0" timeOffset="4947">11997 8738,'0'0,"0"0,0 0,0 0,0 0,0 0,0 0,0 0,0 0,0 0,0 0,0 0,0 0,161 13,-161-13</inkml:trace>
  <inkml:trace contextRef="#ctx0" brushRef="#br0" timeOffset="5369">12689 8869,'-13'12,"-4"-1,17-11,0 0,0 0,0 0,-20 14,20-14,0 0,0 0,-40 21,40-21,0 0,-50 26,50-26,-56 23,-2-1,3-1,13-5,13-3,16-5,13 1,14 0,5 0,6 2,6-3,11 3,10 5,13 4,9 5,4 0,-1 2,-12-1,-15-6,-25-11,-25-18</inkml:trace>
  <inkml:trace contextRef="#ctx0" brushRef="#br0" timeOffset="19126">13119 8952,'0'0,"0"0,0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0,-65 11,65-11,0 0,0 0,0 0,0 0,-24 17,24-17,0 0,0 0,0 0,-29 22,29-22,0 0,0 0,-27 24,27-24,0 0,-17 19,17-19,0 18,0-6,24-2,11-2,8 1,7-10,0 14,1-2,-8 3,-7 9,-11 9,-12 6,-13 8,0-2,0-6,-16-10,-4-8,-7-6,-6-14,-2 0,9-23,10-10,16-4,22-3,8 6</inkml:trace>
  <inkml:trace contextRef="#ctx0" brushRef="#br0" timeOffset="19337">13393 9033,'0'0,"-8"88,8-88,0 0,0 0,-10 28,10-28,0 0,-9 51,9-51,-1 46,0-14,1-32,23-15,0-26,-3-16</inkml:trace>
  <inkml:trace contextRef="#ctx0" brushRef="#br0" timeOffset="19534">13437 8739,'0'0,"10"0,-10 0,0 0,0 0,0 0,0 0,12 14,-12-14,0 0,0 0,0 0,27 10,-27-10,0 0,0 0,39 8,-39-8,0 0,54-2,-54 2,60 0,0-1,-7 1,-14-1</inkml:trace>
  <inkml:trace contextRef="#ctx0" brushRef="#br0" timeOffset="20168">13661 9072,'11'0,"6"12,-17-12,0 0,0 0,0 0,20 0,-20 0,0 0,0 0,47 0,-47 0,0 0,59-1,-59 1,70-13,1 1,-6 1,-13 11,-17-10,-14 10,-13 0,-8 0,0 14,-17 0,-4 6,-8 1,4-2,9-5,16-4,0-10,16 8,18-8,10-12,6-7,2-8,-3-4,-5-3,-12 0,-12 1,-20 1,0 8,-19 7,-8 17,-11 1,-5 21,-4 14,2 13,2 9,5 10,12-1,13-2,12-11,13-13,20-14,20-16,16-12,10-19,-5-12,-8-2,-17-4,-14 2,-15 3,-10 2</inkml:trace>
  <inkml:trace contextRef="#ctx0" brushRef="#br0" timeOffset="21115">13725 9224,'0'0,"0"0,0 0,0 0,0 0,0 0,0 0,0 0,0 0,0 0,0 0,0 0,0 0,0 0,0 0,0 0,0 0,0 0,0 0,0 0,0 0,0 0,0 0,0 0,0 0,0 0,0 0,0 0,0 0,0 0,0 0,0 0,0 0,0 0,0 0,0 0,0 0,0 0,0 0,0 0,0 0,0 0,0 0,0 0,0 0,0 0,0 0,0 0,0 0,0 0,0 0,0 0,0 0,0 0,0 0,197-67,-197 67,9-1,-9 1,11-10,-11 10,10 0,-9 10,-1 3,-10 11,-14 9,-8 11,-5 7,4-1,3-6,5-11,4-11,6-7,4-7,11-8,0 0,0 0,14 0,9-10,14-5,12-2,8 2,3 3,-7 2,-10-1</inkml:trace>
  <inkml:trace contextRef="#ctx0" brushRef="#br0" timeOffset="21552">14987 9219,'0'0,"0"0,0 0,0 0,0 0,0 0</inkml:trace>
  <inkml:trace contextRef="#ctx0" brushRef="#br0" timeOffset="22158">14934 8754,'0'0,"0"0,0 0,0 0,0 0,0 0,0 0,0 0,0 0,0 0,0 0,0 0,0 0,0 0,0 0,0 0,0 0,0 0,0 0,0 0,0 0,0 0,0 0,0 0,0 0,0 0,0 0,0 0,0 0,0 0,0 0,0 0,0 0,0 0,0 0,0 0,0 0,0 0,0 0,0 0,0 0,0 0,0 0,0 0,0 0</inkml:trace>
  <inkml:trace contextRef="#ctx0" brushRef="#br0" timeOffset="22408">14903 9275,'20'93,"-21"-74,1-19,0 0,0 0,0 21,0-21,0 0,-1 45,1-45,-19 54,-8 8,-14 6,-15 2,-11-7,-13-10,-1-29</inkml:trace>
  <inkml:trace contextRef="#ctx0" brushRef="#br0" timeOffset="22748">15435 8998,'0'0,"0"0,0 0,0 0,0 0,0 0,0 0,0 0,0 0,0 0,0 0,0 0,18 107,-18-107,0 0,0 0,-9 39,9-39,0 0,0 44,0-44,-18 39,1-9,-2-20,-1-10</inkml:trace>
  <inkml:trace contextRef="#ctx0" brushRef="#br0" timeOffset="22946">15453 8666,'0'0,"0"0,0 0,0 0,0 0,0 0,0 0,0 0,0 0,0 0,0 0,0 0,0 0,0 0,0 0,0 0,0 0,0 0,0 0,156-56,-156 56</inkml:trace>
  <inkml:trace contextRef="#ctx0" brushRef="#br0" timeOffset="23410">15834 8899,'0'0,"0"0,0 0,0 0,0 0,0 0,0 0,0 0,0 0,0 0,195 83,-128-84,-5-20,-16 1,-23-2,-24-2,-15 2</inkml:trace>
  <inkml:trace contextRef="#ctx0" brushRef="#br0" timeOffset="23564">16063 8892,'0'34,"-13"4,13-38,0 0,0 0,0 31,0-31,0 0,-12 61,12-61,1 46,-1-26,20-20</inkml:trace>
  <inkml:trace contextRef="#ctx0" brushRef="#br0" timeOffset="23904">16410 8838,'0'0,"52"93,-52-93,0 0,0 0,0 0,0 0,0 0,-10 14,10-14,0 0,0 0,0 0,0 0,0 27,0-27,0 0,0 0,0 0,0 22,0-22,0 0,0 0,15 16,-15-16,0 0,20-2,-20 2,28 0,11-1,4-16,0-4,0 0,-8 1,-8 3,-10 4,-7-2,-10-1,-20-6,-9-2,-13 2</inkml:trace>
  <inkml:trace contextRef="#ctx0" brushRef="#br0" timeOffset="24052">16525 8998,'0'33,"0"-3,0-30,0 0,0 0,0 0,0 0,15 26,-15-26,0 0,0 0,0 0,19 41,-19-41,0 0,0 0,19 19,-19-19,0 0,22-12,-22 12</inkml:trace>
  <inkml:trace contextRef="#ctx0" brushRef="#br0" timeOffset="24346">16940 8486,'0'0,"0"0,0 0,0 0,0 0,0 0,0 0,13-1,-13 1,0 0,0 0,0 0,20 23,-20-23,0 0,0 0,36 28,-36-28,0 0,47 40,-47-40,58 56,8 16,4 14,4 16,-7 11,-13 12,-21 3,-34 6,-42 0,-49 0,-61-1</inkml:trace>
  <inkml:trace contextRef="#ctx0" brushRef="#br0" timeOffset="32935">8288 10251,'0'0,"0"0,0 0,0 0,0 0,0 0,0 0,0 0,0 0,0 0,56 92,-56-92,0 0,16 38,-16-38,18 95,-19-70,9-2,-8-4,9 18,-9-9,8-8,-8-10,0-10,0-13,0-11,1-11</inkml:trace>
  <inkml:trace contextRef="#ctx0" brushRef="#br0" timeOffset="33142">8348 9944,'0'0,"11"0,-11 0,0 0,0 0,0 0,0 0,10 0,-10 0,0 0,0 0,0 0,23-13,-23 13,0 0,0 0,25-12,-25 12,0 0,27-17,-27 17,23-22,-7-1,-16 23</inkml:trace>
  <inkml:trace contextRef="#ctx0" brushRef="#br0" timeOffset="33584">8709 9778,'0'0,"72"97,-63-71,4 29,5 21,-3 15,1 6,-2-10,-4-16,-1-20,-9-20,9-13,-9-18,0 9,0-9,0 0,0-16,0-9,1-21,0-18,0-22,22-14,4-4,12 6,2 10,7 17,2 17,4 14,5 14,2 7,-2 11,-11 8,-22 0,-26 16</inkml:trace>
  <inkml:trace contextRef="#ctx0" brushRef="#br0" timeOffset="33840">8675 10129,'0'0,"0"0,0 0,0 0,0 0,0 0,0 0,0 0,0 0,0 0,176 26,-77-42,5 5,-6 9,-5 2,-8 0,-7 18,-5-7,-7-12,-1 2</inkml:trace>
  <inkml:trace contextRef="#ctx0" brushRef="#br0" timeOffset="34206">10204 9544,'0'0,"0"0,0 0,0 0,0 0,0 0,-151 134,86-67,-4 18,-1 18,5 19,14 16,19 15,31 5,30-2,32-9,34-13,17-17,8-17,-17-19</inkml:trace>
  <inkml:trace contextRef="#ctx0" brushRef="#br0" timeOffset="50181">10493 10153,'0'0,"0"0,0 0,0 0,0 0,0 0,0 0,0 0,0 0,0 0,0 0,0 0,0 0,0 0,0 0,0 0,0 0,0 0,0 0,0 0,0 0,0 0,0 0,0 0,0 0,0 0,0 0,0 0,0 0,0 0,0 0,0 0,0 0,0 0,0 0,0 0,85 94,-85-94,0 0,0 0,0 25,0-25,0 0,-1 29,1-29,14 57,-6-3,4-1,-2-14,-10-15,10-24,-10-10,-14-24,-5-15,2-13</inkml:trace>
  <inkml:trace contextRef="#ctx0" brushRef="#br0" timeOffset="50349">10517 9806,'0'0,"0"0,0 0,0 0,0 0,0 0,0 0,10 0,-10 0,0 0,0 0,0 0,15 11,-15-11,0 0,0 0,25 0,-25 0,0 0,27 13,-27-13</inkml:trace>
  <inkml:trace contextRef="#ctx0" brushRef="#br0" timeOffset="51146">10849 10171,'-9'0,"9"0,0 0,0 0,0 0,0 0,0 0,0 0,0 0,0 0,0 0,0 0,0 0,0 0,0 0,0 0,0 0,0 0,0 0,0 0,0 0,0 0,0 0,0 0,0 0,0 0,-9 0,9 0,0 0,0 0,0 0,0 0,0 0,0 0,0 0,0 0,0 0,0 0,0 0,0 0,0 0,0 0,0 0,0 0,0 0,0 0,0 0,0 0,0 0,0 0,-8 0,8 0,0 0,0 0,0 0,0 0,0 0,0 0,0 0,0 0,0 0,0 0,0 0,0 0,0 0,0 0,0 0,0 0,0 0,0 0,0 0,0 0,0 0,0 0,-14-1,14 1,0 0,0 0,0 0,0 0,0 0,0 0,0 0,0 0,0 0,0 0,0 0,0 0,0 0,0 0,0 0,0 0,0 0,0 0,0 0,0 0,0 0,0 0,0 0,0 0,0 0,0 0,0 0,0 0,0 0,0 0,0 0,0 0,0 0,0 0,0 0,0 0,0 0,0 0,0 0,0 0,0 0,0 0,0 0,0 0,0 0,0 0,0 0,0 0,0 0,0 0,0 0,0 0,0 0,0 0,0 0,0 0,0 0,0 0,0 0,0 0,0 0,0 0,0 0,0 0,0 0,0 0,0 0,0 0,0 0,0 0,0 0,0 0,0 0,0 0,0 0,0 0,-12 1,12-1,0 0,0 0,0 0,0 0,0 0,0 0,0 0,0 0,0 0,0 0,0 0,0 0,0 0,0 0,0 0,0 0,0 0,0 0,0 0,0 0,0 0,0 0,0 0,0 0,0 0,0 0,0 0,0 0,0 0,0 0,0 0,0 0,0 0,0 0,0 0,0 0,0 0,0 0,0 0,0 0,0 0,0 0,0 0,0 0,0 10,0-10,0 0,0 0,0 0,0 0,0 0,0 0,0 0,0 0,0 0,0 0,0 0,0 0,0 0,0 0,0 0,0 0,0 0,0 0,0 0,0 0,0 0,0 0,0 0,0 0,0 0,0 0,0 0,0 0,0 0,0 0,-14 0,14 0,0 0,0 0,0 0,0 0,0 0,0 0,0 0,0 0,0 0,0 0,0 0,0 0,0 0,0 0,0 0,0 0,0 0,0 0,0 0,0 0,0 0,0 0,0 0,0 0,0 0,0 0,0 0,0 0,0 0,0 0,0 0,0 0,0 0,0 0,0 0,0 0,0 0,0 0,0 0,0 0,0 0,0 0,0 11,0-11,0 0,0 0,0 0,0 0,0 0,0 0,0 0,0 0,0 0,0 0,0 0,0 0,0 0,0 0,0 0,0 0,0 0,0 0,0 0,0 0,0 0,0 0,0 0,0 0,0 0,0 0,0 0,0 0,0 0,0 0,0 0,0 0,-9 0,9 0,0 0,0 0,0 0,0 0,0 0,0 0,0 0,0 0,0 0,0 0,0 0,0 0,0 0,0 0,0 0,0 0,0 0,0 0,0 0,0 0,0 0,0 0,0 0,0 0,0 0,0 0,0 0,0 0,0 0,0 0,0 0,0 0,0 0,0 0,0 0,0 0,0 0,0 0,0 0,0 0,0 13,0-13,0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13,0-13,0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9,0-9,0 0,0 0,0 0,0 0,0 0,0 0,0 0,0 0,0 0,0 0,0 0,0 0,0 0,0 0,0 0,0 0,0 0,0 0,0 0,0 0,0 0,0 0,0 0,0 0,0 0,0 0,0 0,0 0,0 0,0 0,0 0,0 0,0 0,0 0,0 0,0 0,0 0,0 0,0 0,0 0,0 0,0 0,0 0,0 10,0-10,0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10,0-10,0 0,0 0,0 0,0 0,0 0,0 0,0 0,0 0,0 0,0 0,0 0,0 0,0 0,0 0,0 0,0 0,0 0,0 0,0 0,0 0,0 0,0 0,0 0,0 0,0 0,7 0,-7 0,0 0,0 0,0 0,0 0,0 0,0 0,0 0,0 0,0 0,0 0,0 0,0 0,0 0,0 0,0 0,0 0,0 0,0 0,0 0,0 0,0 0,0 0,0 0,0 0,0 0,0 0,0 0,0 0,0 0,0 0,0 0,0 0,0 0,0 0,0 0,0 0,0 0,0 0,0 0,0 0,0 0,0 0,0 0,0 0,0 0,0 0,0 0,0 0,0 0,0 0,0 0,0 0,0 0,0 0,0 0,0 0,0 0,0 0,0 0,0 0,0 0,0 0,0 0,0 0,0 0,0 0,0 0,1-19,-1 19</inkml:trace>
  <inkml:trace contextRef="#ctx0" brushRef="#br0" timeOffset="51874">10588 9924,'0'0,"0"0,0 0,0 0,0 0,0 0,0 0,0 0,0 0,0 0,0 0,0 0,0 0,-36-94,36 94,-11-12,5-1,6 13,0 0,0 0,0 0,0 0,0 0,0 0,0 0,0 0,0 0,0 0,0 0,0 0,0 0,0 0,0 0,10 12,-10-12,0 0,0 0,0 0,0 0,0 0,0 17,0-17,0 0,0 0,0 0,0 0,18 38,-18-38,0 0,0 0,0 0,19 59,-19-59,0 0,0 0,16 80,-16-80,0 0,21 97,-21-97,22 106,-8-5,0-13,-7-29,-8-22,9-24,-8-13,1-24,-1-14,-12-18,-2-14,2-7,-5-3,6 2,11 7,0 11,11 17,18 8,12 6,14 3,20 1,6 7,3 5,-8 12,-13 1,-22-1,-18 15,-23-1,-18 7,-20 8,-16 8</inkml:trace>
  <inkml:trace contextRef="#ctx0" brushRef="#br0" timeOffset="52100">10860 10255,'39'-12,"-4"4,-35 8,0 0,0 0,30-9,-30 9,0 0,53-14,-53 14,38-7,-17 6,-21 1,0 0,-14 14,-21 1,-12 5</inkml:trace>
  <inkml:trace contextRef="#ctx0" brushRef="#br0" timeOffset="52328">10614 10552,'25'0,"7"-15,-32 15,0 0,0 0,37-11,-37 11,0 0,71-22,-71 22,83-21,-3-1,-9 4,-10 3,-21 5,-9 9,-11 1,-4 8,3-8</inkml:trace>
  <inkml:trace contextRef="#ctx0" brushRef="#br0" timeOffset="53038">11556 10289,'0'0,"0"0,0 0,0 0,0 0,0 0,0 0,0 0,0 0,0 0,0 0,0 0,0 0,0 0,0 0,0 0,0 0,0 0,0 0,0 0,0 0,0 0,0 0,0 0,0 0,0 0,0 0,0 0,0 0,0-9,0 9,0 0,0 0,0 0,0 0,0 0,0 0,0 0,0 0,0 0,0 0,0 0,0 0,0 0,0 0,0 0,0 0,0 0,0 0,0 0,0 0,0 0,0 0,0 0,0 0,0 0,0 0,0 0,0 0,0 0,0 0,0 0,0 0,0 0,0 0,0 0,0 0,0 0,0 0,0 0,0 0,0 0,0 0,0 0,0 0,-8-11,8 11,0 0,0 0,0 0,0 0,0 0,0 0,0 0,0 0,0 0,0 0,0 0,0 0,0 0,0 0,0 0,0 0,0 0,0 0,0 0,0 0,0 0,0 0,0 0,0 0,0 0,0 0,0 0,0 0,0 0,0 0,0 0,0 0,0 0,0 0,0 0,0 0,0 0,0 0,0 0,0 0,0 0,0 0,0 0,0 0,0 0,0 0,0 0,0 0,0 0,0 0,0 0,0 0,0 0,0 0,0 0,0 0,0 0,0 0,0 0,0 0,0 0,0 0,0 0,0 0,0 0,0 0,0 0,0 0,0 0,-13-11,13 11,0 0,0 0,0 0,0 0,-19 0,19 0,0 0,0 0,0 0,0 0,0 0,0 0,0 0,0 0,0 0,0 0,0 0,0 0,0 0,0 0,0 0,0 0,0 0,0 0,0 0,0 0,0 0,0 0,0 0,0 0,0 0,0 0,0 0,0 0,0 0,0 0,0 0,-24 0,24 0,0 0,0 0,0 0,0 0,0 0,0 0,0 0,0 0,0 0,0 0,0 0,0 0,0 0,0 0,0 0,0 0,0 0,0 0,0 0,0 0,0 0,0 0,0 0,0 0,0 0,0 0,0 0,0 0,0 0,0 0,-29 0,29 0,0 0,0 0,0 0,0 0,0 0,0 0,0 0,0 0,0 0,0 0,-27 0,27 0,0 0,0 0,0 0,0 0,0 0,0 0,0 0,0 0,0 0,0 0,0 0,0 0,0 0,0 0,0 0,0 0,0 0,0 0,0 0,0 0,0 0,0 0,0 0,0 0,0 0,0 0,0 0,0 0,-22 0,22 0,0 0,0 0,0 0,0 0,0 0,0 0,0 0,0 0,0 0,0 0,0 0,0 0,0 0,0 0,0 0,0 0,0 0,0 0,0 0,0 0,0 0,0 0,0 0,0 0,0 0,0 0,0 0,-16 17,16-17,0 0,0 0,0 0,0 0,0 0,0 0,0 0,0 0,0 0,0 0,0 0,0 0,0 0,0 0,0 0,0 0,-8 0,8 0,0 0,0 0,0 0,0 0,0 0,0 0,0 0,0 0,0 0,0 0,0 0,0 0,0 0,0 0,0 0,0 0,0 0,0 0,0 0,0 0,0 0,0 0,0 0,0 0,0 0,0 12,0-12,0 0,0 0,0 0,0 0,0 0,0 0,0 0,0 0,0 0,0 0,0 0,0 0,0 0,0 0,0 0,0 0,0 0,0 0,0 0,0 0,0 0,0 0,0 0,0 0,0 0,0 0,0 0,0 0,0 0,0 0,0 0,0 0,0 0,0 0,0 0,0 0,0 0,0 0,0 0,0 0,0 0,0 0,0 0,0 0,0 0,0 0,0 0,0 0,0 14,0-14,0 0,0 0,0 0,0 0,0 0,0 0,0 0,0 0,0 0,0 0,0 0,0 0,0 0,0 0,0 0,0 0,0 0,0 0,0 0,0 0,0 0,0 0,8 0,-8 0,0 0,0 0,0 0,0 0,0 0,0 0,0 0,0 0,0 0,0 0,0 0,0 0,0 0,0 0,0 0,0 0,0 0,0 0,0 0,0 0,0 0,10 14,-10-14,0 0,0 0,0 0,0 0,0 0,0 0,0 0,0 0,0 0,0 0,0 0,0 0,0 0,0 0,0 0,0 0,0 0,0 0,0 0,0 0,9 0,-9 0,0 0,0 0,0 0,0 0,0 9,0-9,0 0,0 0,0 0,0 0,0 0,0 0,0 0,0 0,0 0,0 0,0 0,0 0,0 0,0 0,0 0,0 0,0 0,0 0,12-1,-12 1,0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0,11 10,-11-10,0 0,0 0,0 0,0 0,0 0,0 0,0 0,0 0,0 0,0 0,0 0,0 0,12 0,-12 0,0 0,0 0,0 0,0 0,0 0,0 0,0 0,0 0,0 11,0-11,0 0,0 0,0 0,0 0,0 0,0 0,0 0,13 0,-13 0,0 0,0 0,0 0,0 0,0 0,0 0,9 9,-9-9,0 0,0 0,0 0,0 0,0 0,9 0,-9 0,0 0,0 0,0 0,0 0,13 17,-13-17,0 0,0 0,0 0,20 16,-20-16,0 0,0 0,32 24,-32-24,0 0,51 37,-51-37,66 45,14 9,-80-54,0 0,81 59,-81-59,79 58,-15-6,-17-14,-22-16,-14-22,-11-15,-14-21,-7-19,-4-11</inkml:trace>
  <inkml:trace contextRef="#ctx0" brushRef="#br0" timeOffset="53252">11747 10433,'-24'32,"-2"-3,26-29,0 0,-25 28,25-28,-52 54,5-8,7-12,13-14,27-20,0-11,31-15</inkml:trace>
  <inkml:trace contextRef="#ctx0" brushRef="#br0" timeOffset="53462">11908 10289,'0'0,"162"51,-162-51,0 0,0 13,0-13,16 28,-16 12,0 11,0 0,-1-12,1-26,0-31,1-26</inkml:trace>
  <inkml:trace contextRef="#ctx0" brushRef="#br0" timeOffset="53640">12065 10068,'24'0,"4"13,-28-13,0 0,0 0,28 0,-28 0,0 0,54 15,-54-15,55 11,-8 0,-5 11</inkml:trace>
  <inkml:trace contextRef="#ctx0" brushRef="#br0" timeOffset="54006">12458 10249,'0'0,"-22"9,22-9,0 0,0 0,0 0,-24 9,24-9,0 0,0 0,-45 16,45-16,0 0,-50 21,50-21,-46 16,19-5,14-11,13 15,21-6,12 9,15 2,8 4,-4 2,-3 1,-9 2,-12 1,-13-1,-15 1,-9-3,-14-5,-11-5,-4-9,-2-9,9 1,14-28,17-11,26-19,15-17,16-8,2-6</inkml:trace>
  <inkml:trace contextRef="#ctx0" brushRef="#br0" timeOffset="54367">12911 9929,'0'13,"18"10,-18-23,0 0,0 0,0 34,0-34,0 0,0 68,0-68,-1 91,1 9,-20-5,8-15,0-26,1-21,0-17,-6-15,-11-1,-11-27,-14-8,-10-7,5 1,15 9,19 14,24 18,10 0,22 1,21-2,22 1,15-2,7-12,-3-6,-7 0,-13-2,-13 2</inkml:trace>
  <inkml:trace contextRef="#ctx0" brushRef="#br0" timeOffset="54725">13396 9910,'0'0,"0"0,0 0,0 0,0 0,0 0,0 0,0 0,0 0,0 0,0 0,0 0,0 0,0 0,0 0</inkml:trace>
  <inkml:trace contextRef="#ctx0" brushRef="#br0" timeOffset="54993">13360 9908,'0'0,"0"0,0 0,0 0,0 0,0 0,-2 103,2-64,-16 8,7 11,-5 51,4 7,8-12,2-31,10-39,0-44,1-28,1-25,-1-12,-10-9</inkml:trace>
  <inkml:trace contextRef="#ctx0" brushRef="#br0" timeOffset="55157">13533 9824,'31'0,"12"13,-43-13,0 0,46 0,-46 0,88 18,7-11,-12-8,-23-7,-27-7</inkml:trace>
  <inkml:trace contextRef="#ctx0" brushRef="#br0" timeOffset="55393">13346 10190,'181'61,"-141"-62,-4 1,36-1,-8-1,-15-6,-20 8,-29-9</inkml:trace>
  <inkml:trace contextRef="#ctx0" brushRef="#br0" timeOffset="55640">13256 10496,'0'0,"0"0,0 0,0 0,0 0,0 0,195 15,-127-16,-4-8,-11 7,-13-10,-18 12,-22 0</inkml:trace>
  <inkml:trace contextRef="#ctx0" brushRef="#br0" timeOffset="56321">14056 10530,'0'0,"0"0,0 0,0 0,0 0,0 0,-10-94,10 94,0 0,0 0,-44-15,44 15,0 0,-55 0,55 0,-60 2,-3 22,6 8,11 5,16-3,21-8,24-3,22-10,23-13,19-1,13-25,0-13,-8-14,-8-11,-14-4,-12-6,-2-8,-14 2,-8 5,-4 8,-22 17,0 13,0 14,-18 15,-16 8,-16 32,-15 14,-13 21,-2 19,8 4,24-10,29-20,18-16,35-13,9-3,5-2,6-7,-4-9,-3-11,-6-11,-7-10,-7-8,-4 1</inkml:trace>
  <inkml:trace contextRef="#ctx0" brushRef="#br0" timeOffset="57091">14553 10317,'0'0,"0"0,0 0,0 0,0 0,0 0,0 0,0 0,0 0,0 0,0 0,0 0,0 0,0 0,0 0,0 0,0 0,0 0,0 0,0 0,0 0,0 0,0 0,0 0,0 0,0 0,0 0,0 0,0 0,0 0,0 0,0 0,0 0,0 0,0 0,0 0,0 0,0 0,0 0,0 0,0 0,0 0,0 0,0 0,0 0,0 0,69 15,-69-15,0 0,0 0,0 0,0 0,0 0,0 0,0 0,0 0,0 0,0 0,0 0,-12 0,12 0,0 0,0 0,0 0,0 0,0 0,0 0,0 0,0 0,0 0,0 0,-18 0,18 0,0 0,0 0,0 0,0 0,0 0,0 0,0 0,0 0,0 0,0 0,0 0,0 0,0 0,-20 0,20 0,0 0,0 0,0 0,0 0,0 0,0 0,0 0,0 0,0 0,0 0,0 0,0 0,-19 0,19 0,0 0,0 0,0 0,0 0,0 0,0 0,0 0,0 0,0 0,0 0,0 0,-23 12,23-12,0 0,0 0,0 0,0 0,0 0,0 0,0 0,0 0,0 0,0 0,-20 14,20-14,0 0,0 0,0 0,0 0,0 0,0 0,0 0,0 0,0 0,-15 20,15-20,0 0,0 0,0 0,0 0,0 0,-12 19,12-19,0 0,0 0,0 0,0 0,0 0,0 0,0 0,0 22,0-22,0 0,0 0,0 0,0 0,0 0,0 0,14 21,-14-21,0 0,0 0,0 0,0 0,0 0,24 18,-24-18,0 0,0 0,0 0,0 0,28 16,-28-16,0 0,0 0,0 0,34 9,-34-9,0 0,0 0,33-1,-33 1,0 0,29-1,-29 1,22 0,-5 0,-7 0,-10 11,12 9,-12 12,-2 14,-12 10,-9 3,-5-2,-8-11,7-13,1-13,7-10,7-10,14 0,0-15,16-6,15-11,19-16,20-8,18-7,-2 1,1 5,-13 9,-27 15,-13 9,-20 9,-14 1,0 0,-25 1,-2 3,-9 10,0 0,1 14,7 13,12 10,15 9,13 4,29-3,18-6,14-7,-6-13,1-23,-18-18,-11-17,-8-14</inkml:trace>
  <inkml:trace contextRef="#ctx0" brushRef="#br0" timeOffset="57673">16011 9726,'0'0,"0"0,0 0,0 0,0 0,0 0,0 0,0 0,-119 93,119-93,-93 76,70-46,-2 6,3 3,-24 44,16 12,18 12,37 12,41 12,40 10,34 4,4-11,-18-18</inkml:trace>
  <inkml:trace contextRef="#ctx0" brushRef="#br0" timeOffset="63471">16119 10321,'0'0,"0"0,0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 23,-26-23,0 0,0 0,0 0,18 31,-18-31,0 0,0 0,20 39,-20-39,0 0,22 44,-22-44,21 42,-1-6,-5-6,-1-9,-5-7,-9-14,11 0,-11 0,15-26,-2-10,4-16,4-7,5-6,0 7,0 8,-2 13,-8 13,-4 14,-12 10,8 0,-9 12,1 2,0 2,-11 4</inkml:trace>
  <inkml:trace contextRef="#ctx0" brushRef="#br0" timeOffset="64065">16524 10355,'0'0,"14"0,-14 0,0 0,0 0,0 0,0 0,0 0,0 0,0 0,9 0,-9 0,0 0,0 0,0 0,0 0,0 0,0 0,21 0,-21 0,0 0,0 0,0 0,0 0,0 0,25-12,-25 12,0 0,0 0,0 0,0 0,29-21,-29 21,0 0,0 0,0 0,24-29,-24 29,0 0,0 0,16-33,-16 33,0 0,1-32,-1 32,0-22,-20 13,-4 9,-3 21,-4 8,3 9,1 8,7 4,19-3,0-5,23-11,18-14,12-18,5-8,-1-15,-9-10,-10-3,-12 4,-8 6,-17 10,12 9,-12 8,0 0,0 19,0 5,-2 6,1-2,1-7,-1-8,1-13,0 0,-8-21,9-5,-9-9,9-8,0-8,12-6,8 0,11 8,9 12,7 10,3 7,-4-1,-7-3,-11-6,-11-3</inkml:trace>
  <inkml:trace contextRef="#ctx0" brushRef="#br0" timeOffset="64311">17309 10037,'-1'33,"1"2,0-35,0 0,0 0,-10 35,10-35,0 0,-3 68,3-68,-12 63,10-12,1-16,-7-14,8-21,-12 0,-4-16,-5-12,-4-5,-5 2,-5 7</inkml:trace>
  <inkml:trace contextRef="#ctx0" brushRef="#br0" timeOffset="64469">17058 10239,'12'-2,"11"2,-23 0,0 0,0 0,31-11,-31 11,0 0,60-11,-60 11,71-13,7 0,-6 2,-14-1,-13 12,-17-11,-15 10,-13 13</inkml:trace>
  <inkml:trace contextRef="#ctx0" brushRef="#br0" timeOffset="64825">17575 10339,'15'0,"3"0,-18 0,0 0,0 0,0 0,0 0,0 0,15-10,-15 10,0 0,0 0,0 0,0 0,34-15,-34 15,0 0,0 0,0 0,30-25,-30 25,0 0,0 0,23-31,-23 31,0 0,12-34,-12 34,1-31,-15 6,-9 9,-3 17,-4-1,-2 16,-1 8,7 11,4 7,21 8,0 1,29-4,13-10,20-13,4-25,-2 1,-8-32,-11-1,-8-2,-12 0,-3-1</inkml:trace>
  <inkml:trace contextRef="#ctx0" brushRef="#br0" timeOffset="65013">18056 10238,'13'15,"4"1,-17-16,0 0,0 0,0 0,20 14,-20-14,0 0,0 0,36 30,-36-30,0 0,39 26,-39-26,42 19,-5-6,-3-13,-7-1,-7 1</inkml:trace>
  <inkml:trace contextRef="#ctx0" brushRef="#br0" timeOffset="65196">18081 10296,'-24'32,"2"-2,22-30,0 0,0 0,-26 28,26-28,0 0,-50 51,50-51,-48 37,8-19,19-18</inkml:trace>
  <inkml:trace contextRef="#ctx0" brushRef="#br0" timeOffset="65473">18624 10426,'70'97,"-86"-81,16-16,0 0,0 0,-18 19,18-19,0 0,-35 39,35-39,-45 40,-6-7,4-12,12-21,15-13</inkml:trace>
  <inkml:trace contextRef="#ctx0" brushRef="#br0" timeOffset="65752">19028 10139,'0'0,"0"0,0 0,0 0,0 0,0 0,0 0,0 0,15 101,-15-101,-1 38,0 2,1-40,-1 34,0-14,1-20</inkml:trace>
  <inkml:trace contextRef="#ctx0" brushRef="#br0" timeOffset="66090">19019 9632,'0'0,"0"0,0 0,0 0,0 0,0 0,0 0,0 0,0 0,0 0,0 0,0 0,0 0,0 0,0 0,0 0,0 0,0 0,0 0,0 0,0 0,0 0,0 0,0 0,0 0,0 0,0 0,0 0,0 0,0 0,0 0,0 0,0 0,0 0,0 0,0 0,0 0,0 0,0 0,0 0,0 0,0 0,0 0,0 0,0 0,0 0,0 0,0 0,0 0,0 0,0 0,0 0,0 0,0 0,0 0,0 0,0 0,0 0,0 0,0 0,0 0,0 0,0 0,0 0,0 0</inkml:trace>
  <inkml:trace contextRef="#ctx0" brushRef="#br0" timeOffset="66452">19561 9467,'0'0,"0"0,0 0,0 0,0 0,0 0,0 0,0 0,0 0,0 0,0 0,0 0,0 0,117 111,-117-111,45 44,7 15,8 15,6 13,-1 8,-8 8,-15 6,-19-1,-28-7,-33-7,-44-15,-45-12,-36-19,-25-15,-2-21</inkml:trace>
  <inkml:trace contextRef="#ctx0" brushRef="#br0" timeOffset="73613">11703 11448,'0'0,"0"0,0 0,0 0,0 0,0 0,0 0,0 0,0 0,0 0,0 0,0 0,0 0,0 0,0 0,0 0,0 0,0 0,0 0,0 0,0 0,0 0,0 0,0 0,0 0,0 0,0 0,0 0,0 0,0 0,0 0,0 0,0 0,0 0,0 0,0 0,0 0,0 0,0 0,0 0,0 0,0 0,0 0,0 0,0 0,0 0,0 0,0 0,0 0,0 0,0 0,0 0,0 0,0 0,0 0,0 0,0 0,0 0,0 0,0 0,0 0,0 0,0 0,0 0,0 0,0 0,0 0,0 0,-113-94,113 94,0 0,0 0,-13 0,13 0,0 0,-22 0,22 0,-30 0,-13 32,-10 5,4 8,8 2,13-1,18-3,9-4,13-2,7-3,6-6,5-8,8-6,8-15,9 2,6-17,7-3,-3 0,-5 1</inkml:trace>
  <inkml:trace contextRef="#ctx0" brushRef="#br0" timeOffset="74023">11959 11623,'0'0,"0"-13,0 13,0 0,0 0,0 0,0 0,0 0,0 0,0 0,0 0,0 0,0 0,0 0,0 0,0 0,0 0,0 0,0 0,0 0,0 0,0 0,0 0,0 0,0 0,0 0,0 0,0 0,0 0,0 0,0 0,0 0,0 0,0 0,0 0,0 0,0 0,0 0,0 0,0 0,0 0,0 0,0 0,0 0,0 0,0 0,0 0,0 0,0 0,0 0,0-22,0 22,0 0,0 0,0 0,0 0,0 0,0 0,0 0,0 0,0 0,0 0,0 0,0 0,0 0,0 0,0 0,0 0,0 0,0 0,0 0,0 0,0 0,0-15,0 6,0 9,0 0,0 0,0 0,0 0,0 0,0 0,0 0,0 0,0 0,0 0,0 0,0 0,0 0,0 0,0 0,0 0,0 0,0 0,0 0,0 0,-8-9,8 9,0 0,0 0,0 0,0 0,0 0,0 0,0 0,0 0,0 0,0 0,0 0,0 0,0 0,0 0,0 0,0 0,0 0,0 0,0 0,-10 0,10 0,0 0,0 0,0 0,0 0,0 0,0 0,0 0,0 0,0 0,0 0,0 0,0 0,0 0,0 0,0 0,0 0,0 0,0 0,-15 0,15 0,0 0,0 0,0 0,0 0,0 0,0 0,0 0,0 0,0 0,0 0,-17 12,17-12,0 0,0 0,0 0,0 0,0 0,0 0,0 0,0 0,0 0,0 0,0 0,0 0,0 0,0 0,0 0,0 0,-18 12,18-12,0 0,0 0,0 0,0 0,0 0,0 0,0 0,0 0,0 0,0 0,0 0,0 0,0 0,0 0,0 0,-15 17,15-17,0 0,0 0,0 0,0 0,0 0,0 0,0 0,0 0,0 0,0 0,0 0,0 0,0 0,0 0,-10 16,10-16,0 0,0 0,0 0,0 0,0 0,0 0,0 0,0 0,0 0,0 0,0 0,0 0,0 0,0 16,0-16,0 0,0 0,0 0,0 0,0 0,0 0,-1 16,1-16,0 0,0 0,0 0,0 0,0 0,0 0,0 0,0 0,0 0,0 0,0 0,17 13,-17-13,0 0,0 0,0 0,0 0,0 0,0 0,0 0,0 0,0 0,0 0,21 10,-21-10,0 0,0 0,0 0,0 0,0 0,0 0,0 0,0 0,0 0,26 0,-26 0,0 0,0 0,0 0,0 0,0 0,0 0,0 0,0 0,30 0,-30 0,0 0,0 0,0 0,0 0,0 0,0 0,0 0,29 0,-29 0,0 0,0 0,0 0,0 0,0 0,0 0,30-26,-30 26,0 0,0 0,0 0,0 0,0 0,30-22,-30 22,0 0,0 0,0 0,0 0,24-28,-24 28,0 0,0 0,0 0,20-30,-20 30,0 0,0 0,8-32,-8 32,0 0,1-32,-1 32,-18-29,-3 3,-7 10,1 16,2-8,3 8,8 11,14-3,0 1,9-9,16 0,3-15</inkml:trace>
  <inkml:trace contextRef="#ctx0" brushRef="#br0" timeOffset="74387">12253 11348,'0'0,"0"0,0 0,0 0,0 0,0 0,0 0,35 95,-35-95,0 0,0 0,0 0,0 22,0-22,0 0,0 0,0 29,0-29,0 0,0 32,0-32,0 36,0 1,17-4,-1-8,10-6,7-9,5-10,4-10,-1-6,-7-6,-4-4,-11-6,-10 1,-9-6,0-4,-12-1,-1-1,4 0,9 3,0-2</inkml:trace>
  <inkml:trace contextRef="#ctx0" brushRef="#br0" timeOffset="74697">12740 10996,'0'0,"0"0,0 0,0 0,0 0,0 0,0 0,0 0,66 115,-66-115,16 60,-3 8,-3 5,-11 3,9-7,-8-5,0-13,-1-12,1-13,0-12,0-14,0 0,0-28,1-3,-14-8</inkml:trace>
  <inkml:trace contextRef="#ctx0" brushRef="#br0" timeOffset="74901">12743 11386,'0'0,"0"0,0 0,0 0,0 0,0 0,0 0,0 0,11-1,-11 1,0 0,0 0,0 0,0 0,19 0,-19 0,0 0,0 0,0 0,36 0,-36 0,0 0,0 0,53-1,-53 1,0 0,70-12,-70 12,81-8,0-8,-2-2,-7 2,-9-2,-8 2,-6 1,-10-4</inkml:trace>
  <inkml:trace contextRef="#ctx0" brushRef="#br0" timeOffset="75326">13703 11073,'0'0,"0"0,0 0,0 0,0 0,0 0,0 0,0 0,0 0,0 0,-50 101,10-74,40-27,-43 28,-4 3,6-3,4 2,8-4,8-4,11-3,10-3,0 2,15-2,6-1,8 0,5-2,2-1,1 4,-3 2,-5 0,-5 2,-8 1,-7 1,-9-4,9-5,-9-13,16 0,-1-29</inkml:trace>
  <inkml:trace contextRef="#ctx0" brushRef="#br0" timeOffset="75769">14066 11185,'0'0,"0"0,0 0,0 0,0 0,0 0,0 0,0 0,0 0,0 0,0 0,-55 93,55-93,0 0,-35 36,35-36,-33 36,1 0,6-4,6-7,5-4,15-5,0-3,12 4,9 1,8 0,5 4,8 1,1 0,-2 1,-4 2,-5-2,-6 2,-5-8,-4-6,-5-12,-12 0</inkml:trace>
  <inkml:trace contextRef="#ctx0" brushRef="#br0" timeOffset="76080">14482 11515,'0'0,"0"0,0 0,0 0,0 0,0 0,0 0,0 0,0 0,0 0,0 0,0 0,0 0,0 0,0 0,0 0,59 102,-59-102,0 0,0 48,0-48,-12 50,3-1,-3-10,11-17,-10-22,11 0,1-36,7-6</inkml:trace>
  <inkml:trace contextRef="#ctx0" brushRef="#br0" timeOffset="76269">14504 11203,'0'0,"0"0,0 0,0 0,0 0,0 0,0 0,0 0,0 0,0 0,19-12,-19 12,0 0,21-12,-21 12</inkml:trace>
  <inkml:trace contextRef="#ctx0" brushRef="#br0" timeOffset="77496">15558 11226,'0'0,"0"0,0 0,0 0,0 0,0 0,0 0,0 0,0 0,0 0,0 0,0 0,0 0,0 0,0 0,0 0,0 0,0 0,0 0,0 0,0 0,0 0,0 0,0 0,0 0,0 0,0 0,0 0,0 0,0 0,0 0,0 0,0 0,0 0,0 0,0 0,0 0,0 0,0 0,0 0,0 0,0 0,0 0,0 0,0 0,-201 124,148-81,-4 1,3-1,9-6,8-7,14-6,11-9,11-4,1 1,12 1,10 2,7 3,5 3,3-1,1 4,-4 2,1-4,-5 2,-3-2,-3-6,-7-4,-5-12,-12 0,0 0</inkml:trace>
  <inkml:trace contextRef="#ctx0" brushRef="#br0" timeOffset="78666">15856 11419,'0'0,"9"0,-9 0,0 0,0 0,0 0,0 0,0 0,0 0,0 0,0-8,0 8,0 0,0 0,0 0,-22 15,-3 1,25-16,0 0,0 0,0 0,-31 20,31-20,0 0,0 0,-34 21,34-21,0 0,-37 24,37-24,-34 23,-1 0,5-1,7-6,8-4,15-12,-8 11,8-11,10 14,2-3,4 0,5 1,2 0,4 0,4 1,0 0,-1-2,3 1,-3-3,1-9,-1 16,-1-17,-3 18,-2-8,1-9,-2 0,4 0,2-11,1-3,-3-4,-1-6,-4-2,-6-7,-4-3,-11 2,0 0,-10 7,-5 10,-11 17,-6 0,0 21,-2 12,10 5,9 10,13 6,0 0,18-7,10-9,13-16,4-13,5-11,-3-11,-6-5,-5-6,-6-5,-2-3,-2-8,-6 6,-6 0,-12 9,11 12,-3 13,0 9,1 14,1 8,-12 9,12-6,-12-7,12-9,-1-10,0-8,3 0,5-15,2-4,-1-5,6-7,5-2,3 2,4 9,1 22,-4 0,-2 28,-2 1,-7 3,-1-6,-2-6,2-8,0-13,5 1,8-13,4-2</inkml:trace>
  <inkml:trace contextRef="#ctx0" brushRef="#br0" timeOffset="79353">17459 11591,'0'0,"0"-15,0 15,0 0,0 0,8-7,-8 7,0 0,2-16,-2 16,0-17,0-1,0 18,0 0,0 0,0 0,0 0,0 0,0 0,0 0,-11-14,11 14,0 0,0 0,0 0,0 0,0 0,0 0,-13-10,13 10,0 0,0 0,0 0,0 0,0 0,-21 0,21 0,0 0,0 0,0 0,0 0,-25 0,25 0,0 0,0 0,0 0,-35 14,35-14,0 0,0 0,-40 24,40-24,0 0,-48 32,48-32,-52 41,6 0,12-8,12-8,22-7,0-6,32-2,3-10,17 0,4-1,8-16,1-10,-2-4,-4-5,-5-16,-6-11,-2-16,-5-8,-7-7,-6-1,-9 8,-7 11,-10 17,-10 16,-9 17,-6 12,-6 14,-10 12,0 16,-6 14,-5 21,4 15,1 13,9 6,12 3,21-3,13-6,24-8,19-8,14-17,6-14,0-21,-8-25,-6 2,-10-33,-7 1</inkml:trace>
  <inkml:trace contextRef="#ctx0" brushRef="#br0" timeOffset="79614">18173 11108,'0'0,"0"0,0 0,0 0,0 0,0 0,0 0,0 0,0 0,0 0,0 0,0 0,0 0,0 0,0 0,0 0,0 0,0 0,0 0,0 0,0 0</inkml:trace>
  <inkml:trace contextRef="#ctx0" brushRef="#br0" timeOffset="79830">18250 11793,'-15'15,"-4"0,19-15,0 0,-26 16,26-16,-54 32,-14 0,-15 1</inkml:trace>
  <inkml:trace contextRef="#ctx0" brushRef="#br0" timeOffset="80391">17973 10864,'0'0,"0"0,0 0,0 0,0 0,7 90,-7-90,0 0,6 61,-6-61,18 176,-21-125,-17 7,-5 6,-27 63,-24 10,-13 2,-6-5</inkml:trace>
  <inkml:trace contextRef="#ctx0" brushRef="#br0" timeOffset="122770">5070 13225,'0'0,"0"0,0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0,106 1,-106-1,0 0,0 0,0 0,0 0,0 0,0 0,0 0,0 0,0 0,0 0,0 0,0 0,0 0,0 0,0 0,0 0,0 0,0 0,0 0,0 0,0 0,0 0,0 0,0 0,0 0,0 0,0 0,0 0,12 11,-12-11,0 0,0 0,0 0,0 0,0 0,0 0,0 0,0 0,0 0,0 0,0 0,0 0,0 0,0 0,0 0,0 0,0 0,0 0,0 0,0 0,0 0,0 0,0 0,0 0,0 0,0 0,0 0,0 0,0 0,0 0,0 0,0 0,0 0,0 0,0 0,0 0,0 0,0 0,0 0,0 0,0 0,0 0,0 0,0 0,10 0,-10 0,0 0,0 0,0 0,0 0,0 0,0 0,0 0,0 0,0 0,0 0,0 0,0 0,0 0,0 0,0 0,0 0,0 0,0 0,0 0,0 0,0 0,0 0,0 0,0 0,0 0,0 0,0 0,0 0,0 0,0 0,10 0,-10 0,0 0,0 0,0 0,0 0,0 0,0 0,0 0,0 0,0 0,0 0,0 0,0 0,0 0,0 0,0 0,0 0,0 0,0 0,0 0,0 0,0 0,0 0,0 0,0 0,0 0,0 0,0 0,0 0,0 0,0 0,0 0,0 0,0 0,0 0,0 0,0 0,0 0,0 0,0 0,0 0,0 0,0 0,12 0,-12 0,0 0,0 0,0 0,0 0,0 0,0 0,0 0,0 0,0 0,0 0,0 0,0 0,0 0,0 0,0 0,0 0,0 0,0 0,0 0,0 0,0 0,0 0,0 0,0 0,0 0,0 0,0 0,0 0,0 0,0 0,0 0,0 0,8 9,-8-9,0 0,0 0,0 0,0 0,0 0,0 0,0 0,0 0,0 0,0 0,0 0,0 0,0 0,0 0,0 0,0 0,0 0,0 0,0 0,0 0,0 0,0 0,0 0,0 0,0 0,0 0,0 0,0 0,0 0,0 0,0 0,0 0,0 0,0 0,0 0,0 0,0 0,0 0,0 0,0 0,10 0,-10 0,0 0,0 0,0 0,0 0,0 0,0 0,0 0,0 0,0 0,0 0,0 0,0 0,0 0,0 0,0 0,0 0,0 0,0 0,0 0,0 0,0 0,0 0,0 0,0 0,0 0,0 0,0 0,0 0,0 0,0 0,0 0,0 0,0 0,0 0,0 0,0 0,0 0,0 0,0 0,0 0,0 0,0 0,0 0,0 0,0 0,0 0,0 0,0 0,0 0,0 0,0 0,0 0,0 0,0 0,0 0,0 0,0 0,0 0,0 0,0 0,0 0,0 0,0 0,0 0,0 0,0 0,0 0,0 0,0 0,0 0,0 0,0 0,0 0,0 0,13 2,-13-2,0 0,0 0,0 0,0 0,0 0,0 0,0 0,0 0,0 0,0 0,0 0,0 0,0 0,0 0,0 0,0 0,0 0,0 0,0 0,0 0,0 0,0 0,0 0,0 0,0 0,0 0,0 0,0 0,0 0,0 0,0 0,0 0,0 0,0 0,0 0,0 0,5 3,-5-3,0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0,11 0,0 0,0 0,0 0,0 0,0 0,0 0,0 0,0 0,0 0,0 0,0 0,0 0,0 0,0 0,0 0,0 0,0 0,0 0,0 0,0 0,0 0,0 0,0 0,0 0,0 0,0 0,0 0,0 0,0 0,0 0,0-8,0 8,0 0,0 0,0 0,0 0,0 0,0 0,0 0,0 0,0 0,0 0,0 0,0 0,0 0,0 0,0 0,0 0,0 0,0 0,0 0,0 0,0 0,0 0,0 0,0 0,0 0,0 0,0 0,0 0,0 0,-13 0,13 0,0 0,0 0,0 0,0 0,0 0,0 0,0 0,0 0,0 0,0 0,0 0,0 0,-8 0,8 0,0 0,0 0,0 0,0 0,0 0,0 0,0 0,0 0,0 0,0 0,0 0,0 0,0 0,0 0,0 0,0 0,0 0,0 0,0 0,0 0,0 0,0 0,0 0,0 0,0 0,0 0,0 0,-11 0,11 0,0 0,0 0,0 0,0 0,0 0,0 0,0 0,0 0,0 0,0 0,0 0,0 0,0 0,0 0,0 0,0 0,0 0,0 0,0 0,0 0,0 0,0 0,0 0,0 0,0 0,0 0,-8-9,8 9,0 0,0 0,0 0,0 0,0 0,0 0,0 0,0 0,0 0,0 0,0 0,0 0,0 0,0 0,0 0,0 0,0 0,0 0,-9 0,9 0,0 0,0 0,0 0,0 0,0 0,0 0,0 0,0 0,0 0,0 0,0 0,0 0,0 0,0 0,0 0,0 0,0 0,0 0,0 0,0 0,0 0,0 0,0 0,0 0,-10 0,10 0,0 0,0 0,0 0,0 0,0 0,0 0,0 0,0 0,0 0,0 0,0 0,0 0,0 0,0 0,0 0,0 0,0 0,0 0,0 0,0 0,0 0,0 0,0 0,-11-12,11 12,0 0,0 0,0 0,0 0,0 0,0 0,0 0,0 0,0 0,0 0,0 0,0 0,0 0,0 0,0 0,0 0,0 0,0 0,0 0,0 0,0 0,0 0,-9 0,9 0,0 0,0 0,0 0,0 0,0 0,0 0,0 0,0 0,0 0,0 0,0 0,0 0,0 0,0 0,0 0,0 0,0 0,0 0,0 0,0 0,0 0,-9-11,9 11,0 0,0 0,0 0,0 0,0 0,0 0,0 0,0 0,0 0,0 0,0 0,0 0,0 0,0 0,0 0,0 0,0 0,0 0,0 0,0 0,-9 0,9 0,0 0,0 0,0 0,0 0,0 0,0 0,0 0,0 0,0 0,0 0,0 0,0 0,0 0,0 0,0 0,0 0,0 0,0 0,0 0,-8-8,8 8,0 0,0 0,0 0,0 0,0 0,0 0,0 0,-8 0,8 0,0 0,0 0,0 0,0 0,0 0,0 0,0 0,0 0,0 0,0 0,0 0,0 0,0 0,0 0,0 0,0 0,0 0,-11 0,11 0,0 0,0 0,0 0,0 0,0 0,0 0,0 0,0 0,0 0,0 0,0 0,0 0,0 0,0 0,0 0,0 0,-12-10,12 10,0 0,0 0,0 0,0 0,0 0,0 0,0 0,0 0,0 0,0 0,0 0,0 0,0 0,0 0,0 0,-12 0,12 0,0 0,0 0,0 0,0 0,0 0,0 0,0 0,0 0,0 0,0 0,0 0,0 0,0 0,0 0,-14 0,14 0,0 0,0 0,-13 0,13 0,0 0,0 0,0 0,0 0,0 0,0 0,0 0,0 0,0 0,0 0,0 0,0 0,-14 0,14 0,0 0,0 0,0 0,0 0,0 0,0 0,0 0,0 0,0 0,0 0,0 0,-13-9,13 9,0 0,0 0,0 0,0 0,0 0,0 0,0 0,0 0,0 0,0 0,-13-1,13 1,0 0,0 0,0 0,0 0,0 0,0 0,0 0,0 0,0 0,-15 0,15 0,0 0,0 0,0 0,0 0,0 0,0 0,0 0,0 0,-15 0,15 0,0 0,0 0,0 0,0 0,0 0,0 0,0 0,-14 1,14-1,-14 0,14 0,0 0,0 0,0 0,0 0,0 0,-16 0,16 0,0 0,0 0,0 0,0 0,-15 9,15-9,0 0,0 0,0 0,-17 0,17 0,0 0,0 0,-19 13,19-13,0 0,-17 8,17-8,-19 11,3 0,16-11,0 0,-21 14,21-14,-22 18,4 1,-2 3,1 1,3-3,5 0,0 0,11-3,-9 1,9 1,-1 4,18-1,3-1,2-4,5-5,5-2,6 2,2-12,6 9,-6-9,-2-15,-2 1,-1-4,-4-5,-6-5,-3-6,-6-5,-3 3,-4 1,3 6,-3 6,-9 3,11 5,-10 6,-1 9,0 0,0 0,10 0,-11 22,1 1,11 9,-13 7,9 6,-8 3,1-6,8-1,-9-1,20-5,1-4,7-2,6-13,2-15,-2-1,-4-9</inkml:trace>
  <inkml:trace contextRef="#ctx0" brushRef="#br0" timeOffset="123462">5511 13145,'0'0,"0"0,0 0,0 0,0 0,0 0,0 0,0 0,0 0,0 0,0 0,0 0,0 0,0 0,0 0,0 0,0 0,0 0,0 0,0 0,0 0,0 0,0 0,0 0,0 0,0 0,0 0,0 0,0 0,0 0,0 0,0 0,0 0,0 0,0 0,0 0,0 0,0 0,0 0,0 0,0 0,0 0,0 0,0 0,0 0,0 0,-15 105,15-105,0 0,0 0,0 16,0-16,0 0,12 40,-12-40,10 38,-1-8,-1 1,-9-6,10-2,-9-3,-1-8,1-12,0 11,0-11,-10 0,-5-19,0 0,-3-15,8-7,11-1,0-1,0 6,13 10,2 8,4 8,2 10,3 1,-1 0,-1 1,-6 7,-1-8,-3-15</inkml:trace>
  <inkml:trace contextRef="#ctx0" brushRef="#br0" timeOffset="123876">5808 13290,'0'13,"12"2,-12-15,0 0,0 0,0 0,0 0,0 0,0 0,0 0,0 0,0 0,0 0,0 0,0 0,0 0,0 0,0 0,0 0,0 0,0 0,0 10,0-10,0 0,0 0,0 0,0 0,0 0,0 0,0 0,0 0,0 0,0 0,0 0,0 0,0 0,0 0,0 0,0 0,0 0,13 24,-13-24,0 0,0 0,0 0,0 0,0 0,0 0,0 0,0 0,0 0,0 0,0 0,0 0,0 0,0 0,0 0,0 0,-2 19,2-19,0 0,0 0,0 0,0 0,0 0,0 0,0 0,0 0,0 0,0 0,0 0,0 0,0 0,0 0,0 12,0-12,0 0,0 0,0 0,0 0,0 0,0 0,0 0,0 0,0 0,0 0,0 0,0 0,0 0,0 0,0 11,0-11,0 0,0 0,0 0,0 0,0 0,0 0,0 0,0 0,0 0,0 0,0 0,0 0,0 0,0 0,0 0,0 0,0 0,0 0,0 0,0 0,0 0,0 0,0 0,0 0,0 0,0 0,0 0,-10 0,10 0,0 0,0 0,0 0,0 0,0 0,0 0,0 0,0 0,0 0,0 0,0 0,-13 1,13-1,0 0,0 0,0 0,0 0,0 0,0 0,0 0,0 0,0 0,0 0,-16 0,16 0,-16-15,16 15,0 0,0 0,0 0,0 0,0 0,0 0,0 0,0 0,-18-25,18 25,0 0,0 0,0 0,0 0,0 0,0 0,0 0,-11-28,11 28,0 0,0 0,0 0,0 0,0 0,0 0,1-38,-1 38,0 0,0 0,0 0,0 0,0 0,1-41,-1 41,0 0,0 0,0 0,0 0,17-40,-17 40,0 0,0 0,0 0,26-37,-26 37,0 0,0 0,37-31,-37 31,0 0,41-15,-41 15,43 0,-2 0,-41 0,36 0,-5 21,-9 1,-6-3,-6-3,-10-16,0 0,0-19</inkml:trace>
  <inkml:trace contextRef="#ctx0" brushRef="#br0" timeOffset="124591">6737 12929,'0'0,"0"0,0 0,0 0,0 0,0 0,0 0,0 0,0 0,0 0,0 0,-14 0,14 0,0 0,0 0,0 0,0 0,0 0,-18 0,18 0,0 0,0 0,0 0,0 0,-28 1,28-1,0 0,0 0,0 0,-36 0,36 0,0 0,0 0,-37 15,37-15,0 0,-39 12,39-12,-29 14,4-3,1-3,3 2,-1-1,2 2,-1 2,-1 2,10 7,12 3,-1 2,1 2,8-1,0-2,0 1,-8-3,9-2,-9 1,13 2,-14 0,14 1,-14-1,1 3,-1 0,9 2,-9 4,1 0,-1-7,1-1,11-5,-12-4,18 1,0-1,6 1,10-2,5-2,7-5,5-9,6 14,-1-15,-5 14,-10-14</inkml:trace>
  <inkml:trace contextRef="#ctx0" brushRef="#br0" timeOffset="126061">5781 13264,'0'0,"0"0,0 0,0 0,0 0,0 0,0 0,0 0,0 0,0 0,0 0,0 0,0 0,0 0,0 0,0 0,0 0,0 0,0 0,-177 26,177-26,-33-1,-5 12,-5-11,-45 12,-9-2,-9 0,-7-10,0 11,-3-10,5 0,8 0,5 0,4 9,4-10,1 0,3 2,3-2,4 0,4 2</inkml:trace>
  <inkml:trace contextRef="#ctx0" brushRef="#br0" timeOffset="126784">2116 13292,'0'0,"0"0,0 0,0 0,0 0,0 0,0 0,0 0,0 0,0 0,0 0,0 0,0 0,0 0,0 0,0 0,0 0,0 0,0 0,0 0,0 0,0 0,0 0,0 0,0 0,0 0,0 0,0 0,0 0,0 0,0 0,0 0,0 0,0 0,0 0,0 0,0 0,0 0,0 0,0 0,0 0,0 0,0 0,0 0,0 0,0 0,0 0,0 0,0 0,0 0,106 103,-106-103,0 0,24 34,-24-34,26 40,-1 0,-3-4,-1-8,-3-6,-5-9,-2-3,-11-10,15 0,-14-18,9-3,-10-7,1-4,-1-3,1 1,-1-2,10-1,-10 6,15 6,-4 7,-11 11,12 7,-12 0,0 7</inkml:trace>
  <inkml:trace contextRef="#ctx0" brushRef="#br0" timeOffset="127037">2476 13330,'0'0,"0"0,0 0,0 0,0 0,0 0,0 0,0 0,0 0,0 0,0 0,0 0,0 0,0 0,0 0,0 0,0 0,0 0,0 0,0 0,0 0,0 0,0 0,0 0,0 0,0 0,0 0,0 0,0 0,0 0,0 0,0 0,0 0,0 0,0 0,0 0,0 0,0 0,0 0,0 0,0 0,0 0,0 0,0 0,0 0,0 0,0 0,0 0,0 0,0 0,0 0,0 0,0 0,0 0,0 0,0 0,0 0,0 0,0 0,0 0,0 0,0 0,0 0,0 0,0 0,0 0,84 28,-84-28,0 0,0 0,0 0,11-19,-11 19,0 0,0 0,0 0,0 0,0 0,0 0,0 0,0-20,0 20,0 0,0 0,0 0,0 0,0 0,0 0,8-21,-8 21,0 0,0 0,0 0,0 0,0 0,1-20,-1 20,0 0,0 0,0 0,0 0,0-20,0 20,0 0,0 0,0 0,0-13,0 13,0 0,0 0,0-11,0 11,0 0,0 0,0 0</inkml:trace>
  <inkml:trace contextRef="#ctx0" brushRef="#br0" timeOffset="127318">2558 13295,'0'14,"-9"-1,9 3,-16 17,8 4,6 5,2 4,-1-3,18-8,1-7,6-12,3-16,0 0,4-11,-4-8,-2-8,0-7,-5-4,-6-4,-12-3,8 3</inkml:trace>
  <inkml:trace contextRef="#ctx0" brushRef="#br0" timeOffset="127842">2792 13278,'0'0,"0"13,0-13,0 0,0 0,0 0,0 0,0 0,0 0,0 12,0-12,0 0,0 0,0 0,0 0,0 0,11 26,-11-26,0 0,0 0,0 0,0 0,8 31,-8-31,0 0,0 0,0 0,11 35,-11-35,0 0,0 0,11 33,-11-33,0 0,10 28,-10-28,10 19,-10-8,9-11,-9 0,0 0,-10-14,0-6,-3-10,2-12,12-8,0-5,0-5,22 3,4 9,2 14,0 10,-1 7,-5 5,-6 1,0 2,-4-4,-1-3,-2 0,-9 5,13 11,-6 0,2 30,5 10,-6 11,-1 10,-10 0,11-4,-9-9,-1-16,1-12,0-12,0-8,0-10,0-5,-12-3,-1-3</inkml:trace>
  <inkml:trace contextRef="#ctx0" brushRef="#br0" timeOffset="128173">2955 13272,'0'0,"10"0,-10 0,0 0,0 0,0 0,0 0,0 0,14 0,-14 0,0 0,0 0,0 0,0 0,24 0,-24 0,0 0,0 0,0 0,38 0,-38 0,0 0,0 0,40-14,-40 14,0 0,43-16,-43 16,42-18,-8-1,-1 1,-6 4,-2 2,-5 12,-2 0,-4 11,-4 3,-10 1,10-1,-10-2,0-12,0 0,0 0,0-22,1-4,0-12</inkml:trace>
  <inkml:trace contextRef="#ctx0" brushRef="#br0" timeOffset="128328">3305 12980,'0'0,"0"0,0 0,0 0,0 0,0 0,0 0,0 0,0 0,0 0,0 0,0 0,0 0,0 0,0 0,0 0,0 0,0 0,0 0,0 0,0 0</inkml:trace>
  <inkml:trace contextRef="#ctx0" brushRef="#br0" timeOffset="128830">3516 13139,'0'14,"0"1,-1-1,1 9,0 0,13-8,7-5,7-10,3 0,3 0,-1-18,-5-2,-2-9,-3-1,-4-4,-4-1,-13 2,-1 1,2 8,-15 6,3 10,-6 8,0 8,0 9,-1 11,5 5,3 11,8 1,0-7,11-4,6-12,7-10,9-12,-1-10,2-11,0-6,-5-7,-3-4,-4 0,-1-1</inkml:trace>
  <inkml:trace contextRef="#ctx0" brushRef="#br0" timeOffset="129152">4008 12885,'0'0,"-13"12,13-12,0 0,0 0,0 0,0 0,0 0,0 0,0 0,-20 21,20-21,0 0,-8 14,8-14,0 10,0 1,0-11,0 0,0 0,0 0,0 0,0 0,0 0,13 9,-13-9,0 0,0 0,0 0,0 0,0 0,20 10,-20-10,0 0,0 0,0 0,0 0,25 13,-25-13,0 0,0 0,0 0,28 15,-28-15,0 0,0 0,27 12,-27-12,0 0,24 13,-24-13,21 13,-7 2,-16 7,-9 9,-16 9,-10 3,-6-3,-3-7,-2-12,0-21</inkml:trace>
  <inkml:trace contextRef="#ctx0" brushRef="#br0" timeOffset="130816">6839 13345,'0'0,"0"0,0 0,0 0,0 0,0 0,0 0,0 0,0 0,0 0,0 0,0 0,0 0,0 0,0 0,0 0,0 0,0 0,0 0,0 0,0 0,0 0,0 0,0 0,0 0,0 0,0 0,0 0,0 0,0 0,0 0,0 0,0 0,0 0,0 0,0 0,0 0,0 0,0 0,0 0,83 103,-83-103,0 0,26 41,-26-41,33 54,1-1,-1-1,-4-10,-6-18,-5-24,0 0,-2-30,2-8,-4-10,0-9,-3-8,6-6,3-1,7 8,-3 19,1 16,-5 17,-4 12,-1 1,-3 13,-3-5</inkml:trace>
  <inkml:trace contextRef="#ctx0" brushRef="#br0" timeOffset="131526">7423 13236,'-1'9,"12"-1,-11-8,0 0,0 0,0 0,9 9,-9-9,0 0,0 0,19 20,-19-20,0 0,29 14,-29-14,37 9,1-9,-38 0,0 0,37-11,-37 11,32-19,-2-2,-1-8,-5-3,-9-4,-6 4,-9 9,-18 9,-4 15,-10 18,-4 12,3 15,0 13,8 5,12 3,12-9,-2-9,37-13,3-12,8-15,7-9,-1-21,-2-5,-5-10,-8-6,-6 1,-12 1,-6 9,-12 11,0 20,0 0,0 21,-1 9,1 10,-2 5,1 1,1-4,-1-8,15-11,-14-11,8-12,-8 0,0-8,0-8,1-12,-1-11,1-11,1-6,17 4,6 7,5 13,0 11,0 10,-2 11,-4 0,-2-10,-2-1,-1-12,-3-12</inkml:trace>
  <inkml:trace contextRef="#ctx0" brushRef="#br0" timeOffset="131825">8392 12964,'0'25,"-2"5,2-30,0 0,0 0,0 32,0-32,0 0,-1 69,1-69,-2 77,2 8,-2 3,1-7,0-14,1-23,9-22,-9-22,0 0,0-26,0-7,-15-14,-9-7,-8-2,-11 2,5 18</inkml:trace>
  <inkml:trace contextRef="#ctx0" brushRef="#br0" timeOffset="132006">8214 13391,'39'0,"-4"0,-35 0,0 0,0 0,32-11,-32 11,0 0,65 0,-65 0,57-8,-4 8,-9 1,-5 8,-7 0,-6 0,-6 0</inkml:trace>
  <inkml:trace contextRef="#ctx0" brushRef="#br0" timeOffset="132351">8701 13446,'0'0,"12"8,-12-8,0 0,0 0,0 0,0 0,0 0,0 0,0 0,8 0,-8 0,0 0,0 0,0 0,0 0,0 0,0 0,18 10,-18-10,0 0,0 0,0 0,0 0,0 0,23 0,-23 0,0 0,0 0,0 0,0 0,25 0,-25 0,0 0,0 0,0 0,27-19,-27 19,0 0,0 0,28-23,-28 23,0 0,22-29,-22 29,13-33,-12 1,-1 1,-19 7,-4 8,-5 16,0 0,3 20,7 12,4 12,14 8,-2 4,17-1,9-8,9-10,8-13,7-13,2-10,2-19,-2-10,-5-12,-10-9,-9-5</inkml:trace>
  <inkml:trace contextRef="#ctx0" brushRef="#br0" timeOffset="132637">9085 13154,'45'96,"-27"-80,-18-16,0 0,15 20,-15-20,36 42,6 6,7 1,0-3,-1-10,-4-10,2-11,-5-15,-3-1,-4-23,-11-1,-9-8,-13-9,-15-2</inkml:trace>
  <inkml:trace contextRef="#ctx0" brushRef="#br0" timeOffset="132762">9300 13384,'-35'46,"4"0,31-46,0 0,-26 36,26-36,-49 70</inkml:trace>
  <inkml:trace contextRef="#ctx0" brushRef="#br0" timeOffset="133804">9732 12897,'0'0,"0"0,0 0,0 0,0 0,0 0,0 0,0 0,0 0,0 0,0 0,0 0,0 0,0 0,0 0,0 0,0 0,0 0,0 0,0 0,0 0,0 0,0 0,0 0,0 0,0 0,0 0,0 0,0 0,0 0,0 0,0 0,0 0,0 0,169 70,-169-70,33 23,-6-1,-6-2,-1-2,-6 0,0-2,-2-3,-2-1,-10-12,13 11,-13-11,0 0,0 0,9 0,-9-11,15 11,-4-15,3 6,-1 9,-1 2,-1-11,-11 9,13 0,-13 9,8-9,-8 11,-1 0,1 4,0 8,0 13,0 10,-12 16,0 11,11 10,-13 7,14 0,-2-5,22-8,-6-9,3-10,-2-7,-4-12,-1-7,-9-11,10-8,-11-13,0 9,0-9,0 0,-12 0,-5-9,-3 8,-6-16,-6 9,-8 9,-10-1,-17-1,-18 24,-16 2,-14 12,-14 7,-8 0,-1-5,-3-12</inkml:trace>
  <inkml:trace contextRef="#ctx0" brushRef="#br0" timeOffset="141294">4541 14458,'0'0,"0"0,0 0,0 0,0 0,0 0,0 0,0 0,0 0,0 0,74 146,-65-125,-9-21,13 22,-2-1,10 21,-4-1,-3-6,-2-1,-3-3,-9-12,14-5,-14-14,9 0,-9 0,0 0,11-8,-13-17,13-15,-13-6,18-3,-3 10,-3 12,2 13,2 14,2-2,6 24,5 3,0-2,1 0,2 0,-5-5,-2-3,3-6,-4-9,-3 0,-2 0,-4-8,1-10,-3-6,-4-3,-8-1,10 5,-10 0,12 1,-12-7,10-4,-10-5,11-3,-12 1,12 0,-10 1,15-2</inkml:trace>
  <inkml:trace contextRef="#ctx0" brushRef="#br0" timeOffset="141831">5269 14100,'0'0,"0"0,0 0,0 0,0 0,0 0,0 0,0 0,0 0,0 0,0 0,0 0,0 0,0 0,0 0,0 0,0 0,0 0,0 0,0 0,0 0,0 0,0 0,0 0,0 0,61-34,-61 34,0 0,0 0,0 0,0 0,11 31,-11-31,0 0,0 0,0 0,9 42,-9-42,0 0,0 0,1 50,-1-50,0 0,10 55,-10-55,2 59,0 1,0 0,0-5,1 0,-1-9,-2 0,2-3,-1-13,-1-7,1-11,7-12,-8 0,-1-17,8-11,4-13,4-5,3 6,0 10,-1 13,2 17,0 0,4 31,-5 8,-4 4,-2 3,-11-12,11-5,-11-11,13-18,-4 0,0-18,2-13,-3-8</inkml:trace>
  <inkml:trace contextRef="#ctx0" brushRef="#br0" timeOffset="142043">5738 14513,'0'13,"1"-3,-1-10,0 0,0 0,0 0,0 0,0 0,0 0,0 0,0 11,0-11,0 0,0 0,0 0,0 0,0 0,0 0,2 18,-2-18,0 0,0 0,0 0,0 0,0 0,-2 12,2-12,0 0,0 0,0 0,0 0,0 0,0 0,0 0,0 0,0 0,0 0,0 0,0 0,0 0,12-13,-12 13,0 0,-1-25,1 25</inkml:trace>
  <inkml:trace contextRef="#ctx0" brushRef="#br0" timeOffset="142228">5754 14100,'0'0,"0"0,0 0,0 0,0 0,0 0,0 0,0 0,0 0,0 0,0 0,0 0,0 0,0 0,0 0,0 0,18-10,-18 10,0 0,0 0,0 0,0 0,17-19,-17 19,0 0,0 0,0 0,25-28,-25 28,0 0,0 0,26-35,-26 35,0 0,29-33,-29 33</inkml:trace>
  <inkml:trace contextRef="#ctx0" brushRef="#br0" timeOffset="142873">6035 14008,'1'28,"0"-1,-1-27,0 0,0 0,-10 32,10-32,0 0,2 68,-2-68,-16 73,4 10,0 5,-4-11,2-9,4-14,12-16,-14-6,12-10,1-7,-1-15,0 10,0-10,0 0,0 0,0 0,13 0,7-14,6 5,7-2,4-1,0 0,3-1,-4-2,1-3,-6 1,-2-2,-7-3,-10 0,-13-2,-13 0,-14 6,-13 9,-6 9,1 30,9 1,11 10,17 9,11 4,25 5,6-4,11-6,10-5,-1-14,4-5,-3-10,-3-16,-3 1,-8-30,-9-9,-11-11,-11-8,-11-6</inkml:trace>
  <inkml:trace contextRef="#ctx0" brushRef="#br0" timeOffset="143495">7143 13955,'0'0,"0"0,0 0,0 0,0 0,0 0,0 0,0 0,0 0,0 0,0 0,0 0,0 0,0 0,0 0,0 0,0 0,0 0,0 0,0 0,0 0,1 13,-1-13,0 0,0 0,0 0,0 0,0 0,0 0,0 0,0 8,0-8,0 0,0 0,0 0,0 0,0 0,0 0,0 11,0-11,0 0,0 0,0 0,0 0,0 0,-10 15,10-15,0 0,0 0,0 0,0 0,-9 18,9-18,0 0,0 0,0 0,-12 23,12-23,0 0,0 0,-17 32,17-32,0 0,-26 41,26-41,-34 52,-7 10,0 12,7 14,11 8,27 17,18 9,35 13,26 7,29-6,21-7,16-13,10-22,3-15</inkml:trace>
  <inkml:trace contextRef="#ctx0" brushRef="#br0" timeOffset="147023">548 12830,'0'0,"0"0,0 0</inkml:trace>
  <inkml:trace contextRef="#ctx0" brushRef="#br0" timeOffset="147186">437 12761</inkml:trace>
  <inkml:trace contextRef="#ctx0" brushRef="#br0" timeOffset="150573">457 12738,'0'0,"0"0,0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0,17-9,-17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11,-8-11,0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0,0-10,0 10,0 0,0 0,0 0,0 0,0 0,0 0,0 0,0 0,0 0,0 0,0 0,0 0,0 0,0 0,0 0,0 0,0 0,0 0,0 0,0 0,0 0,0 0,0 0,0 0,0 0,0 0,0 0,0 0,0 0,0 0,0 0,0 0,0 0,0 0,0 0,0 0,0 0,0 0,0 0,0 0,0 0,0 0,0 0,0 0,0 0,0 0,0 0,0 0,0 0,0 0,0 0,0 0,0 0,0 0,0 0,0 0,0 0,0 0,0 0,0 0,0 0,0 0,0 0,0 0,0 0,0 0,0 0,0 0,0 0,0 0,0 0,0 0,0 0,0 0,0-14,0 14,0 0,0 0,0 0,0 0,0 0,0 0,0 0,0 0,0 0,0 0,0 0,0 0,0 0,0 0,0 0,0 0,0 0,0 0,0 0,0 0,0 0,0 0,0 0,0 0,0 0,0 0,0 0,0 0,0 0,0 0,0 0,0 0,0 0,0 0,0 0,0 0,0 0,0 0,0 0,0 0,0 0,0 0,0 0,0 0,0 0,0 0,0 0,0 0,0 0,0 0,0 0,0 0,0 0,0 0,0 0,0 0,0 0,0 0,0 0,0 0,0 0,0 0,0 0,0 0,0 0,0 0,0 0,0 0,0 0,0 0,0 0,0 0,0 0,0 0,0-14,0 14,0 0,0 0,0 0,0 0,0 0,-8 0,8 0,0 0,0 0,0 0,0 0,0 0,0 0,0 0,0 0,0 0,0 0,0 0,0 0,0 0,0 0,0 0,0 0,0 0,0 0,0 0,0 0,0 0,0 0,0 0,0 0,0 0,0 0,0 0,0 0,0 0,0 0,0 0,0 0,0 0,0 0,0 0,0 0,0 0,0 0,0 0,0 0,0 0,0 0,0 0,0 0,0 0,0 0,0 0,0 0,0 0,0 0,0 0,0 0,0 0,0 0,0 0,0 0,0 0,0 0,0 0,0 0,0 0,0 0,0 0,0 0,0 0,0 0,0 0,0 0,0 0,0 0,0 0,0 0,0 0,0 0,0 0,0 0,0-10,0 10,0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0,-10 10,10-10,0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5,3-5,0 0,0 0,0 0,0 0,0 0,0 0,0 0,0 0,0 0,0 0,0 0,0 0,0 0,0 0,0 0,0 0,0 0,0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10,0-10,0 0,0 0,0 0,0 0,0 0,0 0,0 0,0 0,0 0,0 0,0 0,0 0,0 0,0 0,0 0,0 0,0 0,0 0,0 0,0 0,0 0,0 0,0 0,0 0,0 0,0 0,0 0,0 0,0 0,0 0,0 0,9 0,-9 0,0 0,0 0,0 0,0 0,0 0,0 0,0 0,0 0,0 0,0 0,0 0,0 0,0 0,0 9,0-9,0 0,0 0,0 0,0 0,0 0,0 0,0 0,0 0,0 0,0 0,0 0,0 0,0 0,0 0,0 0,0 0,0 0,0 0,0 0,0 0,0 0,0 0,0 0,0 0,14 11,-14-11,0 0,0 0,0 0,0 0,0 0,0 0,0 0,0 0,0 0,0 0,-1 9,1-9,0 0,0 0,0 0,0 0,0 0,0 0,0 0,0 0,0 0,14 9,-14-9,0 0,0 0,0 0,0 0,0 0,0 0,0 0,0 0,0 9,0-9,0 0,0 0,0 0,0 0,0 0,0 0,0 0,16 11,-16-11,0 0,0 0,0 0,0 0,0 0,0 0,7 14,-7-14,0 0,0 0,0 0,0 0,0 0,8 10,-8-10,0 0,0 0,0 0,0 0,0 13,0-13,0 0,0 0,0 0,15 12,-15-12,0 0,0 0,0 11,0-11,0 0,9 9,-9-9,0 11,10-1,-10-10,0 0,0 9,0-9,11 8,-11 3,8-3,-8 2,8-2,-8 1,8 0,-8 0,9-2,-9-7,0 17,10-18,-10 14,0-13,11 10,-11-10,0 11,9-11,-9 12,0-12,0 0,9 10,-9-10,0 0,0 11,0-11,8 0,-8 0,0 8,0-8,0 0,0 0,0 0,8 0,-8 9,0-9,0 0,0 0,0 0,-1 9,1-9,9 0,-9 0,0 0,0 0,0 0,0 0,0 0,0 0,0 0,0 0,0 0,0 0,0 0,0 0,0 0,0 0,0 0,0 0,0 0,0 0,0 0,0 0,0 0,0 0,0 8,0-8,8 0,-8 0,0 0,0 0,0 0,0 0,0 9,0-9,0 0,0 0,8 0,-8 11,0-11,0 0,0 11,8-11,-8 0,0 13,11-13,-11 12,10-5,-10-7,14 18,-15-7,17 1,-8 3,-8-4,14 3,-14-5,11 2,-11-1,9 1,-9-2,11-9,-11 11,0-11,10 13,-10-13,0 8,0-8,0 0,7 0,-7 9,0-9,0 0,0 0,0 0,0 0,0 0,0 0,0 0,0 0,0 0,0 0,0 0,0 9,0-9,9 0,-9 0,0 0,0 7,0-7,0 0,0 0,0 0,0 0,0 9,0-9,0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0,0-15,0 0</inkml:trace>
  <inkml:trace contextRef="#ctx0" brushRef="#br0" timeOffset="151217">696 13012,'0'0,"0"0,0 0,0 0,0 0,0 0,0 0,0 0,0 0,0 0,0 0,0 0,0 0,0 0,0 0,0 0,0 0,0 0,0 0,0 0,0 0,0 0,0 0,0 0,0 0,0 0,0 0,0 0,0 0,0 0,0 0,0 0,0 0,0 0,0 0,0 0,0 0,0 0,0 0,0 0,0 0,-13-137,13 137,0 0,0 0,0 0,1-14,-1 14,0 0,0 0,0-13,0 13,0 0,0-11,0 11,0-23,12 3,2 0,8 1,5 4,9 7,3 15,-2 19,1 14,-9 14,-7 2,-4 1,-5-10,0-4,-5-12,-8-9,15-11,-7-11,5 0,1-25,-3-12,1-16,-2-10,0-5,4-1</inkml:trace>
  <inkml:trace contextRef="#ctx0" brushRef="#br0" timeOffset="151629">1178 12629,'0'0,"-15"9,15-9,0 0,0 0,0 0,0 0,0 0,0 0,-9 0,9 0,0 0,0 0,0 0,0 0,0 0,-18 17,18-17,0 0,0 0,0 0,0 0,-19 18,19-18,0 0,0 0,0 0,-17 21,17-21,0 0,0 0,-15 28,15-28,0 0,-10 35,10-35,0 40,-1 4,11-2,5-4,3-12,6-9,2-17,1 0,1-23,-4-6,-8-8,-2-4,-14-4,1 4,-16 5,-5 7,-3 8,-5 9,4 12,4 0,20 0,0 0,21 0,11-12,5-5,2 1</inkml:trace>
  <inkml:trace contextRef="#ctx0" brushRef="#br0" timeOffset="152447">1460 12562,'0'0,"0"0,0 0,0 0,0 0,0 0,0 0,0 0,0 0,0 0,0 0,0 0,0 0,0 0,0 0,0 0,-81 105,81-105,0 0,-25 36,25-36,-14 40,14 1,13-3,10-7,6-11,3-20,2 0,-3-27,0-11,-5-13,-7-12,-7-8,-10-11,-1-2,1-5,-23 0,4 7,-8 1,0 11,-2 14,1 15,3 18,2 25,1-2,6 28,4 10,9 15,10 11,11 17,9 9,9 10,7 0,2-15,1-11,-1-24,-3-20,3-19,0-11,-1-18,-8-13,-8-9,-11-14,-9-10,-9-5,-8 1,-3 8,-1 14,-3 15,1 16,-9 15,-1 8,-3 14,1 14,7 12,9 11,8 0,24 0,8-14,11-14,12-17,-4-14,-1-28,-13-10,-12-10,-11-7,-13-4,3-10</inkml:trace>
  <inkml:trace contextRef="#ctx0" brushRef="#br0" timeOffset="152728">1845 11660,'0'0,"0"0,0 0,0 0,0 0,0 0,0 0,0 0,0 0,0 0,0 0,0 0,0 0,158 73,-158-73,50 29,-6 0,-8-6,-8-12,-8-11,-12-21,-8-7,-12-10</inkml:trace>
  <inkml:trace contextRef="#ctx0" brushRef="#br0" timeOffset="152885">1942 11850,'-16'26,"1"-6,15-20,0 0,0 0,0 0,-15 16,15-16,0 0,0 0,-29 27,29-27,0 0,-23 0,23 0</inkml:trace>
  <inkml:trace contextRef="#ctx0" brushRef="#br0" timeOffset="153138">1925 11729,'34'-12,"1"-2,3 0,29-16,-3-4,-11-4,-17-2</inkml:trace>
  <inkml:trace contextRef="#ctx0" brushRef="#br0" timeOffset="153358">1972 11532,'0'25,"8"6,-8-31,0 0,0 0,0 38,0-38,0 0,9 80,-9-80,-1 88,13 6,-13-11</inkml:trace>
  <inkml:trace contextRef="#ctx0" brushRef="#br0" timeOffset="154451">2634 11697,'0'0,"0"0,0 0,0 0,0 0,0 0,0 0,0 0,0 0,0 0,0 0,0 0,0 0,0 0,0 0,0 0,0 0,0 0,0 0,0 0,0 0,0 0,0 0,0 0,0 0,0 0,0 0,0 0,0 0,0 0,0 0,0 0,0 0,0 0,0 0,0 0,0 0,0 0,0 0,0 0,0 0,0 0,0 0,0 0,0 0,0 0,0 0,0 0,0 0,0 0,0 0,0 0,0 0,0 0,0 0,0 0,0 0,0 0,0 0,0 0,0 0,0 0,0 0,0 0,0 0,0 0,0 0,0 0,0 0,0 0,0 0,0 0,0 0,0 0,0 0,0 0,0 0,0 0,0 0,0 0,0 0,0 0,0 0,0 0,27 111,-27-111,0 0,20 70,-20-70,26 83,1 3,-4-8,-6-21,-6-22,-12-16,9-19,-8 0,0 0,-13-33,1-11,-6-16,-2-16,1-8,4-3,6 0,10 8,9 8,12 15,15 14,5 17,8 13,-8 12,-8 32,-13 5,-21 10,-14 6,-17 2,-14-7,-4-10,2-18,8-20,12-46,13-24</inkml:trace>
  <inkml:trace contextRef="#ctx0" brushRef="#br0" timeOffset="154701">3013 10929,'112'96,"-103"-63,-9-33,10 45,6 45,-7 15,-2 4,-8-15,7-26,-7-33,-9-35,-2 0</inkml:trace>
  <inkml:trace contextRef="#ctx0" brushRef="#br0" timeOffset="154909">3005 11309,'34'0,"-4"-15,-30 15,0 0,0 0,29-11,-29 11,0 0,58-22,-58 22,49-25,-5 4,-10 7,-7 12,-3 14</inkml:trace>
  <inkml:trace contextRef="#ctx0" brushRef="#br0" timeOffset="155178">3455 11393,'-1'18,"1"4,0-22,0 0,0 0,0 0,0 0,0 0,0 0,0 0,0 0,0 0,0 0,0 0,0 0,0 0,0 0,0 0,0 0,0 0,0 0,9 22,-9-22,0 0,0 0,0 0,0 0,0 0,0 0,0 0,0 0,0 0,0 0,0 0,0 0,0 0,0 0,0 0,0 0,0 0,0 37,0-37,0 0,0 0,0 0,0 0,0 0,0 0,0 0,0 0,0 0,0 0,0 0,0 0,0 0,0 0,0 0,0 0,-1 29,1-29,0 0,0 0,0 0,0 0,0 0,0 0,0 0,0 0,0 0,0 0,0 0,0 0,0 0,0 0,0 18,0-18,0 0,0 0,0 0,0 0,0 0,0 0,0 0,0 0,0 0,0 0,0 0,0 0,0 0,0 0,0 7,0-7,0 0,0 0,0 0,0 0,0 0,0 0,0 0,0 0,0 0,0 0,0 0,0 0,0 0,0 0,0 0,0 0,0 0,0 0,0 0,0 0,0 0,0 0,0 0,0 0,0 0,0 0,0 0,0-7,0 7,0 0,0 0,0 0,0 0,0 0,0 0,0 0,0 0,0 0,0 0,0 0,-9-20,9 20,0 0,0 0,0 0,0 0,0 0,0 0,0 0,0 0,0 0,0 0,-14-29,14 29,-17-39,17 39,0 0,0 0,0 0,0 0,0 0,0 0,0 0,0 0,-13-40,13 40,0 0,0 0,0 0,0 0,0 0,0 0,0 0,0-35,0 35,0 0,0 0,0 0,0 0,0 0,0 0,1-32,-1 32,0 0,0 0,0 0,0 0,0 0,0-26,0 26,0 0,0 0,0 0,0 0,27-25,-27 25,0 0,0 0,0 0,26-21,-26 21,0 0,0 0,25-23,-25 23,0 0,24-19,-24 19</inkml:trace>
  <inkml:trace contextRef="#ctx0" brushRef="#br0" timeOffset="155566">3795 11379,'0'0,"10"0,-10 0,0 0,0 0,0 0,0 0,0 0,0 0,0 0,11 0,-11 0,0 0,0 0,0 0,0 0,0 0,0 0,21 0,-21 0,0 0,0 0,0 0,0 0,0 0,29-9,-29 9,0 0,0 0,0 0,0 0,31-8,-31 8,0 0,0 0,0 0,27-14,-27 14,0 0,0 0,20-23,-20 23,0 0,16-29,-16 29,1-30,-1 2</inkml:trace>
  <inkml:trace contextRef="#ctx0" brushRef="#br0" timeOffset="155707">3781 11142,'0'0,"0"0,0 0,0 0,0 0,0 0,0 0,0 0,0 0,0 0</inkml:trace>
  <inkml:trace contextRef="#ctx0" brushRef="#br0" timeOffset="158127">7770 14729,'0'0,"0"0,0 0,0 0,0 0,0 0,0 0,0 0,0 0,0 0,0 0,0 0,3 91,-3-91,0 0,0 0,1 44,-1-44,0 0,-8 49,8-49,-6 53,-14 90,21-107,1-8,-1 3,1 31,-1-2,16 1,-15-3,13-8,-15-6,10-17,-10-10,0-17,-10-10,-8-20,-8-23,-3-19,-1-17,8-10,7 0,11 2,11 3,14 6,14 9,15 11,11 11,4 15,3 12,-1 11,-2 9,-6 8,-11 2,-14 28,-15 1,-19 6,-14 3,-14-2,-7-4,-11-6,-3-9,-3-5,1-2,1-10,9 1,4-2,14-10,7-8,15-9,1-12,27-2</inkml:trace>
  <inkml:trace contextRef="#ctx0" brushRef="#br0" timeOffset="158472">8629 14164,'0'26,"1"10,-1-36,0 0,1 42,-1-42,3 89,0 20,-16 7,7-9,8-24,-15-28,14-27,-1-17,-10-11,-1-21,-10-11,-9-18,-7-15</inkml:trace>
  <inkml:trace contextRef="#ctx0" brushRef="#br0" timeOffset="158992">8328 14548,'11'0,"7"0,-18 0,0 0,0 0,0 0,0 0,22 9,-22-9,0 0,0 0,0 0,41 0,-41 0,0 0,0 0,48 8,-48-8,0 0,46 0,-46 0,46 11,-4 1,1 4,-4 3,-1 3,-4 2,-5 1,-2 1,-6 4,-5 4,-2 2,-13-2,11-6,-12-9,1-10,-1-9,0 0,0 0,-9-13,1-9,-1-9,7-8,1-4,0 1,21 2,4 8,6 8,1 9,5 6,3 10,-1-1,-1 0,-8 0,-8 0,-5-11,-8-4,-9-10</inkml:trace>
  <inkml:trace contextRef="#ctx0" brushRef="#br0" timeOffset="159389">9362 14627,'0'0,"0"0,0 0,0 0,171 38,-171-38,36 11,5-3,-2 2,4-2,-6-8,-5 0,-5 0,-8-11</inkml:trace>
  <inkml:trace contextRef="#ctx0" brushRef="#br0" timeOffset="159853">9855 14448,'0'0,"0"0,0 0,0 0,0 0,0 0,0 0,0 0,0 0,0 0,0 0,0 0,0 0,0 0,0 0,0 0,0 0,0 0,0 0,133 92,-133-92,31 20,5 4,2 3,4 0,0-4,-1-1,-5-5,-3-3,-5-3,-7-3,-5-8,-6 10,-10-10,0 0,-8 15,-10-2,-7 9,-8 3,-14 5,-7 8,-13 3,-3 1,6-2,13-7,19-16,15-18</inkml:trace>
  <inkml:trace contextRef="#ctx0" brushRef="#br0" timeOffset="162094">10651 14724,'0'0,"0"0,0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0,-60-70,60 70,0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7,0-7,0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11,0-11,0 0,0 0,0 0,0 0,0 0,0 0,0 0,0 0,0 0,0 0,0 0,0 0,0 0,0 0,0 0,0 0,0 0,0 0,0 0,0 0,0 0,0 0,0 0,0 0,0 0,0 0,0 0,0 0,0 0,0 0,0 0,0 0,0 0,0 0,0 0,0 0,0 0,0 0,0 0,0 0,0 0,0 0,0 0,0 0,0 0,0 0,0 0,0 0,0 0,0 0,0 0,0 0,0 0,0 0,0 0,0 0,0 0,0 0,0 0,0 0,0 0,0 0,0 0,0 0,0 0,0 0,0 0,0 0,0 0,0 0,0 0,0 0,0 0,0 0,9 8,-9-8,0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9,-9-9,0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0,0 0,0 0,0 0,0 0,0 0,0 0,10 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0,9-1,-9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0,-14-17,14 17,0 0,0 0,-19-17,19 17,0 0,-21-19,21 19</inkml:trace>
  <inkml:trace contextRef="#ctx0" brushRef="#br0" timeOffset="162401">9758 14468,'0'0,"0"0,0 0,0 0,0 0,0 0,0 0,0 0,0 0,0 0,0 0,0 0,0 0,0 0,0 0,0 0,0 0,0 0,0 0,0 0,0 0,0 0,0 0,0 0,0 0,0 0,0 0,0 0,0 0,0 0,0 0,0 0,0 0,0 0,-97 110,97-110,-45 70,-6 21,1 4</inkml:trace>
  <inkml:trace contextRef="#ctx0" brushRef="#br0" timeOffset="163001">9460 15010,'24'-28,"0"-6,-24 34,0 0,26-33,-26 33,52-69,0-3,1 5,-3 3,0 7,-7 5,-4 13,-9 9,-12 13,-5 17,-12 9,-12 25,-13 21,-15 15,-2 9,3-8,10-14,13-19,16-13,13-10,10-15,8 0,6-20,5-13,5-8,2-5,-3-2,-3 4,-7 11,-12 12,-4 21,-6 14,-14 25,-10 24,-7 18,-7 2,11-6,13-20,22-27,21-30,15-21,10-27,4-9,-2-6,-7 5,-10 12,-10 14,-7 17,-6 15,-4 12,-5 9,-8 3,-3-5</inkml:trace>
  <inkml:trace contextRef="#ctx0" brushRef="#br0" timeOffset="163360">11309 13873,'0'0,"0"0,0 0,0 0,0 0,39 93,-39-93,0 0,1 45,-1-45,1 65,-9 18,-5 13,2 12,-1 2,2-6,2-18,0-26,1-29,-4-20</inkml:trace>
  <inkml:trace contextRef="#ctx0" brushRef="#br0" timeOffset="163589">11038 15202,'0'0,"0"0,0 0,0 0,0 0,0 0,0 0,0 0,0 0,0 0,0 0,0 0,0 0,0 0,0 0,0 0,0 14,0-14,0 0,0 0,0 0,0 0,13 10,-13-10,0 0,0 0,0 0,0 0,0 0,0 0,0 0,13 0,-13 0,0 0,0-11,0 11</inkml:trace>
  <inkml:trace contextRef="#ctx0" brushRef="#br0" timeOffset="164039">11633 14503,'0'0,"0"0,0 0,0 0,0 0,0 0,0 0,0 0,0 0,0 0,0 0,0 0,0 0,0 0,0 0,0 0,0 0,0 0,0 0,0 0,0 0,0 0,0 0,0 0,0 0,0 0,0 0,0 0,0 0,0 0,0 0,0 0,0 0,0 0,0 0,0 0,0 0,0 0,0 0,-5 92,5-92,0 0,0 0,0 0,0 0,0 0,0 0,0 0,0 0,0 0,0 0,0 0,15 9,-15-9,0 0,0 0,0 0,13 0,-13 0,0 0,0 0,26 23,-26-23,0 0,35 21,-3 0,-2-6,-30-15,20 2,-5-14,-14-22</inkml:trace>
  <inkml:trace contextRef="#ctx0" brushRef="#br0" timeOffset="164266">11606 14275,'0'0,"0"0,0 0,0 0,0 0,0 0,0 0,0 0,0 0,0 0,0 0,0 0,0 0,0 0,0 0,0 0,0 0,0 0,0 0,0 0,0 0,0 0,0 0,0 0,0 0,0 0,0 0,0 0,0 0,0 0,0 0,0 0,0 0,0 0,0 0,0 0,0 0,0 0,0 0,0 0,129 33,-129-33,0 0,46-16,-46 16,45-20,0-4</inkml:trace>
  <inkml:trace contextRef="#ctx0" brushRef="#br0" timeOffset="164596">12133 13948,'0'0,"0"0,0 0,0 0,0 0,37 92,-37-92,0 0,-14 57,14-57,2 77,-12 17,11 13,1 13,0 0,-2-4,2-15,14-20,-15-24,12-26,-13-31,9 0,-10-41,9-12,-9-17,0-16</inkml:trace>
  <inkml:trace contextRef="#ctx0" brushRef="#br0" timeOffset="164883">12178 14108,'0'0,"0"0,0 0,0 0,0 0,0 0,0 0,0 0,0 0,0 0,0 0,0 0,0 0,0 0,0 0,0 0,0 0,0 0,0 0,0 0,0 0,0 0,0 15,0-15,0 0,0 0,0 0,16 23,-16-23,0 0,0 0,18 36,-18-36,0 0,29 48,-29-48,36 61,4 8,5 1,-5-7,-1-8,-5-14,-3-14,-4-16,-4-11,-6-22,-8-14,-10-8</inkml:trace>
  <inkml:trace contextRef="#ctx0" brushRef="#br0" timeOffset="165156">12496 14080,'0'0,"0"0,0 0,0 0,0 0,0 0,0 0,0 0,0 0,0 0,0 0,0 0,0 0,30 113,-30-113,2 86,8 16,-8 8,9-3,-10-11,18-21,-19-21,16-25,-16-18,8-23,-9-16,12-12</inkml:trace>
  <inkml:trace contextRef="#ctx0" brushRef="#br0" timeOffset="165654">12782 14157,'1'11,"-1"9,0-20,0 0,0 0,0 26,0-26,0 0,1 55,-1-55,9 78,-8 16,2 9,-2 0,9-11,-9-17,12-21,-4-16,-9-11,17-8,-5-3,1-3,1-2,1-2,5-1,-2-8,3 12,2-12,-3 10,4-10,2 16,-2-4,4 0,-4 3,-1-2,-5-3,-4-10,-3 7,-11-14,-1-13,1-11,0-12</inkml:trace>
  <inkml:trace contextRef="#ctx0" brushRef="#br0" timeOffset="166428">13239 14943,'0'0,"0"0,0 0,0 0,0 0,0 0,0 0,0 0,0 0,0 0,0 0,0 0,0 0,0 0,0 0,0 0,0 0,0 0,0 0,0 0,0 0,0 0,-1-17,1 17,0 0,0 0,0 0,0-21,0 21,0 0,0 0,-8-36,8 36,0 0,-2-53,2 53,-16-65,15-15,-10-12,10-1,0-7,-2 7,-6 4,8 11,8 20</inkml:trace>
  <inkml:trace contextRef="#ctx0" brushRef="#br0" timeOffset="166981">13261 14071,'0'0,"0"12,0-12,0 0,0 0,0 0,0 0,0 0,0 0,0 0,0 0,0 0,0 0,0 0,0 0,0 0,0 22,0-22,0 0,0 0,0 0,0 0,1 19,-1-19,0 0,0 0,0 0,8 24,-8-24,0 0,0 0,0 31,0-31,0 0,1 36,-1-36,12 38,-12 7,17 4,-4 11,1 8,4 7,3 0,-3-2,1-7,-2-12,-1-11,-4-7,-4-12,-8-7,8-8,-8-9,0 0,0 0,9 0,0 0,4 0,6-2,4 1,1 1,9 0,2 8,5-8,1 0,0 0,-1-1,-3-21,-5-6,-6-12,-3-11</inkml:trace>
  <inkml:trace contextRef="#ctx0" brushRef="#br0" timeOffset="167445">13926 14069,'0'0,"0"0,0 0,0 0,0 0,0 0,0 0,0 0,0 0,0 0,0 0,0 0,0 0,0 0,0 9,0-9,0 0,0 0,0 0,0 16,0-16,0 0,0 0,1 39,-1-39,0 0,10 67,-10-67,10 89,4 19,5 5,1-7,2-4,0-19,-4-19,-3-16,2-18,-1-14,9-7,1-11,5 2,-2 0,5-19,7 4,4-1,9 4,-1 1,1 10,-1 1,-8-14,-4 2,-9-15,-11-8,-11-12,-10-12</inkml:trace>
  <inkml:trace contextRef="#ctx0" brushRef="#br0" timeOffset="167816">14411 13690,'0'0,"0"0,0 0,0 0,0 0,0 0,0 0,0 0,0 0,0 0,200 89,-145-23,5 12,-3 8,-2 13,-8 8,-9 8,-8 10,-14 9,-15 8,-15 9,-19 5,-21 8,-18-1,-27-12,-24-17,-24-29,-17-24</inkml:trace>
  <inkml:trace contextRef="#ctx0" brushRef="#br0" timeOffset="168708">8063 15727,'0'0,"0"0,0 0,0 0,0 0,0 0,0 0,0 0,0 0,0 0,0 0,0 0,0 0,0 0,0 0,0 0,0 0,0 0,0 0,0 0,0 0,0 0,0 0,0 0,0 0,0 0,0 0,0 0,0 0,0 0,0 0,0 0,0 0,0 0,0 0,0 0,0 0,0 0,0 0,0 0,0 0,0 0,0 0,0 0,0 0,0 0,0 0,0 0,0 0,0 0,0 0,0 0,0 0,0 0,0 0,0 0,0 0,0 0,0 0,0 0,0 0,-76 105,76-105,0 0,-20 26,-4 15,2 10,7 6,-4 12,10 2,1-3,10-2,-1-11,15-9,7-9,7-11,9-6,5-9,2-11,0-18,-6-10,-1-12,-10-10,2-4</inkml:trace>
  <inkml:trace contextRef="#ctx0" brushRef="#br0" timeOffset="169132">8397 16014,'0'0,"0"15,0-15,0 0,0 0,0 0,0 0,-12 18,12-18,0 0,0 0,0 0,-7 35,7-35,0 0,0 0,1 49,-1-49,0 0,-12 57,12-57,1 53,0-11,8-10,8-10,2-5,8-4,6-13,-4 0,-2-16,-3-8,-8-8,-3-9,-14-8,-1-2,1-3,-12 6,-5 8,-7 12,-3 13,-4 15,2 19,4 10,10 3,6-1,10-12,0-19,21 0</inkml:trace>
  <inkml:trace contextRef="#ctx0" brushRef="#br0" timeOffset="169459">8691 15994,'13'25,"-3"10,-10-35,0 0,0 0,9 33,-9-33,0 0,23 63,-23-63,20 57,0-9,2-15,0-14,1-19,-1 0,2-11,0-11,-7-5,-2-5,-5-7,-11-1,0-7,-1-1,1 1,0-3,-14 5,3 2</inkml:trace>
  <inkml:trace contextRef="#ctx0" brushRef="#br0" timeOffset="169786">9045 15509,'0'0,"0"0,0 0,0 0,0 0,0 0,0 0,14 9,-14-9,0 0,0 0,0 0,15 19,-15-19,0 0,0 0,18 37,-18-37,0 0,22 62,-22-62,26 88,2 19,3 13,-1-9,-2-10,-7-19,-5-26,-14-23,7-22,-9-11,-1-27,0-8,-17-11,1-11,-5-11,-5 0</inkml:trace>
  <inkml:trace contextRef="#ctx0" brushRef="#br0" timeOffset="169988">9107 15902,'19'0,"2"10,-21-10,0 0,0 0,0 0,25 0,-25 0,0 0,0 0,47 10,-47-10,0 0,54 0,-54 0,56 0,-4 0,-2-2,-4 2,-2-1,-4 11</inkml:trace>
  <inkml:trace contextRef="#ctx0" brushRef="#br0" timeOffset="170861">10619 15929,'0'0,"0"0,0 0,0 0,0 0,0 0,0 0,0 0,0 0,0 0,0 0,0 0,0 0,0 0,0 0,0 0,0 0,0 0,0 0,-15 93,15-93,0 0,0 0,1 26,-1-26,0 0,17 34,-17-34,11 43,13 44,7 16,-3 9,0-9,-7-15,-9-21,-13-22,2-20,-1-15,0-10,-14 0,-4-22,-7-10,-1-18,1-14,6-20,8-6,8-6,11 5,7 7,8 11,5 12,2 7,3 13,-2 11,3 12,0 18,-5 19,-1 16,-10 16,-8 7,-9 1,-13-6,-9-9,-10-15,-4-11,-4-18,0 0,1-29,10-18,3-19,14-14,9-10,16 1</inkml:trace>
  <inkml:trace contextRef="#ctx0" brushRef="#br0" timeOffset="171168">11161 15229,'8'9,"-6"5,-2-14,0 0,0 0,0 0,13 19,-13-19,0 0,0 0,13 40,-13-40,0 0,1 55,-1-55,9 75,-7 15,0 12,0 6,9-6,-9-16,-1-22,0-27,-1-20,0-17,-13-23,0-8,-4-12,-3-9</inkml:trace>
  <inkml:trace contextRef="#ctx0" brushRef="#br0" timeOffset="171376">11030 15659,'0'0,"15"0,-15 0,0 0,0 0,0 0,0 0,0 0,12 7,-12-7,0 0,0 0,0 0,0 0,26 9,-26-9,0 0,0 0,0 0,32 0,-32 0,0 0,0 0,40 13,-40-13,0 0,44 0,-44 0,46 0,1 1,1-9,-1-3,-2 2</inkml:trace>
  <inkml:trace contextRef="#ctx0" brushRef="#br0" timeOffset="171741">11619 15677,'0'14,"0"4,0-18,0 0,0 0,0 0,13 22,-13-22,0 0,0 0,8 42,-8-42,0 0,9 50,-9-50,11 50,-10-1,13-10,-14-12,0-11,0-16,0 0,0 0,0-15,0-7,-11-14,11-6,0-4,13 0,5 4,5 9,7 3,1 6,5 8,-1 3,-2 14,0-11,-6 9,-3 1</inkml:trace>
  <inkml:trace contextRef="#ctx0" brushRef="#br0" timeOffset="172507">10127 15745,'0'0,"0"0,0 0,0 0,0 0,0 0,0 0,0 0,0 0,0 0,0 0,0 0,0 0,0 0,0 0,0 0,0 0,0 0,0 0,0 0,0 0,0 0,0 0,0 0,0 0,0 0,0 0,0 0,0 0,0 0,0 0,0 0,0 0,0 0,0 0,0 0,0 0,0 0,0 0,0 0,0 0,0 0,0 0,0 0,0 0,0 0,57-105,-57 105,0 0,0 0,0 0,0 0,0 0,0 0,0 0,0 0,0 0,0 0,0 0,0 0,0 0,0 0,0 0,0 0,0 0,0 0,0 0,0 0,0 0,0 0,0 0,0 0,0 0,0 0,0 0,0 0,0 0,0 0,0 0,0 0,0 0,0 0,0 0,0 0,0 0,0 0,0 0,0 0,0 0,0 0,0 0,0 0,0 0,0 0,0 0,0 0,0 0,0 0,0 0,0 0,0 0,-13 0,13 0,0 0,0 0,0 0,0 0,0 0,0 0,-16 11,16-11,0 0,0 0,0 0,0 0,0 0,-21 18,21-18,0 0,0 0,0 0,0 0,-25 28,25-28,0 0,0 0,0 0,-26 34,26-34,0 0,0 0,-30 44,30-44,0 0,-35 50,35-50,-42 55,-1 4,43-59,-44 58,3-6,8-8,4-11,6-11,8-9,4-13,11 0,0-25,10-3</inkml:trace>
  <inkml:trace contextRef="#ctx0" brushRef="#br0" timeOffset="173033">10330 15626,'0'0,"0"0,0 0,0 0,0 0,0 0,0 0,0 0,0 0,0 0,0 0,41 93,-41-93,0 0,0 0,0 0,0 0,0 0,0 0,-18 14,18-14,0 0,0 0,0 0,0 0,0 0,-15 14,15-14,0 0,0 0,0 0,0 0,-15 14,15-14,0 0,0 0,0 0,-11 13,11-13,0 0,0 0,-12 14,12-14,0 0,-14 14,14-14,-12 14,-3 3,15-17,-14 14,0 3,0-1,-2-3,3 0,-3 3,-1-4,2 4,1-4,-2 1,6-2,-1 1,-2 1,0-2,-1 0,-1-2,0-9,2 0,4-8</inkml:trace>
  <inkml:trace contextRef="#ctx0" brushRef="#br0" timeOffset="173399">10137 16037,'21'24,"0"1,-21-25,0 0,0 0,23 28,-23-28,0 0,51 54,-51-54,52 54,1-1,-6-9,-9-7,-9-9,-10-11</inkml:trace>
  <inkml:trace contextRef="#ctx0" brushRef="#br0" timeOffset="173760">9913 16302,'13'20,"6"3,-19-23,0 0,0 0,21 23,-21-23,0 0,38 45,-38-45,50 49,4-5,4 4,1 2,-6 0</inkml:trace>
  <inkml:trace contextRef="#ctx0" brushRef="#br0" timeOffset="174895">12548 15440,'0'0,"0"0,0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78,14-78,0 0,0 0,0 0,0 0,0 0,0 0,0 0,0 0,0 0,0 0,0 0,0 0,0 0,0 0,0 0,0 0,0 0,0 0,0 0,0 0,0 0,0 0,0 0,0 0,0 0,0 0,0 0,0 0,-9 14,9-14,0 0,0 0,0 0,0 0,0 0,0 0,0 0,0 0,0 0,0 0,0 0,0 0,0 0,0 0,-9 0,9 0,0 0,0 0,0 0,0 0,0 0,0 0,0 0,0 0,0 0,0 0,0 0,0 0,0 0,0 0,0 0,0 0,0 0,0 0,0 0,0 0,0 0,0 0,0 0,0 0,0 0,0 0,0 12,0-12,0 0,0 0,0 0,0 0,0 0,0 0,0 0,0 0,0 0,0 0,0 0,0 0,0 0,0 0,0 0,0 0,0 0,0 0,0 0,0 0,0 0,0 0,0 0,0 0,0 0,-11 0,11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12,0-12,0 0,0 0,0 0,0 11,0-11,0 0,0 0,0 15,0-15,0 0,11 21,-11-21,10 21,4 1,8-1,-22-21,29 22,5-4,7-4,3-5,-2-10,-3 1,-3-14,-5-3,-8-1,-5 0</inkml:trace>
  <inkml:trace contextRef="#ctx0" brushRef="#br0" timeOffset="175349">12923 15387,'0'0,"0"0,0 0,0 0,0 0,0 0,0 0,0 0,0 0,0 0,0 0,0 0,0 0,0 0,0 0,0 0,150 17,-150-17,0 0,26 34,-26-34,29 38,6 1,-1-4,5-3,-1-10,0-3,0-4,-8-3,0 0,-8-1,-3 4,-3 6,-15 6,-1 10,1 15,-26 10,-12 14,-8 11,-10 3,-4-10,-2-13</inkml:trace>
  <inkml:trace contextRef="#ctx0" brushRef="#br0" timeOffset="176863">13911 16173,'0'0,"0"0,0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0,38 61,-38-61,0 0,0 0,0 0,0 0,0 0,0 0,0 0,0 0,0 0,0 0,0 0,0 0,0 0,0 0,0 0,0 0,0 0,0 0,0 0,0 0,0 0,0 0,0 0,0 0,0 0,0 0,0 0,0 0,0 0,0 0,0 0,0 0,0 0,0 0,0 0,0 0,0 0,0 0,0 0,0 0,-8 0,8 0,0 0,0 0,0 0,0 0,0 0,0 0,-13-8,13 8,0 0,0 0,0 0,0 0,0 0,-22 0,22 0,0 0,0 0,0 0,0 0,-28-8,28 8,0 0,0 0,0 0,-37 0,37 0,0 0,0 0,-42 0,42 0,0 0,-39 25,39-25,-39 22,7 0,9 3,8-3,15-2,0 1,1 1,15 4,3-2,2 1,6-2,1-9,6-3,-3-11,1 0,-3-18,-4-3,-2-10,-4-12,-1-10,-8-15,-13-13,12-8,-10-14,-1-1,-15-3,4 10,1 10,-3 16,4 18,11 21,-15 15,15 17,0 0,0 23,2 13,-11 23,10 26,1 21,16 16,5 9,11 3,6-7,4-14,0-22,-3-34,-2-32</inkml:trace>
  <inkml:trace contextRef="#ctx0" brushRef="#br0" timeOffset="177379">14423 16252,'0'0,"0"0,0 0,0 0,0 0,0 0,0 0,0 0,0 0,0 0,0 0,0 0,0 0,0 0,0 0,0 0,0 0,0 0,0 0,0 0,0 0,0 0,0 0,0 0,0 0,0 0,0 0,0 0,0 0,0 0,0 0,-36-18,36 18,0 0,0 0,0 0,-36 25,36-25,0 0,0 0,-33 35,33-35,0 0,-24 44,24-44,-15 46,16-5,-1-9,1-15,14-17,4 0,4-22,-3-5,0-10,0-7,-1-7,-2-2,-3-3,-2 9,-3 10,-1 17,-8 20,19 22,-9 14,3 14,0 9,-3-4,5-5,1-11,4-20,3-19,-1-33,-1-19,0-13</inkml:trace>
  <inkml:trace contextRef="#ctx0" brushRef="#br0" timeOffset="177596">14772 15783,'1'24,"-1"6,0-30,0 0,0 0,9 39,-9-39,0 0,2 78,-2-78,2 96,8 6,-9 3,0-14,0-27,9-31,-10-33</inkml:trace>
  <inkml:trace contextRef="#ctx0" brushRef="#br0" timeOffset="177873">14743 16145,'25'0,"-2"0,-23 0,0 0,0 0,0 0,24 7,-24-7,0 0,0 0,48 0,-48 0,0 0,44 0,-44 0,42 0,-1-1,-2-16,-1 5,-2-4,-10 1,-2 4,-4 1</inkml:trace>
  <inkml:trace contextRef="#ctx0" brushRef="#br0" timeOffset="178287">15239 16030,'0'0,"-10"0,10 0,0 0,0 0,0 0,0 0,0 0,-11 0,11 0,0 0,0 0,0 0,0 0,-22 13,22-13,0 0,0 0,0 0,-29 11,29-11,0 0,0 0,-38 19,38-19,0 0,-40 24,40-24,-36 27,8 4,9-5,20-1,-1-4,0-6,21-6,-4-9,1 0,1-11,-1-7,3-5,-3-1,-3 3,-1 5,-3 7,6 9,2 25,5 7,1 9,-3 2,2-8,-2-11,4-16,-1-21,-1-16,-1-15,-4-13</inkml:trace>
  <inkml:trace contextRef="#ctx0" brushRef="#br0" timeOffset="178596">15520 15552,'0'0,"0"0,0 0,0 0,0 0,0 0,0 0,0 0,0 0,1 9,-1-9,0 0,0 0,0 0,0 0,0 0,0 11,0-11,0 0,0 0,0 0,0 0,0 12,0-12,0 0,0 0,0 0,14 16,-14-16,0 0,0 0,0 16,0-16,0 0,0 15,0-15</inkml:trace>
  <inkml:trace contextRef="#ctx0" brushRef="#br0" timeOffset="178866">15714 16573,'-36'40,"-9"7,45-47,-59 49,-63 48,-32 9</inkml:trace>
  <inkml:trace contextRef="#ctx0" brushRef="#br0" timeOffset="196980">15835 13868,'0'0,"0"0,0 0,0 0,0 0,0 0,0 0,0 0,0 0,0 0,0 0,0 0,0 0,0 0,0 0,0 0,0 0,0 0,0 0,0 0,0 0,0 0,0 0,0 0,0 0,0 0,-165 77,165-77,-20 12,-20 1,-14 4,-3 4,-10 9,-6 12,6 8,10 11,23 4,23 0,12 1,30 0,9 0,18 2,12-1,8-1,-1 3,-15-2,-15 4,-19-1,-17-8,-23-5,-22-2,-27-7,-23-4,-17-6,-8-8,1-5,10-5,23 1,31 7,45 9,20 10,37 6</inkml:trace>
  <inkml:trace contextRef="#ctx0" brushRef="#br0" timeOffset="198327">4652 17658,'0'0,"0"0,0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0,28-22,-28 22,0 0,0 0,0 0,0 0,30 0,-30 0,0 0,0 0,0 0,34-9,-34 9,0 0,0 0,44 0,-44 0,0 0,44 1,-44-1,47 9,-1-8,0 19,-3-9,-7 1,-9 2,-9 0,-18 3,1 8,-22 7,-17 12,-13-1,-5-1,4-7,5-6,9-6,10-7,10-7,8-9,10 0,0 0,11 9,16 3,10 2,14 8,2 6,-4 3,-4 3,-5 3,-12-3,-9 1,-18 4,-10 2,-15 8,-13-2,-6-4,-1-8,-4-8,3-8,-2-5,9-4,6-11,8 10,1-10,-2 1,3-1,-2-15,-3-2</inkml:trace>
  <inkml:trace contextRef="#ctx0" brushRef="#br0" timeOffset="202643">7338 17063,'0'0,"0"0,0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18,-6-18,0 0,0 0,0 0,0 0,0 0,0 0,0 0,0 0,0 0,0 0,0 0,0 0,0 0,0 0,0 0,0 0,0 0,0 0,0 0,0 0,0 0,0 0,0 0,0 0,0 0,0 0,0 0,0 0,0 0,0 0,0 0,0 0,0 0,0 0,0 0,0 0,0 0,0 0,0 0,0 0,0 0,0 0,0 0,0 0,0 0,0 0,0 0,0 0,0 0,0 0,0 0,0 0,0 0,0 0,0 0,0 0,0 0,0 0,0 0,0 0,0 0,0 0,9 0,-9 0,0 0,0 0,0 0,0 0,0 20,0-20,0 0,0 0,0 0,16 28,-16-28,0 0,0 0,16 45,-16-45,0 0,19 66,-19-66,15 72,-3 7,-10-9,9-11,-10-11,0-8,0-8,0-5,0-6,-1-6,-10-15,-4-12,-6-14,-7-15,4-13,3-13,5-8,13-6,-1-7,1 6,20 7,0 13,2 16,-1 15,3 13,-1 8,3 10,2-2,1 2,-1 0,2 18,-7 1,-2 17,-8 13,-10 6,-12 7,-10-1,-5-4,-3-5,4-11,6-11,4-14,4-16,1 0,-2-33,10-12,0-18,0-13,29-9,-2 3,5 0</inkml:trace>
  <inkml:trace contextRef="#ctx0" brushRef="#br0" timeOffset="202869">7748 16657,'0'0,"8"10,-8-10,0 0,0 0,0 0,9 16,-9-16,0 0,0 0,20 36,-20-36,0 0,22 56,-22-56,24 77,1 15,-4 2,-7-12,-2-21,-12-27,1-22,-1-12,-27-23,-1-7,-9-9</inkml:trace>
  <inkml:trace contextRef="#ctx0" brushRef="#br0" timeOffset="203372">7650 16948,'19'15,"3"-3,-22-12,0 0,0 0,0 0,21 11,-21-11,0 0,0 0,40 19,-40-19,0 0,45 14,-45-14,41 10,1-2,-2-8,-4 9,2-1,-8 0,-3 7,-6 9,-2 0,-3 9,-4-4,-3-2,-8-4,11-8,-12-4,0-11,0 0,0 0,-10-16,-1-12,0-11,10-9,0 3,10 7,5 9,5 13,0 6,5 10,0 0,3 17,1-8,-2-9,-4 0,-2-12,-5-3</inkml:trace>
  <inkml:trace contextRef="#ctx0" brushRef="#br0" timeOffset="203688">8558 17086,'0'0,"0"0,0 0,0 0,0 0,0 0,0 0,0 0,0 0,0 0,164-14,-164 14,0 0,19 0,-19 0,13 0,-1 0,-12-9,-1-2,1 2,-21 1</inkml:trace>
  <inkml:trace contextRef="#ctx0" brushRef="#br0" timeOffset="203901">8449 16852,'11'0,"4"16,-15-16,0 0,0 0,0 0,20 9,-20-9,0 0,0 0,39 16,-39-16,0 0,49 16,-49-16,53 0,4 0,0-1,-3-12,-3 3,-11 10,-8 0</inkml:trace>
  <inkml:trace contextRef="#ctx0" brushRef="#br0" timeOffset="204675">9105 16867,'0'0,"0"0,0 0,0 0,0 0,0 0,0 0,0 0,0 0,0 0,0 0,0 0,0 0,0 0,0 0,0 0,0 0,0 0,0 0,133 91,-133-91,0 0,0 0,-9 26,9-26,0 0,0 25,0-25,0 20,1-7,-1-13,0 8,0-8,0 0,0 0,0 0,0 0,0 0,0 0,0 0,0 0,0 0,-7 24,7 10,2 22,-1 20,2 11,-1 5,1-13,-3-21,-10-22,10-20,0-16,0 0,-10-20,9-6,-10-20,10-12,-1-10,1-5,13 5,10 10,6 10,9 21,4 16,6 11,-1 28,-3 3,-7 6,-7-1,-8-5,-7-3,-14-2,1-5,-28-3,-1-9,-11-9,1-18,-4-14,8-18,9-12,11-5,12 0,12 5,13 8</inkml:trace>
  <inkml:trace contextRef="#ctx0" brushRef="#br0" timeOffset="204942">9776 16552,'0'20,"10"4,-10-24,0 0,0 0,0 28,0-28,0 0,2 55,-2-55,9 64,-8 9,12 4,1 5,-1-8,-1-11,-3-17,-8-23,7-23,-8 0,-13-33,-4-7</inkml:trace>
  <inkml:trace contextRef="#ctx0" brushRef="#br0" timeOffset="205474">9574 16882,'8'9,"7"1,-15-10,0 0,0 0,0 0,0 0,16 11,-16-11,0 0,0 0,0 0,31 19,-31-19,0 0,0 0,37 16,-37-16,0 0,37 12,-37-12,35-1,-1 12,0-11,-4 0,0 0,-1 0,-4-1,-4 10,2 4,-4 6,-8 6,0 5,-1 2,-10-3,12-2,-12-5,1-2,-1-5,0-5,0-10,-11 0,11-14,-13-11,12-10,0-5,10 0,1 8,7 5,0 12,5 15,2 0,-1-1,-2 13,1-12,-2 0,3 0,5-19</inkml:trace>
  <inkml:trace contextRef="#ctx0" brushRef="#br0" timeOffset="205787">10605 17022,'0'0,"0"0,0 0,0 0,0 0,0 0,0 0,0 0,0 0,0 0,0 0,0 11,0-11,0 0,0 0,0 0,0 0,0 0,0 0,0 0,16 8,-16-8,0 0,0 0,0 0,0 0,0 0,0 0,19 8,-19-8,0 0,0 0,0 0,0 0,0 0,25-1,-25 1,0 0,0 0,0 0,0 0,31 0,-31 0,0 0,0 0,0 0,30 0,-30 0,0 0,0 0,30-13,-30 13,0 0,27-17,-27 17,24-19</inkml:trace>
  <inkml:trace contextRef="#ctx0" brushRef="#br0" timeOffset="206195">10925 16824,'0'0,"8"12,-8-12,0 0,0 0,0 0,0 0,0 0,0 0,9 9,-9-9,0 0,0 0,0 0,0 0,0 0,14 17,-14-17,0 0,0 0,0 0,0 0,16 18,-16-18,0 0,0 0,0 0,23 22,-23-22,0 0,0 0,22 22,-22-22,0 0,27 25,-27-25,29 23,-1-2,-1-1,-3-3,-1 0,-9-6,-3-11,-11 11,0-11,0 10,-25-1,0 7,-7 4,-4 3,0 5,0 1,3-1,7-5,5-4,9-7,12-12,0 0,0 0</inkml:trace>
  <inkml:trace contextRef="#ctx0" brushRef="#br0" timeOffset="207093">11435 17002,'0'0,"0"0,0 0,0 0,0 0,0 0,0 0,0 0,0 0,0 0,0 0,0 0,0 0,0 0,0 0,0 0,0 0,0 0,1 11,-1-11,0 0,0 0,0 0,0 0,0 0,0 14,0-14,0 0,0 0,0 0,0 0,0 24,0-24,0 0,0 0,0 0,2 34,-2-34,0 0,0 0,-10 40,10-40,0 0,-10 43,10-43,1 40,-12-7,11-11,0-8,0-14,1 10,-1-10,-1-9,1-10,13-14,2-15,2-8,4-4,1 3,0 10,1 8,4 15,1 14,-3 10,4 17,-2 17,-7 13,0 11,-10 2,-10-9,14-10,-14-17,12-10,-1-14,5 0,5 0,7-1,3-13,4-1,4-3,-4 0,0 0,-4 0,-2-2,-6-2,-7-3,-6-3,-9-1,-1 1,-14 5,0 5,-2 7,1 11,0 13,-1 13,2 19,3 9,12 5,-8-2,8-11,13-2,4-5,8-6,7-5,5-10,0-18,2-1,1-21,-4-15,-2-13,-9-7,-6 1,-6 3</inkml:trace>
  <inkml:trace contextRef="#ctx0" brushRef="#br0" timeOffset="207340">12455 17055,'12'32,"7"3,-19-35,0 0,20 38,-20-38,41 72,4 1,2-8,-5-13,-2-15,-1-19,-8-18,-6-34,-13-11,-13-11,-19-3,-3 1,-10 2</inkml:trace>
  <inkml:trace contextRef="#ctx0" brushRef="#br0" timeOffset="207527">12579 17270,'-20'27,"-5"-1,25-26,0 0,0 0,-23 20,23-20,0 0,-44 42,44-42,-48 26,8-15,7-11,20-27,12-13</inkml:trace>
  <inkml:trace contextRef="#ctx0" brushRef="#br0" timeOffset="207882">13219 16579,'0'0,"0"0,0 0,0 0,0 0,0 0,0 0,0 0,0 0,0 0,0 0,0 0,0 0,0 0,0 0,0 0,0 0,0 0,0 0,0 0,0 0,0 0,0 0,0 0,0 0,0 0,0 0,1 22,-1-22,0 0,0 0,-18 41,18-41,0 0,-17 78,17-78,-16 115,1 31,17 16,0-4,0-21,11-33,-1-37,4-34,-2-33,-2-11,-12-21,-1-8,1-3</inkml:trace>
  <inkml:trace contextRef="#ctx0" brushRef="#br0" timeOffset="208227">12919 17085,'0'0,"0"0,0 0,0 0,0 0,0 0,0 0,0 0,0 0,0 0,194 79,-146-69,-8-11,-1 15,-6-15,3 1,-2-23,-3-2,-2 1,-8 4,-7 2,-4 5</inkml:trace>
  <inkml:trace contextRef="#ctx0" brushRef="#br0" timeOffset="208520">13657 16945,'0'0,"0"0,0 0,0 0,0 0,0 0,0 0,0 0,0 0,0 0,0 0,0 0,0 0,0 0,0 0,0 0,0 0,0 0,0 0,0 0,0 0,0 0,0 0,0 0,0 0,0 0,0 0,0 0,0 0,0 0,0 0,0 0,0 0,0 0,13 38,-13-38,0 0,0 0,0 0,0 0,0 0,0 0,0 0,-10 0,10 0,0 0,0 0,0 0,0 0,0 0,0 0,0-14,0 14,0 0,0 0,0 0,0 0,0 0,-15-8,15 8,0 0,0 0,0 0,0 0,0-9,0 9,0 0,0 0,0 0,0 0,0 0,0 0,9-8,-9 8,0 0,16 0,-16 0</inkml:trace>
  <inkml:trace contextRef="#ctx0" brushRef="#br0" timeOffset="208820">13417 17926,'-57'29,"-11"-4,68-25,-76 19,-80 11,-24-29,-13-14,-14-35,-12-24</inkml:trace>
  <inkml:trace contextRef="#ctx0" brushRef="#br0" timeOffset="251278">16280 10760,'0'0,"0"0,0 0,0 0,0 0,0 0,0 0,0 0,0 0,0 0,0 0,0 0,0 0,0 0,0 0,0 0,0 0,0 0,0 0,182-3,-182 3,33-14,0 4,-1 10,3-13,2 13,10 0,11-1,7 1,11 6,5-7,4 15,-2-1,1-1,-4 1,-2 3,-2 0,-4-3,-3-5,-7-9</inkml:trace>
  <inkml:trace contextRef="#ctx0" brushRef="#br0" timeOffset="254306">18604 10630,'0'0,"0"0,0 0,0 0,0 0,0 0,0 0,0 0,0 0,0 0,0 0,0 0,0 0,0 0,0 0,0 0,0 0,0 0,0 0,0 0,0 0,0 0,0 0,0 0,0 0,0 0,0 0,0 0,0 0,0 0,0 0,0 0,0 0,0 0,0 0,0 0,0 0,0 0,0 0,0 0,0 0,0 0,0 0,0 0,0 0,0 0,75 94,-75-94,0 0,0 0,0 0,0 0,14 11,-14-11,0 0,0 0,0 0,18 0,-18 0,0 0,0 0,17-1,-17 1,0 0,19 9,2-10,2 14,3-1,0-3,0-1,-4-9,1 12,-3-11,2 9,1-9,3-1,5 13,0-14,1 16,0-5,-3-9,-4 11,-2-11,-7 0,-2-2,-3 2,3 0,2 0,-2 0,-14 0,0 0,1-20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54:40.790"/>
    </inkml:context>
    <inkml:brush xml:id="br0">
      <inkml:brushProperty name="width" value="0.05292" units="cm"/>
      <inkml:brushProperty name="height" value="0.05292" units="cm"/>
      <inkml:brushProperty name="color" value="#FF0000"/>
    </inkml:brush>
  </inkml:definitions>
  <inkml:trace contextRef="#ctx0" brushRef="#br0">6720 9276,'0'0,"0"0,0 0,0 0,0 0,0 0,0 0,0 0,0 0,0 0,0 0,0 0,0 0,0 0,20-137,-20 137,0 0,0 0,0 0,0-14,0 14,0 0,0 0,1-15,-1 15,0 0,-9-15,9 15,-10-23,-6 7,-10 16,-14 20,-8 18,-2 12,10 2,20-8,20-14,11-8,17-8,12-4,9-10,7 9,-3-10,-3 17,-14 3,-11 15,-16 14,-10 4,-32 9,-1-9,-7-4,5-18,13-16,23-22,0-22,29-20</inkml:trace>
  <inkml:trace contextRef="#ctx0" brushRef="#br0" timeOffset="990">7270 9222,'0'0,"-12"0,12 0,0 0,0 0,0 0,-17 20,17-20,0 0,0 0,-33 34,33-34,0 0,-41 50,41-50,-39 61,11-1,11-15,16-13,0-12,13-12,9-8,7-18,3-11,6-13,-5-11,-5 3,-7 11,-10 16,-2 23,-8 23,14 16,-7 9,1-1,1-10,7-13,5-14,6-10,0 0,-2-24,0 1,-1-3,-5 4,-1 6,-4 16,2-1,2 20,-1 6,0 6,-7-6,-2-5,1-7,-1-13,2 0,7-13,6-11,2-10,5 3,-2 8,-2 22,-5 1,-3 22,-1 2,-3-1,1-6,-1-6,2-11,1 0,1 1,1-1,2-9,6-2,1 2,2 9,2-12,1 12,-5 0,-2-9,-7 9,-6-19,-13 4,1-2,-1 1,-22 4,-1 12,-10 16,-3 13,7 14,14 3,14-7,19-4,17-13,7-11,7-11,4-9,-5-9,-7-5,-5-2,-6 5</inkml:trace>
  <inkml:trace contextRef="#ctx0" brushRef="#br0" timeOffset="1478">9924 9379,'0'0,"0"0,0 0,0 0,0 0,0 0,0 0,0 0,0 0,0 0,11 0,-11 0,0 0,0 0,0 0,0 0,0 0,0 0,10 0,-10 0,0 0,0 0,0 0,0 0,0 0,17 9,-17-9,0 0,0 0,0 0,0 0,20 12,-20-12,0 0,0 0,0 0,20 25,-20-25,0 0,0 0,17 42,-17-42,0 0,17 61,-17-61,13 82,-3 7,-11-7,0-15,0-15,-22-13,-12-9,-15-12,-13-16,-7-25,-1-28,10-24,18-20,24-5,20 5</inkml:trace>
  <inkml:trace contextRef="#ctx0" brushRef="#br0" timeOffset="1632">9758 9138,'0'0,"0"0,0 0,0 0,0 0,0 0,0 0,0 0,155 86,-155-86,22 10,-3-10</inkml:trace>
  <inkml:trace contextRef="#ctx0" brushRef="#br0" timeOffset="1907">10191 9567,'8'9,"5"0,-13-9,0 0,0 0,0 0,0 0,14 0,-14 0,0 0,0 0,0 0,28 19,-28-19,0 0,0 0,40 1,-40-1,0 0,44 0,-44 0,44-31,-4-5,-11-4,-7-3,-6 3,-16 4,0 4,0 3,-9 1,10 7,-11 0</inkml:trace>
  <inkml:trace contextRef="#ctx0" brushRef="#br0" timeOffset="2243">10652 9184,'0'0,"75"103,-75-103,0 0,0 0,0 0,0 0,-9 9,9-9,0 0,0 0,0 0,-18 18,18-18,0 0,0 0,-14 19,14-19,0 0,0 18,0-18,0 20,18 1,8 1,2 1,4 2,0 2,-8 0,-6 0,-9-3,-10-1,-24 2,-7-5,-10-4,0-7,2-8,9-11,12-10</inkml:trace>
  <inkml:trace contextRef="#ctx0" brushRef="#br0" timeOffset="2572">11023 9028,'3'99,"10"-62,-13-37,0 0,8 41,-8-41,17 87,3 13,2-3,0-14,-3-27,-4-27,-5-29,-9-8,-1-23,-22-12,-9-10</inkml:trace>
  <inkml:trace contextRef="#ctx0" brushRef="#br0" timeOffset="2670">11263 9460,'66'8,"-12"-8,-54 0</inkml:trace>
  <inkml:trace contextRef="#ctx0" brushRef="#br0" timeOffset="3497">8786 9973,'0'0,"0"0,0 0,0 0,0 0,0 0,0 0,0 0,0 0,0 0,0 0,0 0,0 0,0 0,0 0,0 0,0 0,0 0,0 0,0 0,0 0,0 0,0 0,18 117,-18-117,0 0,8 43,-8-43,-1 86,14 14,-15 0,1-11,9-18,-8-25,-1-18,1-15,0-13,0 0,0-15,1-13,-1-16,1-14,-17-2,7 2,-4 10,-9 17,-6 14,-16 16,-11 12,-8 12,2 8,8-1,16-3,14-2,22 2,10 3,23 2,17-1,12-5,3-8,-6-7,-1-13,-7 2,-2 0,-7-23,-7 0,-6 0,-6 1</inkml:trace>
  <inkml:trace contextRef="#ctx0" brushRef="#br0" timeOffset="3832">9115 10460,'0'0,"0"0,0 0,0 0,0 0,0 0,0 0,0 0,0 0,0 0,0 0,0 0,-22 118,22-118,0 0,0 0,-2 28,2-28,0 0,12 27,-12-27,25 21,15-12,9-9,4-17,-7-4,-15-7,-15-2,-15-1,-17-4,-19 4,-16 10,-5 11,13 10</inkml:trace>
  <inkml:trace contextRef="#ctx0" brushRef="#br0" timeOffset="4388">10899 10190,'0'0,"0"0,0 0,0 0,0 0,0 0,0 0,0 0,0 0,0 0,0 0,0 0,0 0,0 0,0 0,0 0,0 0,0 0,0 0,0 0,0 0,0 0,0 0,0 0,0 0,0 0,0 0,0 0,0 0,0 0,0 0,19 93,-19-93,0 0,-14 42,14-42,-2 78,-11 9,11-11,2-16,0-21,8-22,-8-17,0-14,0-18,0-18,1-13,-9-11,8-5,2 5</inkml:trace>
  <inkml:trace contextRef="#ctx0" brushRef="#br0" timeOffset="4523">10888 10160,'0'0,"0"0,0 0,0 0,0 0,0 0,0 0,11 0,-11 0,0 0,0 0,0 0,29 0,-29 0,0 0,0 0,53 13,-53-13,0 0,84 12,-84-12,108 17,4-3,-10-14,-33-1,-40 1</inkml:trace>
  <inkml:trace contextRef="#ctx0" brushRef="#br0" timeOffset="4744">11082 10548,'25'0,"2"-1,-27 1,0 0,0 0,0 0,0 0,22 0,-22 0,0 0,0 0,0 0,40 0,-40 0,0 0,0 0,25 0,-25 0,0 0,0 0,0 0</inkml:trace>
  <inkml:trace contextRef="#ctx0" brushRef="#br0" timeOffset="4957">10766 10619,'0'0,"0"0,0 0,170 72,-73-72,3 0,-13-13,-21 2,-21-1</inkml:trace>
  <inkml:trace contextRef="#ctx0" brushRef="#br0" timeOffset="5592">11666 10537,'0'0,"0"0,0 0,0 0,0 0,0 0,0 0,0 0,0 0,0 0,0 0,0 0,0 0,0 0,0 0,0 0,0 0,0 0,0 0,0 0,0 0,0 0,0 0,0 0,0 0,0 0,0 0,0 0,0 0,0 0,0 0,0 0,0 0,0 0,0 0,0 0,0 0,0 0,0 0,0 0,0 0,0 0,0 0,0 0,0 0,0 0,0 0,0 0,0 0,0 0,0 0,0 0,0 0,0 0,0 0,0 0,0 0,0 0,0 0,0 0,0 0,0 0,0 0,0 0,0 0,0 0,0 0,0 0,0 0,0 0,0 0,0 0,0 0,0 0,19 28,-19-28,0 0,0 0,0 0,0 0,0 0,0 0,0 0,0 0,0 0,0 0,0 0,0 0,0 0,0 0,0 0,0 0,0 0,0 0,0 0,0 0,0 0,0 0,0 0,0 0,0 0,0 0,0 0,0 0,0 0,1-12,-1 12,0 0,0 0,0 0,0 0,0 0,0 0,0 0,0 0,0 0,0 0,0 0,0 0,0 0,0 0,0 0,0 0,0 0,0 0,0 0,0 0,0 0,0 0,0 0,0 0,0 0,0 0,0 0,0 0,0-9,0 9,0 0,0 0,0 0,0 0,0 0,0 0,0 0,0 0,0 0,0 0,0 0,0 0,0 0,0 0,-18-8,18 8,0 0,0 0,0 0,0 0,0 0,0 0,0 0,0 0,0 0,0 0,0 0,0 0,0 0,0 0,0 0,0 0,0 0,0 0,0 0,0 0,0 0,0 0,0 0,0 0,0 0,0 0,-27-11,27 11,0 0,0 0,0 0,0 0,0 0,0 0,0 0,0 0,0 0,0 0,0 0,0 0,0 0,0 0,0 0,0 0,0 0,0 0,0 0,0 0,0 0,0 0,0 0,0 0,0 0,-33 0,33 0,0 0,0 0,0 0,0 0,0 0,0 0,0 0,0 0,0 0,0 0,0 0,0 0,0 0,0 0,0 0,0 0,0 0,0 0,0 0,0 0,-38-11,38 11,0 0,0 0,0 0,0 0,0 0,0 0,0 0,0 0,0 0,0 0,0 0,0 0,0 0,0 0,0 0,0 0,0 0,0 0,0 0,0 0,0 0,0 0,0 0,-36 0,36 0,0 0,0 0,0 0,0 0,0 0,0 0,0 0,0 0,0 0,0 0,0 0,0 0,0 0,0 0,0 0,0 0,0 0,0 0,0 0,0 0,0 0,0 0,-24 1,24-1,0 0,0 0,0 0,0 0,0 0,0 0,0 0,0 0,0 0,0 0,0 0,0 0,0 0,0 0,0 0,0 0,0 0,0 0,0 0,0 0,0 0,-15 0,15 0,0 0,0 15,0-15,0 0,0 0,0 0,0 0,0 0,0 0,0 0,0 0,0 0,0 0,0 0,0 0,0 0,0 0,0 0,0 0,0 0,0 0,0 0,0 10,0-10,0 0,0 0,0 0,0 0,0 0,0 0,0 0,0 0,0 0,0 0,0 0,0 0,0 0,0 0,0 0,0 0,0 0,0 0,23 12,-23-12,0 0,0 0,0 0,0 0,0 0,0 0,0 0,0 0,0 0,0 0,0 0,0 0,0 0,0 0,0 0,0 0,0 0,20 13,-20-13,0 0,0 0,0 0,0 0,0 0,0 0,0 0,0 0,0 0,0 0,0 0,0 0,0 0,24 11,-24-11,0 0,0 0,0 0,0 0,0 0,0 0,0 0,0 0,0 0,0 0,0 0,0 0,0 0,0 0,0 0,20 10,-20-10,0 0,0 0,0 0,0 0,0 0,0 0,0 0,0 0,0 0,0 0,0 0,0 0,0 0,0 0,17 0,-17 0,0 0,0 0,0 0,0 0,0 0,0 0,0 0,0 0,0 0,0 0,0 0,0 0,0 0,10 0,-10 0,0 0,0 0,0 0,0 0,0 0,0 0,0 0,0 0,0 0,0 0,0 0,0 0,0 8,0-8,0 0,0 0,0 0,0 0,0 0,0 0,0 0,0 0,0 0,0 0,10 0,-10 0,0 0,0 0,0 0,0 0,0 0,0 0,0 0,0 0,0 0,0 0,0 0,0 0,0 0,0 0,0 0,0 0,0 0,0 0,0 0,0 0,0 0,0 0,0 0,0 0,0 0,0 0,0 0,0 0,0 0,0 0,0 0,0 0,0 0,0 0,0 0,0 0,0 0,0 0,0 0,0 0,0 0,0 0,0 0,0 0,0 0,0 0,0 0,0 0,0 0,0 0,0 0,0 0,0 0,0 0,0 0,0 10,0-10,0 0,0 0,0 0,0 0,15 13,-15-13,0 0,0 0,0 0,17 20,-17-20,0 0,0 0,26 31,-26-31,0 0,34 42,-34-42,46 54,10 7,-56-61,0 0,65 61,-65-61,68 51,-6-16,-12-24,-23-25,-17-20,-18-12,-11-7</inkml:trace>
  <inkml:trace contextRef="#ctx0" brushRef="#br0" timeOffset="5776">11822 10646,'-36'25,"5"-2,31-23,0 0,0 0,-31 19,31-19,0 0,-57 38,57-38,-47 31,10-12,15-19,22 0,0-13</inkml:trace>
  <inkml:trace contextRef="#ctx0" brushRef="#br0" timeOffset="6010">12259 10644,'-10'23,"10"2,0-25,0 0,0 0,0 0,0 0,0 0,0 0,0 0,-10 25,10-25,0 0,0 0,0 0,0 0,0 0,0 0,-13 45,13-45,0 0,0 0,0 0,0 0,0 0,0 37,0-37,0 0,0 0,0 0,0 0,-11 24,11-24,0 0,0 0,0 0,0 0,0 0,0 0,0 0,0 0,0 0,0 0,0-38,0 38</inkml:trace>
  <inkml:trace contextRef="#ctx0" brushRef="#br0" timeOffset="6184">12268 10388,'0'0,"22"0,-22 0,0 0,0 0,0 0,22 9,-22-9,0 0,0 0,41-1,-41 1,0 0,53 14,-53-14,56 0,3 0,0 18,-4 0</inkml:trace>
  <inkml:trace contextRef="#ctx0" brushRef="#br0" timeOffset="6516">12787 10534,'0'0,"0"0,0 0,0 0,0 0,0 0,0 0,0 0,-11 0,11 0,0 0,0 0,0 0,0 0,-20 9,20-9,0 0,0 0,0 0,-32 12,32-12,0 0,0 0,-44 16,44-16,0 0,-44 18,44-18,-37 15,14-1,23-2,0 0,30 0,5 2,7 3,-3 1,-1 3,-3 1,-16-2,-9 1,-22 0,-18 2,-17 4,-7-6,6-3,19-8,29-10,10-29,25-18,15-18,8-20</inkml:trace>
  <inkml:trace contextRef="#ctx0" brushRef="#br0" timeOffset="6944">13293 10368,'-17'45,"2"7,15-52,0 0,-17 56,17-56,-32 113,-2 0,7-11,6-31,9-30,1-29,-4-21,-1-14,-9-12,1-15,-1-10,6 1,5 15,14 19,0 25,0 0,23 8,7 8,16 3,15-4,9-16,2 0,-3-23,-2-11,-7-12,-6-13,-8-9,-3-3,4 7</inkml:trace>
  <inkml:trace contextRef="#ctx0" brushRef="#br0" timeOffset="7201">13830 10378,'0'21,"0"4,0-25,0 0,0 0,-9 30,9-30,0 0,-16 62,16-62,-26 73,-4 5,-4-1,5-7,11-20,10-17,8-16,0-17,13-10,-4-16,6-21,-1-22,4-22,-1-13,2-1,-1 13</inkml:trace>
  <inkml:trace contextRef="#ctx0" brushRef="#br0" timeOffset="7375">13806 10233,'14'0,"7"-13,-21 13,0 0,0 0,26-12,-26 12,0 0,57-18,-57 18,71-20,7-1,4 5,-9 16,-9-11,-4 10,-11 0,-8 10,-16-9,-25 0</inkml:trace>
  <inkml:trace contextRef="#ctx0" brushRef="#br0" timeOffset="7641">13941 10501,'31'0,"0"-1,-31 1,0 0,0 0,30 0,-30 0,0 0,59 0,-59 0,53-11,-6 11,-14-1,-15-9,-18 10</inkml:trace>
  <inkml:trace contextRef="#ctx0" brushRef="#br0" timeOffset="7858">13755 10891,'18'0,"8"0,-26 0,0 0,0 0,29-1,-29 1,0 0,56 8,-56-8,64-1,-1 0,-4-17,-5 1</inkml:trace>
  <inkml:trace contextRef="#ctx0" brushRef="#br0" timeOffset="9230">14552 10699,'0'0,"0"0,0 0,0 0,0 0,0 0,0 0,0 0,0 0,0 0,0 0,0 0,0 0,0 0,0 0,0 0,0 0,0 0,0 0,0 0,0 0,0 0,0 0,-130-5,130 5,0 0,-51 21,51-21,-54 31,6 9,11 3,17-3,20-8,-2-8,35-10,5-14,11-11,7-16,6-16,3-15,6-16,-5-6,1-8,-1-2,-10 10,-6 11,-14 19,-16 21,-20 17,0 12,-15 0,-14 1,-9 24,-14 11,1 18,3 10,12 9,17 0,17-3,2-9,21-8,-3-8,6-10,3-11,4-10,9-14,5 0,1-19,4-1,-14 4,-8 1,-13 15,-15 0,0 0,0 0,0-10,-19 12,-2-2,-6 0,-2 0,-1 27,4-2,10 0,5 1,11-7,9-4,4-4,7-11,9 0,3 0,4-22,2 1,-7 2,-6 4,-5 15,-8 0,-3 25,3 11,-13 11,10 8,-10 2,-14-1,-5-2,-7-7,0-12,3-11,9-9,15-15,0 0,0 0,27-27,12-11,12-16,14-21,4-3,5-6,6 0,-9 13,-9 7,-14 20,-23 18,-16 11,-8 5,-10 10,-9-7,-9 7,-6 23,-4 12,5 15,10 11,21 1,10-8,23-12,18-16,13-12,7-15,-2-19,-8-8,-5-16,-4-20,1-11</inkml:trace>
  <inkml:trace contextRef="#ctx0" brushRef="#br0" timeOffset="9625">16880 9871,'0'0,"0"0,0 0,0 0,0 0,5 107,-5-107,0 0,-44 43,44-43,-53 60,-11 16,-3 18,1 16,2 21,13 11,23 5,24 1,52-8,39-11,32-12,18-17,-13-18,-34-12</inkml:trace>
  <inkml:trace contextRef="#ctx0" brushRef="#br0" timeOffset="10241">16870 10676,'0'0,"0"0,0 0,0 0,0 0,0 0,0 0,0 0,45 91,-45-91,13 101,-14-58,0-3,1-8,-11 25,9-21,2-23,10-26,-8-17,-1-16,0-11</inkml:trace>
  <inkml:trace contextRef="#ctx0" brushRef="#br0" timeOffset="10398">16906 10421,'0'0,"0"0,0 0,0 0,0 0,0 0,0 0,0 0,0 0,0 0,0 0,0 0,25-13,-25 13,0 0,0 0,27-10,-27 10,0 0,31-9,-31 9</inkml:trace>
  <inkml:trace contextRef="#ctx0" brushRef="#br0" timeOffset="10695">17759 11264,'0'18,"-1"6,1-24,0 0,0 0,0 0,-11 23,11-23,0 0,0 0,-21 44,21-44,0 0,-39 45,39-45,-51 41,-8-15,3-14,13-12,24-33,20-7,33-8</inkml:trace>
  <inkml:trace contextRef="#ctx0" brushRef="#br0" timeOffset="11175">18139 10960,'0'0,"0"-11,0 11,0 0,0 0,0 0,0 0,0 0,0 0,0 0,0 0,0 0,0 0,0 0,0 0,0 0,0 0,0 0,0 0,0 0,0-7,0 7,0 0,0 0,0 0,0 0,0 0,0 0,0 0,0 0,0 0,0 0,0 0,0 0,0 0,0 0,0 0,0 0,1-17,-1 17,0 0,0 0,0 0,0 0,0 0,0 0,0 0,0 0,0 0,0 0,0 0,0 0,0 0,0 0,0 0,1-22,-1 22,0 0,0 0,0 0,0 0,0 0,0 0,0 0,0 0,0 0,0 0,0 0,0 0,0 0,0 0,-18-22,7 3,11 19,0 0,0 0,0 0,0 0,0 0,0 0,0 0,0 0,0 0,0 0,0 0,0 0,-11-15,11 15,0 0,0 0,0 0,0 0,0 0,0 0,0 0,0 0,0 0,0 0,0 0,1-11,-1 11,0 0,0 0,0 0,0 0,0 0,0 0,0 0,0 0,0 0,0 0,-12 0,12 0,0 0,0 0,0 0,0 0,0 0,0 0,0 0,0 0,0 0,0 0,0 0,0 0,0 0,0 0,0 0,0 0,0 0,0 0,0 0,0 0,0 0,0 0,0 0,0 0,0 0,0 0,0 0,0 0,8 11,-8-11,14 28,-14-28,0 0,0 0,0 0,0 0,0 0,20 43,-20-43,0 0,0 0,0 0,0 0,24 55,-24-55,0 0,0 0,0 0,21 58,-21-58,0 0,0 0,17 54,-17-54,0 0,17 43,-17-43,15 33,-2-11,-1-8,-3-14,-9 9,9-9,-9 0,12-13,1-15,7-22,7-21,2-11,-4 3,-2 17,-7 22,-6 20,-10 12,0 8</inkml:trace>
  <inkml:trace contextRef="#ctx0" brushRef="#br0" timeOffset="11847">18520 11103,'25'0,"4"-10,-29 10,0 0,0 0,29-15,-29 15,0 0,56-28,-56 28,51-36,-10-7,-14 2,-14 7,-12 9,-21 12,-10 13,-14 16,-7 10,-2 12,8 10,13 0,23-2,20-3,19-4,18-9,5-11,4-19,-3-1,-3-13,-3-9,-6-7,-3 1,-7 1,-8 6,-9 12,-2 10,-3 21,1 8,-2 5,-10 1,9-12,-9-11,1-12,0 0,-14-15,2-12,-1-16,0-19,8-18,9-16,22-8,10 13,11 20,2 30,-2 24,-6 16,-7 16,-5 4,-8-7,-5-12,-2-1,-1-18</inkml:trace>
  <inkml:trace contextRef="#ctx0" brushRef="#br0" timeOffset="12124">19523 10489,'-1'26,"10"3,-9-29,0 0,0 0,-2 34,2-34,0 0,14 69,-14-69,7 79,-2 5,-9-3,13-8,-11-14,1-13,-1-14,2-10,-8-22,-3 0,-4-19,-5-14,-7-8,-4-3,-3 8</inkml:trace>
  <inkml:trace contextRef="#ctx0" brushRef="#br0" timeOffset="12301">19267 10888,'27'0,"10"-1,-37 1,0 0,44 12,-44-12,84 12,6 1,-6-4,-14-9,-21-2,-17-8,-16 1,-16 9,-9 0</inkml:trace>
  <inkml:trace contextRef="#ctx0" brushRef="#br0" timeOffset="12658">19747 10914,'0'0,"15"0,-15 0,0 0,0 0,0 0,0 0,0 0,17 0,-17 0,0 0,0 0,0 0,0 0,34 0,-34 0,0 0,0 0,0 0,42 0,-42 0,0 0,0 0,40-14,-40 14,0 0,37-11,-37 11,27-20,-8-3,-8-4,-10 0,0 5,-23 3,-4 7,-7 14,-6-2,-4 19,0 17,3 11,10 10,19 7,20-2,29 1,20-9,20-16,7-17,-2-24,-11 3,-19-28,-11-6,-14-9,-10-5</inkml:trace>
  <inkml:trace contextRef="#ctx0" brushRef="#br0" timeOffset="12857">20413 10964,'49'40,"0"-4,-49-36,0 0,44 31,-44-31,82 59,-15-16,-20-20,-19-14,-13-9</inkml:trace>
  <inkml:trace contextRef="#ctx0" brushRef="#br0" timeOffset="13124">20533 10851,'0'0,"-16"13,16-13,0 0,0 0,0 0,0 0,-13 17,13-17,0 0,0 0,0 0,-24 30,24-30,0 0,0 0,-29 42,29-42,0 0,-35 48,35-48,-40 46,3-1,4-12,12-14,21-19,0 0,14-23,13-12,8-14,9-8,1-8</inkml:trace>
  <inkml:trace contextRef="#ctx0" brushRef="#br0" timeOffset="13578">21018 10258,'0'0,"1"-9,-1 9,0 0,0 0,0 0,0 0,0 0,0 0,0 0,0 0,0 0,0 0,0 0,0 0,0 0,0 0,0 0,0 0,0 0,0 0,0 0,0 0,0 0,0 0,0 0,0 0,0 0,0 0,0 0,0 0,0 0,0-10,0 10,0 0,0 0,0 0,0 0,0 0,0 0,0 0,0 0,0 0,0 0,0 0,0 0,0 0,0 0,0 0,0 0,0 0,0 0,0 0,0 0,0 0,0 0,0 0,0 0,0 0,0 0,0 0,0 0,0 0,0 0,0 0,0 0,0 0,0 0,0 0,0 0,0 0,8 0,-8 0,0 0,0 0,0 0,0 0,0 0,0 0,0 0,0 0,0 0,0 0,0 0,0 0,0 0,0 0,0 0,0 0,0 0,0 0,0 0,0 0,0 0,0 0,0 0,0 0,0 0,0 0,0 0,0 0,0 0,0 0,0 0,0 0,0 0,0 0,0 0,0 0,10 12,-10-12,0 0,0 0,0 0,0 0,0 0,0 14,0-14,0 0,0 0,0 0,0 0,14 20,-14-20,0 0,0 0,0 0,13 28,-13-28,0 0,0 0,20 42,-20-42,0 0,27 51,-27-51,39 69,15 14,9 19,7 12,-7 5,-13-4,-24-8,-28-11,-22-10,-42-15,-32-16,-26-21,-11-19,9-15,24-17,33-9</inkml:trace>
  <inkml:trace contextRef="#ctx0" brushRef="#br0" timeOffset="13878">22023 10794,'0'0,"0"0,0 0,0 0,0 0,0 0,0 0,0 0,0 0,0 0,0 0,0 0,0 0,0 0,0 0,0 0,0 0,0 0,0 0,0 0,0 0,0 0,0 0,0 0,0 0,0 0,0 0,0 0,0 0,0 0,0 0,0 0,0 0,0 0,0 0,0 0</inkml:trace>
  <inkml:trace contextRef="#ctx0" brushRef="#br0" timeOffset="14073">21950 11693,'-1'17,"-18"6,19-23,0 0,0 0,-30 27,30-27,0 0,-62 44,62-44,-93 40</inkml:trace>
  <inkml:trace contextRef="#ctx0" brushRef="#br0" timeOffset="38655">5279 12779,'0'0,"0"0,0 0,0 0,0 0,0 0,0 0,0 0,0 0,0 0,0 0,0 0,0 0,0 0,0 0,0 0,0 0,0 0,0 0,0 0,0 0,0 0,0 0,0 0,0 0,0 0,0 0,0 0,0 0,0 0,0 0,0 0,0 0,0 0,0 0,0 0,0 0,0 0,0 0,0 0,0 0,0 0,0 0,66 129,-66-129,7 71,-9 12,0-1,0 3,-15-4,16-2,-17-3,7-14,10-9,-11-15,11-16,1-22,18-16,7-21</inkml:trace>
  <inkml:trace contextRef="#ctx0" brushRef="#br0" timeOffset="39083">5665 13277,'-21'23,"1"-4,20-19,0 0,0 0,-22 21,22-21,0 0,-37 46,37-46,-34 46,8-1,11 1,15-9,12-2,19-14,9-8,6-14,-4 1,-6-24,-8 2,-8-3,-11-10,-8-2,-9-2,-11-4,-4 9,-1 12,2 11,4 11,8 0,10 0,0 0,26 0,1-17,9-1</inkml:trace>
  <inkml:trace contextRef="#ctx0" brushRef="#br0" timeOffset="39898">5898 13233,'-25'12,"7"2,18-14,0 0,0 0,0 0,0 0,-18 16,18-16,0 0,0 0,0 0,-31 32,31-32,0 0,0 0,-21 32,21-32,0 0,-9 32,9-32,8 31,13-3,15-5,7-12,2-10,-6-10,-7-8,-7 1,-9-7,-14-5,-1-4,-14-5,-12 3,-10 3,3 11,3 9,6 11,22 8,1 6,12-2,14-2,7-10,3 0,0-14,-7 2,-5 3,-10 9,-5 0,-9 0,11 29,-11 13,-1 18,-1 11,0 8,9-3,-8-5,0-10,0-19,1-16,0-13,0-13,-12 0,3 0,1-22,0-26,10-24,9-14,16 0,10 14,5 17,1 15,-1 13,-3 8,-6 10,-5 7,-9 2,-9 25,-11 3,-24 14,-5 5,-6-2,-7-6,3-19,4-19,15-11,22-21</inkml:trace>
  <inkml:trace contextRef="#ctx0" brushRef="#br0" timeOffset="40682">7084 12904,'0'0,"0"0,0 0,0 0,0 0,0 0,0 0,0 0,0 0,0 0,0 0,0 0,0 0,0 0,0 0,0 0,0 0,0 0,0 0,0 0,0 0,0 0,0 0,0 0,0 0,0 0,0 0,0 0,0 0,0 0,0 0,0 0,0 0,0 0,129 129,-129-129,-1 50,-20 49,0 3,2-6,7-14,3-18,8-17,-9-17,10-15,-15-15,-1 0,-5-35,-4-7,-1-12,-2-5</inkml:trace>
  <inkml:trace contextRef="#ctx0" brushRef="#br0" timeOffset="41432">6896 13454,'31'1,"1"-14,-32 13,0 0,0 0,33-10,-33 10,0 0,64-21,-64 21,65-29,-4-5,-3-7,-3-5,-8-1,-12-3,-7 7,-13 10,-15 13,0 20,0 9,-2 21,-7 21,-1 21,-3 10,3-3,9-12,-11-16,12-21,0-12,0-9,0-9,0 0,0-13,0-7,15-6,-3-4,4 11,-1 11,3 9,-1 28,-1 2,-3 10,-2-7,-13-10,15-7,-13-17,10 0,-10 0,16-12,-5-5,-1-10,1-2,1 3,1 3,-3 12,-1 11,1 0,-12 8,15 2,-13-10,0 8,0-8,0 0,0-13,1-3,7-6,-8-7,13-6,-1 0,5 0,2 1,4 5,1 1,3 4</inkml:trace>
  <inkml:trace contextRef="#ctx0" brushRef="#br0" timeOffset="42152">7930 13294,'0'0,"0"0,0 0,0 0,0 0,0 0,0 0,0 0,0 0,0 0,0 0,0 0,0 0,0 0,0 0,0 0,0 0,0 0,0 0,0 0,0 0,0 0,-13 9,13-9,0 0,0 0,0 0,0 0,0 0,0 0,0 0,-10-2,10 2,0 0,0 0,0 0,0 0,0 0,0 0,-12 9,12-9,0 0,0 0,0 0,0 0,0 0,-15 0,15 0,0 0,0 0,0 0,0 0,-14 23,14-23,0 0,0 0,0 0,-13 28,13-28,0 0,0 0,-9 37,9-37,0 0,0 43,-1-4,12-9,5-11,4-8,3-10,-1-1,-3-16,-5-4,-13-3,-1-7,0-3,-21 1,3 2,0 8,6 8,12 14,1-9,7 9,12 2,2-11,3 9,-3-11,-6 11,-3 0,-4 0,0 8,0 8,-1 7,0 11,3 2,0-2,1-5,1-9,2-12,3-8,-1 0,1-19,-4 4,-1-2,-13-7,0-6,1-1,-9 3,8 6,-12 9,12 5,0 8,1-10,13 10,5-9,5 8</inkml:trace>
  <inkml:trace contextRef="#ctx0" brushRef="#br0" timeOffset="42620">8381 13271,'0'0,"0"0,0 0,0 0,0 0,0 0,0 0,0 0,0 0,0 0,0 0,0 0,0 0,0 0,0 0,0 0,0 0,0 0,0 0,0 0,0 0,0 0,0 0,0 0,0 0,0 0,0 0,0 0,0 0,0 0,0 0,0 0,-12 13,12-13,0 0,0 0,0 0,0 0,0 0,0 0,0 0,0 0,0 0,0 0,0 0,0 0,-16 16,16-16,0 0,0 0,0 0,0 0,0 0,0 0,0 0,0 0,0 0,0 0,0 0,-20 25,20-25,0 0,0 0,0 0,0 0,0 0,0 0,0 0,0 0,0 0,0 0,-18 28,18-28,0 0,0 0,0 0,0 0,0 0,0 0,0 0,0 0,0 0,-12 29,12-29,0 0,0 0,0 0,0 0,0 0,0 0,0 0,0 0,-1 22,1-22,0 0,0 0,0 0,0 0,0 0,0 0,0 0,0 18,0-18,0 0,0 0,0 0,0 0,0 0,0 0,0 12,0-12,0 0,0 0,0 0,0 0,0 0,17 11,-17-11,0 0,0 0,0 0,0 0,23 8,-23-8,0 0,0 0,0 0,26-1,-26 1,0 0,0 0,29 0,-29 0,0 0,26 0,-26 0,23 0,0 0,0 1,-4-1,1 11,-3 12,-3 13,-7 14,-6 7,-2 6,-22 1,2-3,-1-5,2-7,-6-17,-3-12,-2-20,3-10,7-16,9-15,10-11,11-12,5-2,6-4,1 0</inkml:trace>
  <inkml:trace contextRef="#ctx0" brushRef="#br0" timeOffset="43041">8595 13047,'0'0,"14"8,-14-8,0 0,0 0,0 0,8 13,-8-13,0 0,0 0,14 26,-14-26,0 0,13 43,-13-43,15 61,-1 12,-1 6,-1-8,-1-12,-3-20,-8-15,9-13,-9-11,0 0,0 0,15-11,-2-11,8-16,2-9,2 8,3 13,4 26,1 12,0 17,3 16,-5 8,-2 0,-5-7,-6-13,-3-20,-4-13,-11-22</inkml:trace>
  <inkml:trace contextRef="#ctx0" brushRef="#br0" timeOffset="45083">10127 13422,'0'0,"0"0,0 0,0 0,0 0,0 0,0 0,0 0,0 0,0 0,0 0,0 0,0 0,0 0,0 0,0 0,0 0,0 0,0 0,0 0,0 0,0 0,0 0,0 0,0 0,0 0,0 0,0 0,0 0,0 0,0 0,0 0,0 0,0 0,0 0,0 0,-176 84,141-55,0 8,-24 59,59-81,19-2,-1-2,16 10,13-6,5-15,0 0,-2-21,-5-5,-4-4,-8-4,-11 2,-4-3,-18 2,10 4,-10 9,0 6,0 14,0 0,0 0,0 27,0 1,9 5,-1-4,3-5,2-7,1-8,0-9,1 0,-2 0,-1 0,2-23,-3 6,-2-8,-1 0,-8 8,9 7,-9 10,13 23,-2 3,1 1,-1-6,-3-3,-8-10,10-8,-10 0,0-18,0-4,0-8,0-5,1-4,9-2,-10 2,15 10,-3 10,-2 19,3 0,-2 0,-1 10,-1-10,-1 0,2 0,4-22</inkml:trace>
  <inkml:trace contextRef="#ctx0" brushRef="#br0" timeOffset="45462">10787 13533,'0'15,"10"-1,-10-14,0 0,0 0,0 0,0 0,0 0,0 0,0 0,0 0,0 0,0 0,0 0,0 0,0 0,0 0,0 9,0-9,0 0,0 0,0 0,0 0,0 0,0 0,0 0,0 0,0 0,0 0,0 0,0 0,0 0,11 20,-11-20,0 0,0 0,0 0,0 0,0 0,0 0,0 0,0 0,0 0,0 0,0 0,0 0,0 13,0-13,0 0,0 0,0 0,0 0,0 0,0 0,0 0,0 0,0 0,0 0,0 0,0 0,0 0,0 0,0 0,0 0,0 0,0 0,0 0,0 0,0 0,0 0,0 0,0 12,0-12,0 0,0 0,0 0,0 0,0 0,0 0,0 0,0 0,0 0,0 0,0 0,0 0,0 0,0 0,0 0,0 0,0 0,0 0,0 0,-13 0,13 0,0 0,0 0,0 0,0 0,0 0,0 0,0 0,-13-15,13 15,0 0,0 0,0 0,0 0,0 0,0 0,-14-19,14 19,0 0,0 0,0 0,0 0,0 0,-13-29,13 29,0 0,0 0,0 0,0 0,-9-39,9 39,0 0,0 0,0 0,0-49,0 49,0 0,0 0,1-53,-1 53,0 0,25-52,-25 52,28-41,9 16,7 25,1 1,-3 12,-8 5,-8-6,-7-12,-4 0,-2-12,-2-2,-1 5</inkml:trace>
  <inkml:trace contextRef="#ctx0" brushRef="#br0" timeOffset="45760">11364 13453,'0'0,"-8"-19,8 19,0 0,0 0,0 0,0 0,0 0,0-11,0 11,0 0,0 0,0 0,0 0,-10-22,10 22,0 0,0 0,0 0,0-22,0 22,0 0,0 0,-10-17,10 17,0 0,0-14,0 14</inkml:trace>
  <inkml:trace contextRef="#ctx0" brushRef="#br0" timeOffset="46899">7198 13984,'0'0,"0"0,0 0,0 0,0 0,0 0,0 0,0 0,0 0,0 0,0 0,0 0,0 0,0 0,0 0,0 0,0 0,0 0,0 0,0 0,0 0,0 0,0 0,0 0,0 0,0 0,0 0,0 0,0 0,0 0,0 0,0 0,0 0,0 0,0 0,0 0,0 0,0 0,0 0,0 0,0 0,0 0,0 0,0 0,0 0,0 0,0 0,0 0,0 0,0 0,0 0,0 0,0 0,0 0,0 0,0 0,0 0,0 0,0 0,0 0,0 0,0 0,0 0,0 0,0 0,0 0,0 0,0 0,-37 107,37-107,0 0,0 0,1 28,-1-28,0 0,1 33,-1-33,2 70,0 17,1 14,15 5,-6 0,5-5,2-20,-1-22,-2-21,-4-26,-2-11,-11-28,15-5</inkml:trace>
  <inkml:trace contextRef="#ctx0" brushRef="#br0" timeOffset="47328">7427 14529,'0'0,"0"0,0 0,0 0,0 0,0 0,0 0,0 0,0 0,0 0,0 0,0 0,0 0,0 0,0 0,0 0,0 0,0 0,0 0,0 0,0 0,0 0,0 0,0 0,0 0,0 0,0 0,0 0,0 0,0 0,0 0,0 0,0 0,0 0,0 0,31 27,-31-27,0 0,0 0,0 0,0 0,-27 35,27-35,0 0,0 0,0 0,-21 40,21-40,0 0,0 0,-11 39,11-39,0 0,1 34,-1-34,18 30,10-10,6-10,2-10,-6-1,-3-10,-9 2,-8-1,-11-4,1-9,-1-10,-23-9,1-3,5 12,6 11,11 14,1 8,10 10,6 0,9 0,5-9</inkml:trace>
  <inkml:trace contextRef="#ctx0" brushRef="#br0" timeOffset="47771">7840 14526,'0'0,"0"0,0 0,0 0,0 0,0 0,0 0,0 0,0 0,0 0,0 0,0 0,0 0,0 0,0 0,0 0,0 0,0 0,0 0,0 0,0 0,0 0,0 0,0 0,0 0,0 0,0 0,-9 0,9 0,0 0,0 0,0 0,0 0,0 0,0 0,0 0,0 0,0 0,0 0,0 0,0 0,0 0,0 0,0 0,0 0,0 0,0 0,0 0,0 0,0 0,0 0,0 0,-11 0,11 0,0 0,0 0,0 0,0 0,0 0,0 0,0 0,0 0,0 0,0 0,0 0,0 0,0 0,0 0,0 0,0 0,0 0,0 0,0 0,0 0,0 0,-16 0,16 0,0 0,0 0,0 0,0 0,0 0,0 0,0 0,0 0,0 0,0 0,0 0,0 0,0 0,0 0,0 0,0 0,0 0,0 0,0 0,0 0,0 0,0 0,0 0,0 0,0 0,0 0,0 0,0 0,0 0,0 0,0 0,-23 8,23-8,0 0,0 0,0 0,0 0,0 0,0 0,0 0,0 0,0 0,0 0,0 0,0 0,0 0,0 0,0 0,0 0,0 0,0 0,0 0,0 0,0 0,0 0,0 0,0 0,0 0,0 0,0 0,0 0,0 0,0 0,-23 10,23-10,0 0,0 0,0 0,0 0,0 0,0 0,0 0,0 0,0 0,0 0,-26 14,26-14,0 0,0 0,0 0,0 0,0 0,0 0,0 0,0 0,0 0,0 0,0 0,0 0,0 0,0 0,0 0,0 0,0 0,0 0,0 0,0 0,0 0,0 0,0 0,0 0,0 0,0 0,0 0,0 0,-19 19,19-19,0 0,0 0,0 0,0 0,0 0,0 0,0 0,0 0,0 0,0 0,0 0,0 0,0 0,0 0,0 0,0 0,0 0,0 0,0 0,0 0,0 0,0 0,0 0,0 0,0 0,0 0,0 0,-13 23,13-23,0 0,0 0,0 0,0 0,0 0,0 0,0 0,0 0,0 0,0 0,0 0,0 0,0 0,0 0,0 0,0 0,1 21,-1-21,0 0,0 0,0 0,0 0,0 0,0 0,0 0,0 0,0 0,0 0,0 0,0 0,0 0,0 0,0 0,0 0,0 0,0 0,0 0,0 0,0 0,0 0,0 0,0 0,0 0,0 20,0-20,0 0,0 0,0 0,0 0,0 0,0 0,0 0,0 0,0 0,0 0,0 0,0 0,0 0,0 0,0 0,0 0,0 0,0 0,0 0,0 0,0 0,0 0,0 0,0 0,0 14,0-14,0 0,0 0,0 0,0 0,0 0,0 0,0 0,0 0,0 0,0 0,0 0,0 0,0 0,0 0,0 0,0 0,0 0,0 0,0 0,0 0,0 0,0 0,25 11,-25-11,0 0,0 0,0 0,0 0,0 0,0 0,0 0,0 0,0 0,0 0,0 0,0 0,0 0,0 0,0 0,0 0,0 0,0 0,0 0,0 0,0 0,0 0,29 0,-29 0,0 0,0 0,0 0,0 0,0 0,0 0,0 0,0 0,0 0,0 0,0 0,0 0,0 0,0 0,0 0,0 0,0 0,0 0,0 0,0 0,0 0,30 0,-30 0,0 0,0 0,0 0,0 0,0 0,0 0,0 0,0 0,0 0,0 0,0 0,0 0,0 0,0 0,0 0,0 0,0 0,0 0,0 0,0 0,32 0,-32 0,0 0,0 0,0 0,0 0,29-16,-29 16,0 0,0 0,0 0,0 0,0 0,0 0,0 0,0 0,0 0,0 0,0 0,0 0,0 0,0 0,0 0,0 0,0 0,0 0,21-11,-21 11,0 0,0 0,0 0,0 0,0 0,0 0,0 0,0 0,0 0,0 0,0 0,0 0,0 0,0 0,0 0,0 0,0 0,13-10,-13 10,0 0,0 0,0 0,0 0,0 0,0 0,0 0,0 0,0 0,0 0,0 0,0 0,0 0,0 0,0 0,0 0,0-14,0 14,0 0,0 0,0 0,0 0,0 0,0 0,0 0,0 0,0 0,0 0,0 0,0 0,0 0,0 0,0 0,-1-19,1 19,0 0,0 0,0 0,0 0,0 0,0 0,0 0,0 0,0 0,0 0,0 0,0 0,0 0,0 0,0-26,0 26,0 0,0 0,0 0,0 0,0 0,0 0,0 0,0 0,0 0,0 0,0 0,0 0,0 0,-9-27,9 27,0 0,0 0,0 0,0 0,0 0,0 0,0 0,0 0,0 0,0 0,0 0,0 0,-16-23,16 23,0 0,0 0,0 0,0 0,0 0,0 0,0 0,0 0,0 0,0 0,0 0,-19-14,19 14,0 0,0 0,0 0,0 0,0 0,0 0,0 0,0 0,0 0,0 0,-27-1,27 1,-29 15,29-15,0 0,0 0,0 0,0 0,0 0,0 0,0 0,0 0,-30 25,30-25,0 0,0 0,0 0,0 0,0 0,0 0,0 0,-25 25,25-25,0 0,0 0,0 0,0 0,0 0,0 0,-12 19,12-19,0 0,0 0,0 0,0 0,0 0,0 0,0 0,0 0,0 0,0 0,0 0,0 0,0 0,0 0,0 0,0 0,29-18,-29 18,0 0,0 0,36-23,-36 23,0 0,42-25,-42 25</inkml:trace>
  <inkml:trace contextRef="#ctx0" brushRef="#br0" timeOffset="48306">8053 14448,'0'0,"0"0,0 0,0 0,0 0,0 0,0 0,0 0,0 0,0 0,0 0,9 11,-9-11,0 0,0 0,0 0,0 0,0 0,0 0,0 0,0 9,0-9,0 0,0 0,0 0,0 0,0 0,0 0,10 10,-10-10,0 0,0 0,0 0,0 0,0 0,1 13,-1-13,0 0,0 0,0 0,0 0,9 16,-9-16,0 0,0 0,0 0,0 22,0-22,0 0,0 0,13 28,-13-28,0 0,12 37,-12-37,16 51,5 12,-2 2,-2-5,-6-13,-10-17,9-13,-10-17,0 9,0-9,0 0,-14-8,0-6,-4-12,0-17,2-15,6-10,7-3,1 5,23 10,-2 14,2 11,5 14,1 8,1 9,-3 1,-6 12,-5-1,-13 5,-1 4,-18 9,-12 8,-15 8,-7-3,1-10,10-19,17-28,23-26,12-20,18-11</inkml:trace>
  <inkml:trace contextRef="#ctx0" brushRef="#br0" timeOffset="49165">9144 14155,'0'20,"9"3,-9-23,0 0,0 0,1 31,-1-31,0 0,12 64,-12-64,1 78,1 9,0-1,0-8,-1-14,0-21,-1-18,0-14,0-11,0 0,-18-24,-5-1,-6-5,-5-4,2 5,7 6,5 10,9 13,11 0,-11 0,11 0,0 0,23 11,2-11,9 15,4-15,2-1,-2 1,-2-8,-4 8,-4 0,-3 14,0 4,-6 7,-2 5,-6-1,-11-4,10-10,-10-6,0-9,0 0,0 0,-1-11,1-3,0-10,-1-10,0-4,13-5,1 2,5 5,2 8,0 11,2 9,-1 8,1-2,-1 2,0-8,0 8,4-14,-2 4</inkml:trace>
  <inkml:trace contextRef="#ctx0" brushRef="#br0" timeOffset="49511">9717 14413,'0'0,"0"0,0 0,0 0,0 0,0 0,0 0,0 0,0 0,0 0,0 0,0 0,0-10,0 10,0 0,0 0,0 0,0 0,0 0,0 0,0 0,0 0,-16 0,16 0,0 0,0 0,0 0,0 0,0 0,0 0,0 0,-18 1,18-1,0 0,0 0,0 0,0 0,0 0,0 0,-19 11,19-11,0 0,0 0,0 0,0 0,0 0,-19 21,19-21,0 0,0 0,0 0,0 0,-17 28,17-28,0 0,0 0,0 0,-9 36,9-36,0 0,0 0,0 37,0-37,0 0,2 37,-2-6,14-8,6-6,1-17,3-1,-4 1,-2 0,-2-15,-6 0,-11-5,2-4,-2-6,-9 0,-1 3,2 4,9 6,0 3,7-2</inkml:trace>
  <inkml:trace contextRef="#ctx0" brushRef="#br0" timeOffset="50507">9311 14211,'0'0,"0"0,0 0,0 0,0 0,0 0,0 0,0 0,0 0,0 0,0 0,0 0,0 0,0 0,0 0,0 0,0 0,0 0,0 0,0 0,0 0,0 0,0 0,0 0,0 0,0 0,0 0,0 0,0 0,0 0,0 0,0 0,0 0,0 0,0 0,0 0,0 0,0 0,0 0,0 0,0 0,0 0,0 0,0 0,0 0,0 0,0 0,0 0,0 0,0 0,0 0,0 0,0 0,0 0,0 0,0 0,0 0,0 0,0 0,0 0,0 0,0 0,0 0,0 0,43 103,-33-22,-9 3,1-8,-1-12,11-9,-11-13,-1-11,1-12,-1-10,0-9,0 0,0-9,-1-7,1-13,12-8,-14-2,12 3,-11 9,11 11,-10 8,0 8,0 0,0 0,0 0,0 0,0 0,0 0,0 0,0 8,0-8,0 12,1-4,-1 1,11-9,-11 15,10-15,-10 16,13-8,-13 2,11 2,-10 1,10 4,-11 5,10 6,-9 4,1 2,-2-5,0-8,0-7,0-14,0 0,0-15,8-7,-8-6,-1-3</inkml:trace>
  <inkml:trace contextRef="#ctx0" brushRef="#br0" timeOffset="50911">9504 14519,'0'0,"0"0,0 0,0 0,0 0,0 0,0 0,0 0,0 0,0 0,0 0,0 0,0 0,0 10,0-10,1 13,9 10,-10-23,0 0,0 0,0 0,0 0,0 0,1 30,-1-30,0 0,0 0,0 0,0 0,16 32,-16-32,0 0,0 0,0 0,0 32,0-32,0 0,0 0,14 27,-14-27,0 0,0 18,0-18,1 12,-1-12,8 0,-8 0,0 0,0 0,-1-12,1-8,-1-12,0-11,0-11,0-4,17-3,8 4,7 6,1 9,4 4</inkml:trace>
  <inkml:trace contextRef="#ctx0" brushRef="#br0" timeOffset="52097">9914 14341,'0'0,"0"0,0 0,0 0,0 0,0 0,0 0,0 0,0 0,0 0,0 0,0 0,0 0,0 0,0 0,0 0,0 0,0 0,0 0,0 0,0 0,0 0,0 0,0 0,0 0,0 0,0 0,0 0,0 0,0 0,0 0,0 0,0 0,0 0,0 0,0 0,0 0,0 0,0 0,0 0,0 0,0 0,0 0,0 0,0 0,0 0,0 0,0 0,0 0,0 0,0 0,0 0,0 0,0 0,0 0,0 0,0 0,0 0,0 0,0 0,0 0,0 0,0 0,0 0,71 89,-71-89,0 0,0 0,0 0,0 0,0 0,0 0,0 0,0 0,0 0,12 21,-12-21,0 0,0 0,0 0,0 15,0-15,0 0,0 0,0 17,0-17,0 0,1 19,-1-19,10 19,-1 4,2 2,2 0,2 1,1-1,0-7,0-19,3 1,1 0,1-28,0-2,-3-8,0-4,-4-3,-2 5,-4-1,-8 6,13 8,-15 7,11 12,-9 8,17 0,-2 0</inkml:trace>
  <inkml:trace contextRef="#ctx0" brushRef="#br0" timeOffset="52617">10488 14282,'0'0,"0"0,0 0,0 0,0 0,0 0,0 0,-17 18,17-18,0 0,0 0,0 0,-20 22,20-22,0 0,0 0,-25 33,25-33,0 0,-33 40,33-40,-32 46,8-1,12-8,12-12,14-10,8-15,4 0,2-13,-3-1,-2-4,1-5,-7-2,-2-5,-6-2,-10 3,1 15,-18 22,5 26,-1 21,4 13,3 2,0 3,9 0,-14-1,13-6,-9-7,9-8,-14-9,1-9,-6-8,-7-10,-10-15,-4 0,-4-23,0-22,8-21,7-19,10-11</inkml:trace>
  <inkml:trace contextRef="#ctx0" brushRef="#br0" timeOffset="53056">10484 13929,'0'0,"0"0,0 0,0 0,0 0,0 0,0 0,0 0,0 0,0 0,0 0,0 0,0 0,117 128,-117-128,11 68,4 12,2 8,0-4,2-11,-6-15,-1-16,-11-13,8-13,-9-6,0-10,0 0,0-23,-1-7,9-12,7-3,7 6,8 16,6 24,4 13,1 20,-4 9,0-2,-7-9,-7-20,-1-24</inkml:trace>
  <inkml:trace contextRef="#ctx0" brushRef="#br0" timeOffset="54527">11636 13966,'0'0,"0"0,0 0,0 0,0 0,0 0,0 0,0 0,0 0,0 0,0 0,24 132,-24-132,0 0,0 0,1 21,-1-21,0 0,0 20,0-20,0 21,2 20,-1 1,7 2,1 5,2 1,2 0,0 0,-1-4,-3-3,-8-6,12-11,-13-7,0-19,0 0,0-20,0-9</inkml:trace>
  <inkml:trace contextRef="#ctx0" brushRef="#br0" timeOffset="54817">11891 14339,'0'0,"41"97,-41-97,0 0,0 0,1 18,-1-18,0 0,0 37,0-37,11 42,-10-6,7-1,-8-14,1-9,-1-12,0-8,-1-15,1-14,-1-17,-17-4,1-4</inkml:trace>
  <inkml:trace contextRef="#ctx0" brushRef="#br0" timeOffset="54987">11914 14177,'10'0,"1"-8,-11 8,0 0,0 0,0 0,0 0,11 0,-11 0,0 0,0 0,0 0,25-9,-25 9,0 0,0 0,28 0,-28 0,0 0,34 1,-34-1</inkml:trace>
  <inkml:trace contextRef="#ctx0" brushRef="#br0" timeOffset="55419">12312 14198,'0'0,"-21"11,21-11,0 0,0 0,-15 10,15-10,0 0,-28 18,28-18,-31 20,6 1,25-21,0 0,0 0,-18 17,18-17,0 0,-12 13,12-13,0 10,0 1,20 2,3 3,11 3,4 1,2 1,-2 0,0 2,-10-2,-8-2,-8 4,-12 2,2 3,-24 2,-3 0,-4-5,-7-6,-1-10,3-9,8-25,10-11,15-13,19-8,12-3,7-6</inkml:trace>
  <inkml:trace contextRef="#ctx0" brushRef="#br0" timeOffset="55696">12630 14055,'0'0,"0"16,0-16,0 0,0 0,0 0,0 19,0-19,0 0,0 0,1 38,-1-38,0 0,11 56,-11-56,1 72,0 8,0 3,0-8,16-9,-3-16,1-14,-3-16,-12-20,0-12,-13-22,-15-13,-5-8</inkml:trace>
  <inkml:trace contextRef="#ctx0" brushRef="#br0" timeOffset="55879">12445 14412,'44'11,"2"2,-46-13,0 0,45 11,-45-11,91 23,-1-3,4 1,-5 4,-6 5,-7 6</inkml:trace>
  <inkml:trace contextRef="#ctx0" brushRef="#br0" timeOffset="58686">9120 15354,'0'0,"0"0,0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0,40 22,-40-22,0 0,0 0,0 0,0 0,0 0,0 0,0 0,0 0,0 0,0 12,0-12,0 0,0 0,0 0,0 0,0 0,0 0,0 0,0 0,0 0,0 0,0 0,1 19,-1-19,0 0,0 0,0 0,0 19,0-19,0 0,0 0,1 28,-1-28,0 0,9 37,-9-37,0 47,1 5,0 2,1-7,-10-7,9-15,-9-15,8-18,-13-13,12-15</inkml:trace>
  <inkml:trace contextRef="#ctx0" brushRef="#br0" timeOffset="58973">9030 15048,'0'0,"0"0,0 0,0 0,0 0,0 0,0 0,0 0,0 0,0 0,0 0,0 0,0 0,0 0,0 0,0 0,0 0,0 0,0 0,0 0,0 0,0 0,0 0,0 0,0 0,0 0,0 0,0 0,0 0,0 0,0 0,0 0,0 0,0 0,0 0,0 0,0 0,0 0,0 0,0 0,0 0,0 0,0 0,0 0,0 0,0 0,0 0,0 0,0 0,0 0,0 0,0 0,0 0,0 0,0 0,0 0,12 15,-12-15,0 0,0 0,0 0,0 0,0 0,0 0,12 16,-12-16,0 0,0 0,0 0,14 20,-14-20,0 0,0 0,0 0,0 0,16 19,-16-19,0 0,0 0,0 0,17 13,-17-13,0 0,0 0,18 8,-18-8,0 0,21-1,-21 1</inkml:trace>
  <inkml:trace contextRef="#ctx0" brushRef="#br0" timeOffset="59400">9322 15218,'0'11,"12"4,-12 6,17 22,-6 8,-9 10,9 2,-9 3,-1 0,0-9,0-13,-1-21,0-23,10 0,-10-14,-1-10,1-9,0-8,-16-12,15-8,-1-9,1-7,13-1,17 3,7 12,6 18,-1 16,-9 19,-6 10,-6 10,-4 0,-16-1,0-9,-11 14</inkml:trace>
  <inkml:trace contextRef="#ctx0" brushRef="#br0" timeOffset="59661">9241 15250,'0'0,"0"0,0 0,0 0,0 0,0 0,0 0,0 0,0 0,0 0,0 0,0 0,69 91,-69-91,0 0,0 0,36 9,-36-9,0 0,42 0,-42 0,48 0,5 0,5-1,3 13,2 0,-3 8,-5 3,-7 6</inkml:trace>
  <inkml:trace contextRef="#ctx0" brushRef="#br0" timeOffset="63055">10647 15525,'0'0,"0"0,0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 52,-21-52,0 0,0 0,0 0,0 0,0 0,0 0,0 0,0 0,0 0,0 0,0 0,0 0,0 0,0 0,0 0,0 0,0 0,0 0,0 0,0 0,0 0,-16 0,16 0,0 0,0 0,0 0,0 0,0 0,0 0,0 0,0 0,-13 0,13 0,0 0,0 0,0 0,0 0,0 0,0 0,0 0,-14 0,14 0,0 0,0 0,0 0,0 0,0 0,0 0,-15 0,15 0,0 0,0 0,0 0,0 0,0 0,-15 9,15-9,0 0,0 0,0 0,0 0,-14 0,14 0,0 0,0 0,0 0,-16 21,16-21,0 0,0 0,-13 18,13-18,0 0,-12 31,12-31,1 40,0 1,-1-1,21-6,0-9,4-7,2-7,7-11,-1 0,4 0,-3-9,1-10,-1-6,0-4,-2 0,-1 0,-7 5,-4 6</inkml:trace>
  <inkml:trace contextRef="#ctx0" brushRef="#br0" timeOffset="63848">11040 15709,'0'11,"10"3,-10-14,0 0,0 0,0 0,0 0,0 0,0 0,0 0,0 0,0 0,0 0,0 0,0 0,0 0,0 0,0 0,0 0,0 0,0 0,0 0,0 0,0 13,0-13,0 0,0 0,0 0,0 0,0 0,0 0,0 0,0 0,0 0,0 0,0 0,0 0,0 0,0 0,0 0,0 0,0 0,0 0,0 0,12 28,-12-28,0 0,0 0,0 0,0 0,0 0,0 0,0 0,0 0,0 0,0 0,0 0,0 0,0 0,0 0,0 0,0 0,0 0,0 0,12 26,-12-26,0 0,0 0,0 0,0 0,0 0,0 0,0 0,0 0,8 21,-8-21,0 0,0 0,0 0,0 0,0 0,0 0,0 0,0 0,0 0,0 0,0 0,0 0,0 0,0 0,0 0,0 0,0 0,12 17,-12-17,0 0,0 0,0 0,0 0,0 0,0 0,0 0,0 0,0 0,0 0,0 0,0 0,0 0,0 0,0 0,0 0,15 11,-15-11,0 0,0 0,0 0,0 0,0 0,0 0,0 0,0 0,0 0,0 0,0 0,0 0,0 0,0 0,0 0,16-1,-16 1,0 0,0 0,0 0,0 0,0 0,0 0,0 0,0 0,0 0,0 0,0 0,0 0,0 0,0 0,16 0,-16 0,0 0,0 0,15 0,-15 0,0 0,0 0,0 0,0 0,0 0,0 0,0 0,0 0,0 0,0 0,0 0,0 0,13-16,-13 16,0 0,0 0,0 0,0 0,0 0,0 0,0 0,0 0,0 0,0 0,0 0,13-18,-13 18,0 0,0 0,0 0,0 0,0 0,0 0,0 0,0 0,0 0,0 0,11-22,-11 22,0 0,0 0,0 0,0 0,0 0,0 0,0 0,0 0,0 0,8-21,-8 21,0 0,0 0,0 0,0 0,0 0,0 0,0 0,0 0,0-21,0 21,0 0,0 0,0 0,0 0,0 0,0 0,0 0,11-14,-11 14,0-9,0 9,0 0,0 0,0 0,0 0,0 0,0 0,0 0,0 0,0 0,0 0,0 0,0 0,0 0,0 0,0 0,0 0,11 0,-11 0,0 0,0 0,-2-9,2 9,0 0,0-8,0 8,13-13,-14-8,14-2,-3-5,3 1,3 3,3 0,-1 3,-3 4,-1 4,-3 4,-3 9,-8-9,12 9,-12 0,10 0,-10 0,16 0,-7 9,0 1,-9 2,15 2,-14 5,8 1,-9 1,9-1,-9-1,11-2,-10-4,11-4,-12-9,12 0,-12 0,11-14,-12 4,1-2,0-1,0-1,-1-1,11-3,-10-3,18 0,-5 1,5 3,-1 6,4 10,1 0,-2 1,-1 0,1 0,0 0,-2-16,-1-3</inkml:trace>
  <inkml:trace contextRef="#ctx0" brushRef="#br0" timeOffset="64282">11973 15634,'0'0,"0"10,0-10,0 0,0 0,0 0,0 0,0 0,0 0,0 0,0 0,0 0,0 0,0 0,0 0,0 0,0 0,0 0,0 0,0 0,0 0,0 0,0 0,0 0,0 0,0 0,0 0,0 0,0 0,0 0,0 0,0 0,0 0,0 0,0 0,0 0,0 0,0 0,0 0,0 0,0 0,0 0,0 0,0 0,0 0,0 0,0 0,0 0,0 15,0-15,0 0,0 0,0 0,0 0,0 0,0 0,0 0,0 0,0 0,0 0,0 0,0 0,0 0,0 0,0 0,0 0,0 0,0 0,0 0,0 0,0 10,0-10,0 0,0 0,8 10,-8-10,0 0,0 0,0 0,0 0,0 0,0 0,0 0,0 0,0 0,0 0,0 0,0 0,0 0,0 0,0 0,0 0,0 0,0 0,1 10,-1-10,0 0,0 0,0 0,0 0,0 0,0 0,0 0,0 0,0 0,0 0,0 0,0 0,0 0,0 0,0 0,0 0,0 0,1 11,-1-11,0 0,0 0,0 0,0 0,0 0,0 0,0 0,0 0,0 0,0 0,0 0,0 0,0 0,0 0,0 0,0 0,10 9,-10-9,0 0,0 0,0 0,0 0,0 0,0 0,0 0,0 0,0 0,0 0,0 0,0 0,0 0,0 0,0 0,0 0,0 0,0 0,0 0,0 0,0 0,0 0,0 0,0 0,0 0,0 0,0 0,0 0,0 0,0 0,0 0,9 9,-9-9,0 0,0 0,0 0,0 0,0 0,0 0,0 0,0 0,0 0,0 0,0 0,0 0,0 0,0 0,0 0,0 0,0 0,0 0,0 0,0 0,0 0,0 0,0 0,0 0,0 0,0 0,0 0,9-12,-9 12,0 0,0 0,0 0,0 0,0 0,0 0,0 0,0 0,0 0,0 0,0 0,0-13,0 13,0 0,0 0,0 0,0 0,0 0,0 0,0 0,0 0,0 0,0 0,-1-19,1 19,0-23,0 23,0 0,0 0,0 0,0 0,0 0,0 0,0 0,0 0,0-22,0 22,0 0,0 0,0 0,0 0,0 0,0 0,0 0,-1-22,1 22,0 0,0 0,0 0,0 0,0 0,0 0,0-19,0 19,0 0,0 0,0 0,0 0,0 0,0-18,0 18,0 0,0 0,0 0,0 0,9-20,-9 20,0 0,0 0,0 0,0-25,0 25,0 0,0 0,15-26,-15 26,0 0,14-27,-14 27,20-23,1 11,-21 12,24-1,0-11,-3 12,-3-18</inkml:trace>
  <inkml:trace contextRef="#ctx0" brushRef="#br0" timeOffset="64639">12320 15337,'0'0,"0"0,0 0,0 0,0 0,0 0,0 0,0 0,0 0,0 0,0 0,0 0,0 0,0 0,0 0,0 0,0 0,0 0,9 12,-9-12,0 0,0 0,0 0,0 0,0 0,11 10,-11-10,0 0,0 0,0 0,0 0,17 17,-17-17,0 0,0 0,0 0,30 19,-30-19,0 0,0 0,42 18,-42-18,0 0,51 19,-51-19,63 18,4 0,-3-3,-10-5,-10-10,-14-2,-14-23</inkml:trace>
  <inkml:trace contextRef="#ctx0" brushRef="#br0" timeOffset="65062">12803 15228,'0'0,"12"13,-12-13,0 0,0 0,0 0,0 0,0 0,0 0,9 10,-9-10,0 0,0 0,0 0,0 0,0 0,15 14,-15-14,0 0,0 0,0 0,0 0,20 17,-20-17,0 0,0 0,0 0,21 17,-21-17,0 0,0 0,25 15,-25-15,0 0,29 15,-29-15,32 14,4-3,3 0,2-13,-4 16,0-15,-3 14,-8-13,-8 10,-7-11,-11 11,0 4,-11 7,-13 13,-14 12,-8 10,1-2,6-10,10-17,12-27,17-14</inkml:trace>
  <inkml:trace contextRef="#ctx0" brushRef="#br0" timeOffset="65743">13540 15351,'0'0,"0"0,0 0,0 0,0 0,0 0,0 0,0 0,0 0,0 0,0 0,0 0,0 0,0 0,0 0,0 0,0 0,0 0,0 0,0 0,0 0,0 0,0 0,0 0,0 0,0 0,0 0,0 0,0 0,0 0,0 0,0 0,0 0,0 0,0 0,60 18,-60-18,0 0,0 0,0 0,0 0,-29 19,29-19,0 0,0 0,0 0,-27 31,27-31,0 0,0 0,-23 40,23-40,0 0,-21 46,21-46,-13 49,13-4,-7-12,7-11,25-24,-3 2,9-18,5-12,0-11,-3-6,-3-4,-4-6,-5-4,-7-5,-16-3,9-2,-8 0,-8 5,9 2,-14 6,14 13,-1 14,1 16,0 15,0 20,10 20,-9 22,0 22,-1 13,2 3,10-10,-4-13,8-20,3-20,9-18,0-19,0-12,0-13,-1-5</inkml:trace>
  <inkml:trace contextRef="#ctx0" brushRef="#br0" timeOffset="66189">14104 15201,'-8'0,"-1"14,9-14,0 0,0 0,0 0,0 0,0 0,0 0,0 0,0 0,0 0,0 0,0 0,0 0,0 0,0 0,0 0,0 0,0 0,0 0,0 0,0 0,0 0,0 0,-8 10,8-10,0 0,0 0,0 0,0 0,0 0,0 0,0 0,0 0,0 0,0 0,0 0,0 0,0 0,0 0,0 0,0 0,0 0,0 0,0 0,0 0,0 0,-16 17,16-17,0 0,0 0,0 0,0 0,0 0,0 0,0 0,0 0,0 0,0 0,0 0,0 0,0 0,0 0,0 0,0 0,0 0,0 0,0 0,0 0,-15 22,15-22,0 0,0 0,-13 23,13-23,0 0,0 0,0 0,0 0,0 0,0 0,0 0,0 0,0 0,0 0,0 0,0 0,0 0,0 0,0 0,0 0,0 0,0 0,-7 25,7-25,0 0,0 0,0 0,0 0,0 0,0 0,0 0,0 0,0 0,0 0,0 0,0 0,0 0,0 0,0 0,0 0,0 0,0 24,0-24,0 0,0 0,0 0,0 0,0 0,0 0,0 0,0 0,0 0,0 0,0 0,0 0,0 0,0 0,0 0,0 0,0 20,0-20,0 0,0 0,0 0,0 0,0 0,0 0,0 0,0 0,0 0,0 0,0 0,0 0,0 0,0 0,0 0,1 13,-1-13,0 0,0 0,0 0,0 0,0 0,0 0,0 0,0 0,0 0,0 0,0 0,0 0,0 0,0 0,12 8,-12-8,0 0,0 0,0 0,0 0,0 0,0 0,0 0,0 0,0 0,0 0,0 0,0 0,0 0,11 0,-11 0,0 0,0 0,0 0,0 0,0 0,0 0,0 0,0 0,0 0,0 0,0 0,0 0,13 0,-13 0,0 0,0 0,0 0,0 0,0 0,0 0,0 0,0 0,0 0,0 0,0 0,12-22,-12 22,0 0,0 0,0 0,0 0,0 0,0 0,0 0,0 0,0 0,0 0,14-24,-14 24,11-36,-11 36,0 0,0 0,0 0,0 0,0 0,0 0,0 0,0 0,12-35,-12 35,0 0,0 0,0 0,0 0,0 0,0 0,0 0,12-33,-12 33,0 0,0 0,0 0,0 0,0 0,0 0,13-18,-13 18,0 0,0 0,0 0,0 0,0 0,17 0,-17 0,0 0,0 0,0 0,0 0,15 11,-15-11,0 0,0 0,0 0,20 26,-20-26,0 0,0 0,20 36,-20-36,0 0,19 37,-19-37,18 31,-2-15,-16-16,18 0,-3-26,2-10,-5-12,1-6,-6-4,-9-4,12-2</inkml:trace>
  <inkml:trace contextRef="#ctx0" brushRef="#br0" timeOffset="66430">14357 14777,'0'14,"0"6,0-20,0 0,0 0,1 28,-1-28,0 0,-1 59,1-59,2 76,13 14,-4 6,7-7,1-9,2-17,-3-19,-7-22,-2-22,-10-14,0-19,-15-12,-6-6,-5-5,-10-1</inkml:trace>
  <inkml:trace contextRef="#ctx0" brushRef="#br0" timeOffset="66667">14264 15132,'17'-1,"8"-10,-25 11,0 0,0 0,0 0,24 0,-24 0,0 0,0 0,49-19,-49 19,0 0,54-14,-54 14,51-12,-2 10,1 2,-6 0,-4 20,-3-2,-9 3,-9-6,-5-3</inkml:trace>
  <inkml:trace contextRef="#ctx0" brushRef="#br0" timeOffset="67175">14828 15200,'0'0,"0"0,0 0,0 0,0 0,0 0,0 0,0 0,0 0,0 0,0 0,0 0,0 0,-161-23,161 23,-29 2,5-2,4 22,7 4,12 5,2 5,7-9,10-8,5-9,2-10,2 0,-2-18,-3 2,-1 1,0-2,-3 6,1 11,-1 0,1 9,0 16,-2 7,-1 2,-4-10,3-11,1-14,1-20,3-8,1-10,0-1</inkml:trace>
  <inkml:trace contextRef="#ctx0" brushRef="#br0" timeOffset="67422">15187 15133,'0'0,"20"8,-20-8,0 0,0 0,0 0,0 0,0 0,0 0,12 0,-12 0,0 0,0 0,0 0,0 0,0 0,26 13,-26-13,0 0,0 0,0 0,0 0,28-2,-28 2,0 0,0 0,0 0,32 0,-32 0,0 0,0 0,28-1,-28 1,0 0,26 0,-26 0,18-17,-7 2,-11-2,-14-1,-12 2</inkml:trace>
  <inkml:trace contextRef="#ctx0" brushRef="#br0" timeOffset="67635">15138 15069,'12'0,"6"0,-18 0,0 0,0 0,0 0,0 0,19 0,-19 0,0 0,0 0,0 0,39 0,-39 0,0 0,0 0,43-14,-43 14,0 0,45-10,-45 10,49-8,2-2,-5 9,-5-12,-7 13,-13-9,-7 9</inkml:trace>
  <inkml:trace contextRef="#ctx0" brushRef="#br0" timeOffset="67862">15562 14965,'0'0,"0"0,0 0,0 0,0 0,0 0,0 0,0 0,0 0,0 0,0 0,0 0,0 0,0 0,0 0,0 0,0 0,0 0,0 0,0 0,0 0,0 0,0 0,0 0,0 0,0 0,177 66,-177-66,29-2,-1-12,-5 14,-8-10,-15 10</inkml:trace>
  <inkml:trace contextRef="#ctx0" brushRef="#br0" timeOffset="68664">15638 15076,'0'0,"0"0,0 0,0 0,0 0,0 0,0 0,0 0,0 0,0 0,0 0,0 0,0 0,0 0,0 0,0 0,0 0,0 0,0 0,0 0,0 0,0 0,0 0,0 0,0 0,0 0,0 0,0 0,0 0,0 0,0 0,0 0,0 0,0 0,0 0,0 0,0 0,0 0,0 0,0 0,0 0,0 0,0 0,0 0,0 0,0 0,0 0,0 0,0 0,0 0,0 0,0 0,0 0,0 0,0 0,0 0,0 0,0 0,0 0,0 0,0 0,0 0,0 0,0 0,0 0,0 0,0 0,0 0,0 0,0 0,0 0,0 0,0 0,0 0,0 0,0 0,0 0,0 0,0 0,0 0,0 0,0 0,0 0,0 0,130 18,-130-18,0 0,46-18,-46 18,40-13,-6 13,-7-9,-7 7,-4 2</inkml:trace>
  <inkml:trace contextRef="#ctx0" brushRef="#br0" timeOffset="69120">15968 15002,'0'0,"0"0,0 0,0 0,0 0,0 0,0 0,0 0,0 0,0 0,0 0,97 40,-97-40,0 0,0 0,20 36,-20-36,0 0,23 43,-23-43,28 42,1-5,-2-10,-3-5,-6-10,-4-12,-4 10,-2-10,1-13,-10-8,16-11,-6-9,1-3,2 1,5 5,0 11,3 3,-1 11,-4 13,-7 12</inkml:trace>
  <inkml:trace contextRef="#ctx0" brushRef="#br0" timeOffset="69896">16527 15168,'9'0,"0"0,-9 0,0 0,0 0,0 0,0 0,0 0,0 0,0 0,0 0,9 0,-9 0,0 0,0 0,0 0,0 0,0 0,0 0,0 0,17 0,-17 0,0 0,0 0,0 0,0 0,0 0,0 0,17-13,-17 13,0 0,0 0,0 0,0 0,0 0,17-17,-17 17,0 0,0 0,0 0,0 0,16-24,-16 24,0 0,0 0,0 0,11-27,-11 27,0 0,0 0,12-28,-12 28,0 0,-1-28,1 28,0-26,0 3,-2 4,-10 4,2 5,0 10,1-9,-3 9,0 29,-2 8,1 20,3 10,3 3,8-5,-1-18,13-16,13-22,9-9,5-25,-1-2,-1-2,-4-4,-6 1,-4 6,-6 4,-7 4,-3 5,-8 13,-1-7,11 7,-9 17,9 9,-10 14,15 7,-15 6,17-2,-16-8,12-10,-13-13,14-11,-5-9,-1-14,1-7,-10-8,13-7,-13-7,11-2,-10 1,14 10,-15 10,15 13,-14 11,19 0,-10 18,-1 0,1-4,-9-14,9-19,-9-23,-1-17</inkml:trace>
  <inkml:trace contextRef="#ctx0" brushRef="#br0" timeOffset="70215">17175 14515,'0'0,"0"0,0 0,0 0,0 0,0 0,0 0,0 0,0 0,0 0,0 0,0 0,0 0,0 0,0 0,0 0,0 0,0 0,0 0,85 140,-85-140,1 66,-1 11,22 2,-1 1,4-4,-2-14,-6-14,-7-18,-10-14,0-16,0 0,-19-12,-4-5</inkml:trace>
  <inkml:trace contextRef="#ctx0" brushRef="#br0" timeOffset="70886">17124 14902,'0'0,"0"9,0-9,0 0,0 0,0 0,0 0,0 0,0 0,0 0,0 0,0 0,0 0,0 0,0 0,0 0,0 0,0 0,15 17,-15-17,0 0,0 0,0 0,0 0,0 0,19 12,-19-12,0 0,0 0,0 0,0 0,28 10,-28-10,0 0,0 0,0 0,36 0,-36 0,0 0,0 0,45-10,-45 10,0 0,43-15,-43 15,43-17,-7 2,-5 15,-3-10,-5 10,-4 26,-7-1,-1 5,-2 4,-8-3,14-3,-4-3,1-7,5-5,6-14,-2 0,2 1,-2-9,-1-10,0-8,-8-3,-1-5,-12 3,-9-1,-3 2,-11 5,-2 7,0 20,1-1,5 28,9 16,12 19,0 12,14 3,8 3,4-6,4-15,5-18,0-17,3-27,2 2,-6-22,-2-10,-6-4,-6-7,-3-1,-4 2,-2-1,-2-2</inkml:trace>
  <inkml:trace contextRef="#ctx0" brushRef="#br0" timeOffset="71258">18145 14986,'16'22,"1"2,-17-24,0 0,0 0,15 23,-15-23,0 0,31 49,-31-49,37 46,-2-6,6-7,1-14,-5-20,-1-1,-6-6,-9-15,-10-4,-11-9,-1-4,-11 1,-10-1,-6 2,0 5,3 8,5 11,1 14,1 16,-7 20,-5 17,-1 19,-1 10,-1 6,-3-4,-15-8</inkml:trace>
  <inkml:trace contextRef="#ctx0" brushRef="#br0" timeOffset="74663">10717 16647,'0'0,"0"0,0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0,-68 55,68-55,0 0,0 0,0 0,0 0,-7 0,7 0,0 0,0 0,0 0,0 23,0-23,0 0,0 0,1 30,-1-30,0 0,-9 44,9-44,1 50,14 7,-1 7,5-4,-2 5,0 4,-1-6,-6-4,-9-9,-1-14,1-15,-1-9,-11-12,2 0,9-18,-17-6,4-23,12-17,-12-13,11-12,0 5,14 6,-2 8,3 14,6 18,1 13,3 14,0 11,0 16,-3 7,-1 14,-5 11,-5 3,-7-3,-1-8,0-10,-11-10,-3-5,-6-5,-5-10,0 0,1-8,0-13,7-14,15-14,0-9,14 2,8 5,2 16,-1 11,1 8,1 5,-5 12,2-1,-2 12,-2 8,-1 4,-3 2,1 2,0 0,-1-2,3 1,-2-4,-1-6,-4-7,-9-10,10 0,-10-10,9 0,-10-5,1-6,0-2,-1-1,1 2,7 3,-6 2,9 0,-3 0,3-2,0-3,2-3,1-2,-1 0,1 2,2 4,2 7</inkml:trace>
  <inkml:trace contextRef="#ctx0" brushRef="#br0" timeOffset="74870">11292 16583,'0'8,"0"5,0-13,0 0,0 0,0 0,0 0,9 19,-9-19,0 0,0 0,0 0,1 40,-1-40,0 0,0 0,16 49,-16-49,0 0,12 54,-12-54,10 50,2-11,-1-15,-3-24,-8 0,10-31,-11-4,1-8,-14-1,5-3</inkml:trace>
  <inkml:trace contextRef="#ctx0" brushRef="#br0" timeOffset="75051">11296 16393,'0'0,"0"-11,0 11,0 0,0 0,0 0,0 0,11-9,-11 9,0 0,0 0,0 0,10-14,-10 14,0 0,0 0,12-17,-12 17,0 0,17-13,-17 13</inkml:trace>
  <inkml:trace contextRef="#ctx0" brushRef="#br0" timeOffset="75491">11447 16456,'0'23,"11"-2,-10 1,20 24,-6 5,6 4,0 3,1-4,0-9,-5-13,-5-14,-3-18,-9 0,0-26,8-2,-8-5,-1-4,1 2,-1-1,8 7,-7 8,12 7,0 14,1 0,4 14,1 12,4 16,-1 10,-1 6,2-2,-3-13,-4-14,1-15,-5-14,0-16,-1-13,-11-10,10-7,-10-3</inkml:trace>
  <inkml:trace contextRef="#ctx0" brushRef="#br0" timeOffset="75907">12346 16517,'0'0,"0"0,0 0,0 0,0 0,0 0,0 0,0 0,0 0,0 0,0 0,0 0,0 0,0 0,0 0,0 0,40 92,-40-92,0 0,8 38,-8-38,3 98,-3-70,9-6,-8 1,12 18,-12-10,-1-16,0-15,-1-31,0-13</inkml:trace>
  <inkml:trace contextRef="#ctx0" brushRef="#br0" timeOffset="76134">12356 16325,'0'-17,"-8"-3,8 20,0 0,0 0,0 0,0 0,0 0,0 0,0 0,0 0,0 0,0 0,0 0,0 0,0 0,0-15,0 15,0 0,0 0,0 0,0 0,0 0,0 0,0 0,0 0,0 0,0 0,0 0,0 0,-12-28,12 28,0 0,0 0,0 0,0 0,0 0,0 0,0 0,0 0,0 0,0 0,0 0,0-20,0 20,0 0,0 0,0 0,0 0,0 0,0 0,0 0,0 0,0 0,0 0,-9-12,9 12,0 0,0 0,0 0,0 0,0 0,0 0,0 0,0 0,0 0,0 0,0 0,0 0,0 0,0 0,0 0,0 0,0 0,0 0,0 0,0 0,0 0,0 0,0 0,0 0,0 0,0 0,0 0,0 0,0 0,0 0,0 0,0 0,0 0,0 0,0 0,0 0,0 0,0 0,0 0,0 0,0 0,0 0,0 0,0 0,11 0,-11 0,0 0,0 0,0 0,11 0,-11 0,0 0,0 0,16-13,-16 13,0 0,14-26,-14 26,18-40</inkml:trace>
  <inkml:trace contextRef="#ctx0" brushRef="#br0" timeOffset="76400">12569 16026,'1'25,"-1"0,0-25,0 0,0 0,1 26,-1-26,0 0,0 59,0-59,14 59,-2 4,9 1,4 1,5 0,-6-8,2-1,-5-13,-7-7,-5-7,-9-15,0-14,0 0</inkml:trace>
  <inkml:trace contextRef="#ctx0" brushRef="#br0" timeOffset="76682">12526 16420,'0'0,"12"0,-12 0,0 0,0 0,0 0,0 0,0 0,13 0,-13 0,0 0,0 0,0 0,0 0,29 0,-29 0,0 0,0 0,0 0,37-1,-37 1,0 0,0 0,44 0,-44 0,0 0,45 0,-45 0,36 0,-3 0,-4 0,-2-1,-5 8,-8 2,-14-9,-10 13</inkml:trace>
  <inkml:trace contextRef="#ctx0" brushRef="#br0" timeOffset="77058">11885 16451,'0'0,"0"0,0 0,0 0,0 0,0 0,0 0,0 0,0 0,0 0,0 0,0 0,0 0,0 0,0 0,0 0,0 0,0 0,0 0,0 0,0 0,0 0,0 0,0 0,0 0,0 0,0 0,0 0,0 0,0 0,0 0,0 0,0 0,0 0,0 0,0 0,0 0,0 0,0 0,0 0,0 0,-45 0,45 0,0 0,0 0,0 0,15 42,-15-42,0 0,0 0,21 63,-21-63,0 0,26 81,-26-81,27 91,6 3,-5-5,-1-13,-4-15,-5-19,-7-19</inkml:trace>
  <inkml:trace contextRef="#ctx0" brushRef="#br0" timeOffset="78166">13612 16391,'0'0,"0"0,0 0,0 0,0 0,0 0,0 0,0 0,0 0,0 0,0 0,0 0,0 0,0 0,0 0,0 0,0 0,0 0,0 0,0 0,0 0,0 0,0 0,0 0,0 0,0 0,0 0,0 0,0 0,0 0,0 0,0 0,0 0,0 0,0 0,0 0,0 0,0 0,0 0,0 0,0 0,0 0,0 0,0 0,0 0,0 0,0 0,0 0,0 0,0 0,0 0,0 0,0 0,0 0,0 0,0 0,0 0,0 0,0 0,0 0,0 0,0 0,0 0,0 0,0 0,0 0,0 0,0 0,0 0,0 0,0 0,0 0,0 0,0 0,-46-36,46 36,0 0,0 0,0 0,0 0,0 0,-21 12,21-12,0 0,0 0,0 0,0 0,-21 8,21-8,0 0,0 0,0 0,-22 20,22-20,0 0,0 0,-20 32,20-32,0 0,-17 42,17-42,-11 55,12 3,0-5,12-8,5-19,8-12,2-15,1-13,0-4,-9-7,-6-1,-4-4,-11 4,1 0,0-1,-20 4,0-1,-4 5,4 7,3 12,6 0,11 0,0 0,0 0,25 0,-1-15,4 0,-3-3,-4 0,-1 7,-4 1,-2 10,1-1,-1 20,2 6,-2 17,1 8,-3 4,3-4,4-9,1-14,5-11,0-16,2 0,-1-16,-5-5,-5-7,-3-6,-4-7,-10-6,8-6,-7-6,0-8,-10-1,9-1,-1 9,10 4</inkml:trace>
  <inkml:trace contextRef="#ctx0" brushRef="#br0" timeOffset="78354">14091 15895,'0'0,"10"9,-10-9,0 0,0 0,0 0,0 0,8 11,-8-11,0 0,0 0,0 0,15 29,-15-29,0 0,0 0,16 49,-16-49,0 0,20 72,-20-72,20 94,7 15,3-2,3-12,-3-25,-7-27,-9-25</inkml:trace>
  <inkml:trace contextRef="#ctx0" brushRef="#br0" timeOffset="78433">14302 16502,'-15'-29,"-4"0,19 29,0 0,0 0,-20-29,20 29,0 0,-40-57,40 57,-43-53</inkml:trace>
  <inkml:trace contextRef="#ctx0" brushRef="#br0" timeOffset="78656">14071 16190,'0'0,"13"0,-13 0,0 0,0 0,0 0,0 0,0 0,18 11,-18-11,0 0,0 0,0 0,0 0,30 0,-30 0,0 0,0 0,0 0,41 15,-41-15,0 0,0 0,43 0,-43 0,0 0,41 11,-41-11,42-1,-3 1,-1 10,-5-10,-6 0,-7 0,-8 0,-12 0</inkml:trace>
  <inkml:trace contextRef="#ctx0" brushRef="#br0" timeOffset="79267">11869 16696,'0'0,"0"0,0 0,0 0,0 0,0 0,0 0,0 0,0 0,0 0,0 0,0 0,0 0,0 0,0 0,0 0,0 0,0 0,0 0,0 0,0 0,0 0,0 0,0 0,0 0,0 0,0 0,0 0,0 0,0 0,0 0,0 0,0 0,0 0,0 0,0 0,0 0,0 0,0 0,0 0,0 0,0 0,0 0,0 0,0 0,218-90,-143 46,7 7,-1 7,-3 10,-5 12</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56:28.945"/>
    </inkml:context>
    <inkml:brush xml:id="br0">
      <inkml:brushProperty name="width" value="0.05292" units="cm"/>
      <inkml:brushProperty name="height" value="0.05292" units="cm"/>
      <inkml:brushProperty name="color" value="#FF0000"/>
    </inkml:brush>
  </inkml:definitions>
  <inkml:trace contextRef="#ctx0" brushRef="#br0">5539 9378,'0'0,"0"0,0 0,0 0,0 0,0 0,0 0,0 0,0 0,0 0,0 0,0 0,0 0,0 0,0 0,0 0,0 0,0 0,0 0,-7 91,7-91,0 0,0 0,-2 71,2-71,0 0,-1 17,1-17,-1 19,1-1,-1 19,1 0,-1-4,11-6,-11-8,12-11,-11-8,1-16</inkml:trace>
  <inkml:trace contextRef="#ctx0" brushRef="#br0" timeOffset="281">5553 9113,'0'0,"0"0,0 0,0 0,0 0,0 0,0 0,0 0,0 0,0 0,0 0,0 0,0 0,0 0,0 0,0 0,0 0,0 0,0 0,0 0,0 0,0 0,0 0,0 0,0 0,0 0,0 0,0 0,0 0,0 0,0 0,0 0,0 0,0 0,0 0,0 0,117-16,-117 16,0 0,0 0,23 0,-23 0,0 0,27 10,-27-10,30 0</inkml:trace>
  <inkml:trace contextRef="#ctx0" brushRef="#br0" timeOffset="720">5957 9238,'15'25,"-5"2,-10-27,0 0,0 0,9 24,-9-24,0 0,17 52,-17-52,11 51,-11-4,10-3,-11-9,0-7,12-12,-11-9,11-7,-11 0,8 0,-8 0,0-18,11-6,-10-13,19-12,-2-11,6-7,1-3,3 3,5 9,6 7,6 9,7 10,3 3,2 9,-4 3,-6 7,-13 10,-14 0,-20 18,-16-1</inkml:trace>
  <inkml:trace contextRef="#ctx0" brushRef="#br0" timeOffset="968">5904 9317,'0'0,"0"0,0 0,0 0,0 0,0 0,0 0,0 0,0 0,0 0,0 0,0 0,0 0,162 19,-162-19,87-12,1 10,3-6,-7 8,-5-1,-5 1,-8 0</inkml:trace>
  <inkml:trace contextRef="#ctx0" brushRef="#br0" timeOffset="1343">7445 8817,'0'0,"0"0,0 0,0 0,0 0,0 0,0 0,0 0,0 0,0 0,-35 90,35-90,0 0,-41 33,41-33,-48 42,-10 12,-2 13,-7 16,-1 15,5 16,12 9,26 2,32 0,39-3,28-8,23-6,9-7</inkml:trace>
  <inkml:trace contextRef="#ctx0" brushRef="#br0" timeOffset="3024">7726 9346,'0'0,"0"0,0 0,0 0,0 0,0 0,0 0,0 0,0 0,0 0,0 0,0 0,0 0,0 0,0 0,0 0,0 0,0 114,0-114,0 0,0 0,0 0,0 23,0-23,0 0,0 0,0 24,0-24,0 0,-1 21,1-21,0 40,-1-7,0-12,1-8,0-13,10 0,-10-16,17-10,-5-12,3-11,3 1,1 5,3 15,-2 16,1 12,2 21,-4 5,3 5,-8 1,-3-9,-1-7,1-16,4 9,6-9,2-18,3 3,-1-2,-4 3,-5 5,0 10,-4 10,0 7,-1 5,-2-3,-1-2,1-6,-1-3,1-9,2 0,-1-12,-2-5,-8 2,11-3</inkml:trace>
  <inkml:trace contextRef="#ctx0" brushRef="#br0" timeOffset="3848">7851 9436,'0'0,"0"0,0 0,0 0,0 0,0 0,0 0,0 0,0 0,0 0,0 0,0 0,0 0,0 0,0 0,0 0,0 0,0 0,0 0,0 0,0 0,0 0,0 0,0 0,0 0,0 0,186-12,-186 12,47 0,3-14,0 14,48-18,-10 11,-22 6,-25 0,-28 1,-32 1,-28 22,-27 2,-26 6,-11 1,2 2,10-3,25-7,27-7,23-8,24-9,33 0,21 0,25 0,20 0,-1-2,-7 4,-21-11,-27 9,-20 0,-23 0,-27 23,-14 2,-9 6,5-1,17-12,28-10,10-8</inkml:trace>
  <inkml:trace contextRef="#ctx0" brushRef="#br0" timeOffset="4283">9036 9378,'0'0,"0"0,0 0,0 0,0 0,0 0,0 0,0 0,0 0,0 0,29 93,-29-93,0 0,19 40,-19-40,24 51,-1 5,-1-5,2-12,-2-21,3-16,-1-2,1-31,-2-1,-1-11,-5-7,0-5,0-4,2 8,2 16,-1 20,-3 15</inkml:trace>
  <inkml:trace contextRef="#ctx0" brushRef="#br0" timeOffset="4721">9656 9393,'0'0,"0"0,0 0,0 0,0 0,0 0,0 0,0 0,0 0,0 0,0 0,0 0,0 0,-113 93,113-93,-30 40,6 1,10-5,13-11,18-11,13-14,7-2,3-17,-5-2,-10-1,-8 2,-5 4,-12 7,8 9,-8 9,12 9,2 8,5 3,4-4,3-8,3-7,2-11,-2 0,-2-17,-6 3,-3 2</inkml:trace>
  <inkml:trace contextRef="#ctx0" brushRef="#br0" timeOffset="4938">9994 9793,'0'0,"0"-11,0 11,0 0,0 0,0 0,0 0,0 0,-9-13,9 13,0 0,0 0,0 0,0 0,0-29,0 29,0 0,0 0,0 0,-11-40,11 40,0 0,0 0,1-46,-1 46,0 0,0-40,0 40,1-30,12 14,-1 16,-1 0,-1 15,-10-6</inkml:trace>
  <inkml:trace contextRef="#ctx0" brushRef="#br0" timeOffset="5556">9365 9667,'0'0,"0"0,0 0,185 50,-119-70,3 6,0-8,-5-7,-11-3,-14 1,-14 4,-24 3,0 3,-16 5,-5 4,-6 13,-1-11,-4 10,-4 1,-1-1,-8 14,1 3,0 7,6 10,7 9,5 7,11 4,14-4,-1-4,25-6,5-9,6-9,7-9,3-13,-1 0,-1-21,-6-7,-7-3</inkml:trace>
  <inkml:trace contextRef="#ctx0" brushRef="#br0" timeOffset="6079">9943 9578,'0'0,"0"0,0 0,0 0,0 0,0 0,0 0,0 0,0 0,0 0,0 0,0 0,0 0,0 0,0 0,0 0,0 0,0 0,0 0,0 0,0 0,0 0,0 0,0 0,0 0,0 0,0 0,0 0,0 0,0 0,0 0,0 0,0 0,0 0,0 0,0 0,0 0,0 0,0 0,0 0,0 0,0 0,0 0,0 0,0 0,0 0,0 0,0 0,0 0,0 0,0 0,0 0,0 0,0 0,0 0,188-33,-122 17,-10 4,-15 12,-18 0,-23 22</inkml:trace>
  <inkml:trace contextRef="#ctx0" brushRef="#br0" timeOffset="6369">10468 9105,'-20'90,"20"-54,0-36,0 0,-8 45,8-45,-2 89,1 13,0 0,0-16,0-30,9-28,-8-28,0-27</inkml:trace>
  <inkml:trace contextRef="#ctx0" brushRef="#br0" timeOffset="6586">10348 9371,'0'0,"2"97,-2-97,0 0,0 0,0 0,23 0,-23 0,0 0,0 0,49 13,-49-13,0 0,57-1,-57 1,64 0,-5-20,-11 2,-15 2,-17 16,-16 0</inkml:trace>
  <inkml:trace contextRef="#ctx0" brushRef="#br0" timeOffset="6717">10693 9540,'0'20,"0"-5,0-15,0 0,0 0,0 0,0 0,0 0,0 0,0 0,0 0,0 15,0-15,0 0,0 0,0 0,0 0,0 0,0 0,0 0,-1 31,1-31,0 0,0 0,0 0,0 0,0 0,0 0,0 19,0-19,0 0,0 0,0 0,0 0,0 0,9 14,-9-14,0 0,0 0,0 0,0 0,0 0,0 0,0 0,0 0,0 0,1-9,-1 9,0 0,0 0,0-19,0 19,0 0,1-34,-1 34</inkml:trace>
  <inkml:trace contextRef="#ctx0" brushRef="#br0" timeOffset="6881">10742 9297,'20'0,"2"-14,-1 14,22-20,0 12,-4 6</inkml:trace>
  <inkml:trace contextRef="#ctx0" brushRef="#br0" timeOffset="7385">11056 9390,'-12'9,"-5"2,17-11,0 0,0 0,0 0,-19 12,19-12,0 0,0 0,-38 24,38-24,0 0,-37 30,37-30,-35 32,13 3,21 0,10 2,25-4,17-3,18-10,8-10,0-8,-4-22,-8-6,-15-5,-11-5,-12-1,-12-1,-14 3,-1 4,-15 6,-10 7,-10 19,-4-1,-4 11,6 15,8 11,11 8,20 6,33 2,20-1,19-6,3-16,1-16,-14-14,-12-23,-11-5,-8-8,2-4,-7-2,3-3</inkml:trace>
  <inkml:trace contextRef="#ctx0" brushRef="#br0" timeOffset="7958">11993 9336,'0'0,"0"0,0 0,0 0,0 0,0 0,0 0,0 0,0 0,0 0,0 0,0 0,0 0,0 0,0 0,0 0,0 0,0 0,0 0,0 0,0 0,0 0,0 0,0 0,0 0,0 0,0 0,0 0,-11-11,11 11,0 0,0 0,0 0,0 0,0 0,0 0,0 0,0 0,0 0,0 0,-11 0,11 0,0 0,0 0,0 0,0 0,0 0,0 0,0 0,0 0,0 0,-17-12,17 12,0 0,0 0,0 0,0 0,0 0,0 0,0 0,0 0,-25 0,25 0,0 0,0 0,0 0,0 0,0 0,0 0,0 0,-25 0,25 0,0 0,0 0,0 0,0 0,0 0,0 0,-28 0,28 0,0 0,0 0,0 0,0 0,0 0,-25 16,25-16,0 0,0 0,0 0,0 0,-15 14,15-14,0 0,0 0,0 0,-13 20,13-20,0 0,0 0,0 21,0-21,0 0,0 22,0-22,0 25,10 2,8 2,1-1,-3-3,4 1,-1-2,6 3,2 0,-1 0,-2-1,-3-3,-3-6,-9-3,-9-3,0 2,-1 1,-18-1,2 0,-3-2,-1-11,-2 14,-2-14,0 0,3 2,0-2,1 0,6-12,3 12,2-12,10 12,0-12,0-1,25 0</inkml:trace>
  <inkml:trace contextRef="#ctx0" brushRef="#br0" timeOffset="8728">12878 8762,'0'0,"0"0,0 0,0 0,0 0,0 0,0 0,0 0,0 0,0 0,0 0,0 0,0 0,0 0,0 0,0 0,0 0,0 0,0 0,0 0,0 0,0 0,0 0,0 0,0 0,0 0,0 0,0 0,0 0,0 0,0 0,0 0,0 0,0 0,0 0,0 0,0 0,0 0,0 0,0 0,0 0,0 0,0 0,0 0,0 0,0 0,0 0,0 0,0 0,0 0,0 0,0 0,0 0,0 0,0 0,0 0,0 0,0 0,0 0,0 0,0 0,0 0,0 0,0 0,0 0,0 0,0 0,0 0,0 0,0 0,0 0,0 0,0 0,0 0,0 0,-180-28,180 28,-37 1,3 13,5 2,7 2,6 3,3 6,13 5,-2 6,-9 4,11 7,9 6,-9 5,24-1,-8-4,-3-7,6 2,-1-1,3 5,2 9,3 1,7 6,-2-3,1 0,-5-5,-6-1,-4-2,-4 0,-1-2,-2-3,2-8,2-8,-5-14,5-9,-1-15,1 0,5 0,-2-11,-2-9,-1-5,-6-3</inkml:trace>
  <inkml:trace contextRef="#ctx0" brushRef="#br0" timeOffset="11712">13057 8883,'0'0,"0"0,0 0,0 0,0 0,0 0,0 0,0 0,0 0,0 0,0 0,0 0,0 0,0 0,0 0,0 0,0 0,0 0,0 0,0 0,0 0,0 0,0 0,0 0,0 0,0 0,0 0,66 89,-66-89,0 0,0 0,13 29,-13-29,0 0,-1 33,1-33,18 67,-5 18,-14 3,16-4,-6-6,-9-9,15-11,-16-6,9-20,-8-12,0-20,-17-9,-1-21,-3-19</inkml:trace>
  <inkml:trace contextRef="#ctx0" brushRef="#br0" timeOffset="11900">12865 9349,'25'0,"8"-9,-33 9,0 0,0 0,45-1,-45 1,0 0,76-13,-76 13,78-1,-1 0,-19 1,-5 14,-4 1</inkml:trace>
  <inkml:trace contextRef="#ctx0" brushRef="#br0" timeOffset="12172">13464 9395,'0'0,"0"0,0 0,0 0,0 0,-17 0,17 0,0 0,-21 0,21 0,-30 2,-4-2,34 0,0 0,0 0,0 0,-32 1,32-1,0 0,0 0,-29 22,29-22,0 0,-22 20,22-20,-12 23,12 4,25-6,11-4,14-19,-1 1,-2-7,-6-12,-14 1,-14-8,-13-2,-14-1,-17 7,-8 7,-1 1,9-3</inkml:trace>
  <inkml:trace contextRef="#ctx0" brushRef="#br0" timeOffset="12814">13606 8657,'0'0,"0"0,0 0,0 0,0 0,0 0,0 0,0 0,0 0,0 0,211 83,-134-85,3 2,-7 11,-16-12,-15 17,-15 1,-14 4,-13 9,0 10,-14 3,1 7,2 7,-3 6,13 8,-8 11,8 4,20 0,0-6,-1-7,-2-11,-4-11,-4-8,-9-10,1-4,0-7,-27 1,-8-3,-22 3,-18-3,-9-6,-1-3,14-11,19 3,25-3,27-14,0-8</inkml:trace>
  <inkml:trace contextRef="#ctx0" brushRef="#br0" timeOffset="13573">15026 8751,'0'0,"0"0,0 0,0 0,0 0,0 0,0 0,0 0,0 0,0 0,0 0,0 0,0 0,0 0,0 0,0 0,0 0,0 0,0 0,0 0,0 0,0 0,0 0,0 0,0 0,0 0,0 0,0 0,0 0,0 0,0 0,0 0,0 0,0 0,0 0,0 0,0 0,0 0,0 0,0 0,0 0,0 0,0 0,0 0,0 0,0 0,0 0,0 0,0 0,0 0,0 0,0 0,0 0,0 0,0 0,0 0,0 0,0 0,0 0,0 0,0 0,0 0,0 0,0 0,-166-85,118 95,3 1,8-2,8-9,8 14,5-14,6 9,10-9,-11 16,11 0,0 12,-10 8,9 14,1 12,0 12,9 14,-9 2,0 3,9-1,-1 2,1 3,3 6,4 2,-3-2,-3-9,-4-8,-7-15,0-14,0-18,1-17,0-22,0 9,10-9,-10 0,21 0,8 11,20-13,18 2,20-10,11-7,-1-4,-7 5,-23 15,-25 1</inkml:trace>
  <inkml:trace contextRef="#ctx0" brushRef="#br0" timeOffset="14215">15075 9296,'0'0,"0"0,0 0,0 0,0 0,0 0,0 0,0 0,0 0,0 0,0 0,0 0,0 0,0 0,0 0,-84-86,85 76,-1 10,0 0,0 0,0 0,0 0,0 0,0 0,0 0,0 0,0 0,0 0,0 0,0 0,0 0,0 0,0 0,0 0,0 0,0 0,0 0,-8 0,8 0,0 0,0 0,0 0,0 0,0 0,0 0,0 0,0-12,0 12,0 0,0 0,0 0,0 0,0 0,0 0,0 0,0 0,0 0,0 0,0 0,0 0,0 0,-1 20,1-20,0 0,0 0,0 0,0 0,20 30,-20-30,0 0,0 0,0 0,18 49,-18-49,0 0,0 0,21 69,-21-69,0 0,17 79,-17-79,17 83,-3-7,-6-12,-9-17,0-19,1-11,0-17,-11 0,3-17,-5-23,3-23,-1-24,13-17,8-2,11 5,12 18,8 21,3 20,1 21,-7 21,-12 11,-26 17,-12 9,-21 0,-13-7</inkml:trace>
  <inkml:trace contextRef="#ctx0" brushRef="#br0" timeOffset="14673">14954 9496,'28'-1,"2"-12,-30 13,0 0,0 0,31 0,-31 0,0 0,60-10,-60 10,55-1,-3 1,-11-2,-10 18,-7-1,-7 2,-4 5,2 1,0 3,-1-2,-2-1,-5-3,-7-8,10-4,-10-8,0 0,0-13,-9-9,9-13,-9-9,9 0,0 6,21 8,-1 10,3 5,6 14,-1-9,1 10,-5-1,-1 0</inkml:trace>
  <inkml:trace contextRef="#ctx0" brushRef="#br0" timeOffset="15492">15761 9437,'0'0,"0"0,0 0,0 0,0 0,0 0,0 0,0 0,0 0,0 0,0 0,0 0,0 0,0 0,0 0,0 0,0 0,0 0,0 0,0 0,0 0,0 0,0 0,0 0,0 0,0 0,0 0,0 0,0 0,0 0,0 0,0 0,0 0,0 0,0 0,0 0,0 0,0 0,0 0,0 0,0 0,0 0,0 0,0 0,0 0,0 0,0 0,0 0,0 0,0 0,0 0,0 0,0 0,0 0,-8 0,8 0,0 0,0 0,0 0,0 0,0 0,0 0,0 0,0 0,0 0,0 0,0 0,0 0,0 0,0 0,0 0,0 0,0 0,0 0,0 0,0 13,0-13,0 0,0 0,0 0,0 0,0 0,0 0,0 0,0 0,0 0,0 0,0 0,0 0,0 0,0 0,0 0,0 0,0 0,0 0,0 0,0 0,0 0,0 0,0 0,0 0,0 0,0 0,0 0,0 0,0 0,0 0,-16 10,16-10,0 0,0 0,0 0,0 0,0 0,0 0,0 0,0 0,0 0,0 0,0 0,0 0,0 0,0 0,0 0,0 0,0 0,0 0,0 0,0 0,0 0,0 0,0 0,0 0,0 0,0 0,0 0,0 0,0 0,-11 15,11-15,0 0,0 0,0 0,0 0,0 0,0 0,0 0,0 0,0 0,0 0,0 0,0 0,-12 19,12-19,0 0,0 0,0 0,0 0,0 0,0 0,0 0,0 0,0 0,0 0,0 0,0 0,0 0,0 0,0 0,0 0,0 0,0 0,0 0,0 0,0 0,0 0,0 0,0 0,0 0,0 0,0 0,-1 25,1-25,0 0,0 0,0 0,0 0,0 0,0 0,0 0,0 0,0 0,0 0,0 0,0 0,0 0,0 0,0 0,0 0,0 0,0 0,0 0,0 0,0 0,0 0,0 0,0 0,0 0,0 0,-9 29,9-29,0 0,0 0,0 0,0 0,0 0,0 0,0 0,0 0,0 0,0 0,0 0,0 0,0 0,0 0,0 0,0 0,0 0,0 0,-1 26,1-26,0 0,0 0,0 0,0 0,0 0,0 0,0 0,0 0,0 0,0 0,0 0,0 0,0 0,0 0,0 0,0 0,0 0,0 0,0 0,0 0,0 0,0 0,0 0,0 0,14 21,-14-21,0 0,0 0,0 0,0 0,0 0,0 0,0 0,0 0,0 0,0 0,0 0,0 0,0 0,0 0,0 0,0 0,0 0,0 0,0 0,0 0,0 0,0 0,0 0,14 15,-14-15,0 0,0 0,0 0,0 0,0 0,0 0,0 0,0 0,0 0,0 0,0 0,0 0,0 0,0 0,0 0,0 0,0 0,0 0,0 0,0 0,0 0,0 0,17 0,-17 0,0 0,0 0,0 0,0 0,0 0,0 0,0 0,0 0,0 0,0 0,0 0,0 0,0 0,0 0,0 0,0 0,0 0,0 0,0 0,0 0,0 0,20 0,-20 0,0 0,0 0,0 0,0 0,0 0,0 0,0 0,0 0,0 0,0 0,0 0,0 0,0 0,0 0,0 0,0 0,0 0,0 0,0 0,0 0,20 0,-20 0,0 0,0 0,0 0,0 0,0 0,0 0,0 0,0 0,0 0,0 0,0 0,0 0,0 0,0 0,0 0,0 0,0 0,0 0,0 0,20-25,-20 25,0 0,0 0,0 0,0 0,0 0,0 0,0 0,13-22,-13 22,0 0,0 0,0 0,0 0,0 0,0 0,0 0,0 0,0 0,0 0,0 0,0 0,0 0,0 0,0 0,0 0,0 0,0-25,0 25,0 0,0 0,0 0,0 0,0 0,0 0,0 0,0 0,0 0,0 0,0 0,0 0,0 0,0 0,0 0,0 0,1-24,-1 24,0 0,0 0,0 0,0 0,0 0,0 0,0 0,0 0,0 0,0 0,0 0,0 0,0 0,0 0,0 0,0-24,0 24,0 0,0 0,0 0,0 0,0 0,0 0,0 0,0 0,0 0,0 0,0 0,0 0,0 0,0 0,-12-18,12 18,0 0,0 0,-8-12,8 12,0 0,0 0,0 0,0 0,0 0,0 0,0 0,0 0,0 0,0 0,0 0,0 0,0 0,0 0,0 0,0 0,0 0,0 0,0 0,0 0,0 0,0 0,0 0,0 0,0 0,-11-11,11 11,0 0,0 0,0 0,0 0,0 0,0 0,0 0,0 0,0 0,0 0,0 0,0 0,0 0,0 0,0 0,0 0,0 0,0 0,0 0,0 0,0 0,10 0,-10 0,0 0,0 0,0 0,0 0,0 0,0 0,0 0,0 0,13 0,-13 0,0 0,0 0,0 0,0 0,0 0,0 0,0 0,19 0,-19 0,21 0,-21 0,0 0,0 0,0 0,0 0,0 0,19 0,-19 0,0 0,0 0,0 0,0 0,18-2,-18 2,0 0,0 0,0 0,18 13,-18-13,0 0,0 0,15 12,-15-12,0 0,14 22,-14-22,8 28,-8 0,7 0,-7-8,0-6,0-14,-1 10,10-11,-9 1,1-14,16-4,-5-6,2-1,1 6,2 6,-2 13,3 0,-4 11,-2 3,-1 2,-11-4,14-2,-14-10,17 0,-2 0,4-21,3 3,1 3,-1 5,0 9,-4 1,-6 19,-1-1,-11 4,12-2,-12-6,8-14,-8 0,16-18,-3-5,3-6</inkml:trace>
  <inkml:trace contextRef="#ctx0" brushRef="#br0" timeOffset="16189">16400 8767,'0'0,"0"0,0 0,0 0,0 0,0 0,0 0,0 0,0 0,0 0,0 0,0 0,0 0,173 39,-173-39,59-12,-1 1,-2 11,-9-9,-8 7,-9 15,-9 0,-4 6,-9 6,-8 4,2 7,-2 6,1 6,-2 11,2 6,-1 9,28 5,2 8,14 6,0 2,-2 0,-10-4,-13-4,-12-6,-8-9,-12-13,-5-12,-8-12,-10-5,-18-6,-16-4,-18-7,-11-2,-6-8,2 13,14-6,18 0,24-1,22-9,25 10,0-10,30-1,0-9</inkml:trace>
  <inkml:trace contextRef="#ctx0" brushRef="#br0" timeOffset="16546">17730 9632,'0'0,"0"0,0 0,0 0,0 0,0 0,0 0,0 0,0 0,0 0,0 0,0 0,0 0,0 0,0 0,0 0,0 0,0 0,0 0,0 0,0 0,0 0,0 0,0 0,0 0,0 0,186 21,-186-21,68-13,-1 2,-8-3,-13-4,-17-1,-18-4</inkml:trace>
  <inkml:trace contextRef="#ctx0" brushRef="#br0" timeOffset="16765">17806 9451,'0'0,"0"0,0 0,0 0,0 0,0 0,0 0,0 0,175 43,-175-43,75-1,-5 0,-8-1,-14 2,-7-14,-6 14,-2-13</inkml:trace>
  <inkml:trace contextRef="#ctx0" brushRef="#br0" timeOffset="16964">18550 9560,'12'0,"11"11,-23-11,0 0,0 0,0 0,29-2,-29 2,0 0,0 0,53 10,-53-10,0 0,67-1,-67 1,65 0,-12-28,-13 3,-20-4,-20-1</inkml:trace>
  <inkml:trace contextRef="#ctx0" brushRef="#br0" timeOffset="17190">18594 9342,'18'0,"10"0,-28 0,0 0,0 0,32-2,-32 2,0 0,66-10,-66 10,72-1,2-18,-9 3,-8 0,-9-1,-7 1,-7 3,-1-3</inkml:trace>
  <inkml:trace contextRef="#ctx0" brushRef="#br0" timeOffset="17564">19453 8901,'0'0,"0"0,0 0,0 0,0 0,0 0,0 0,0 0,0 0,0 0,0 0,109 82,-109-82,2 83,11 15,-11 9,-4-4,-1-15,1-19,-1-24,1-17,2-14,0-14,-15 1,-2-33,-13-13,-12-14,-13-6</inkml:trace>
  <inkml:trace contextRef="#ctx0" brushRef="#br0" timeOffset="17995">19456 9394,'31'0,"2"0,-33 0,0 0,0 0,28-1,-28 1,0 0,60 0,-60 0,50-3,-4 3,-8 18,-6-4,-2 8,-6 6,-3 3,-5 3,0 1,-5 0,-3-9,-9-8,10-8,-9-10,-9 0,-1-17,-4-7,0-11,2-11,14-3,0 2,10 9,19 9,9 13,7 14,-3-6,-11 8,-12-1,-12 1,-7-11</inkml:trace>
  <inkml:trace contextRef="#ctx0" brushRef="#br0" timeOffset="18297">20233 9494,'-1'20,"12"0,-11-20,0 0,0 0,0 0,0 0,0 0,-1 19,1-19,0 0,0 0,0 0,0 0,21 37,-21-37,0 0,0 0,0 0,16 31,-16-31,0 0,0 0,17 24,-17-24,0 0,22 15,-22-15,27 0,5 0,3-23,2-6,0-11,-4-11,-2-12,-9 3,-9 16,-12 16,-12 28,0 0</inkml:trace>
  <inkml:trace contextRef="#ctx0" brushRef="#br0" timeOffset="18705">20717 9579,'14'-1,"2"10,-16-9,0 0,0 0,0 0,0 0,20 0,-20 0,0 0,0 0,0 0,39 0,-39 0,0 0,0 0,39-12,-39 12,0 0,36-19,-36 19,30-28,-14-10,-15 3,-27 4,-14 15,-12 16,-1 12,2 8,12 12,17 7,19 8,21 8,19 3,17-5,9-10,7-10,1-12,-5-13,-5-8,-12-17,-7-10,-11-14,-10-13,-10-7</inkml:trace>
  <inkml:trace contextRef="#ctx0" brushRef="#br0" timeOffset="19179">21101 8648,'0'0,"0"0,0 0,0 0,0 0,0 0,0 0,0 0,0 0,0 0,212 12,-136 36,7 16,7 8,-1 12,-9 10,-12 10,-9 13,-13 12,-16 6,-15 8,-19-4,-31-5,-32-10,-38-11,-29-11,-20-13,-10-11,2-17,10-21</inkml:trace>
  <inkml:trace contextRef="#ctx0" brushRef="#br0" timeOffset="21927">7788 10631,'0'0,"0"0,0 0,0 0,0 0,0 0,0 0,0 0,0 0,0 0,0 0,0 0,0 0,0 111,0-111,-1 10,1 3,0-13,0 0,0 0,0 16,0-16,0 0,-1 30,1-30,11 31,-12 1,13-4,-12-2,-1-7,10-8,-9-11,0 0,0-9,1-9,-1-11,0-8,1-9,0-4,21 2,-2 6,6 10,2 10,2 10,2 12,-3 0,-4 12,-5 3,-6 2,-1 1,-2 0,-2 1</inkml:trace>
  <inkml:trace contextRef="#ctx0" brushRef="#br0" timeOffset="22301">8148 10835,'10'9,"1"-1,-11-8,0 0,0 0,0 0,0 0,0 0,0 0,0 0,0 0,12 0,-12 0,0 0,0 0,0 0,0 0,0 0,0 0,0 0,27 15,-27-15,0 0,0 0,0 0,0 0,0 0,0 0,28 0,-28 0,0 0,0 0,0 0,0 0,0 0,27 0,-27 0,0 0,0 0,0 0,0 0,29-17,-29 17,0 0,0 0,0 0,22-20,-22 20,0 0,0 0,15-22,-15 22,0 0,0-25,0 25,0-21,2 5,-13 7,-5 9,-9-1,-1 26,-1 6,8 7,10 8,7 0,30-8,6-6,8-16,0-16,0 2,-2-16,-5-8,-4-9,-4-9,-5-8,-1-5,-3-7,-6-7,-10-5</inkml:trace>
  <inkml:trace contextRef="#ctx0" brushRef="#br0" timeOffset="22568">8634 10394,'0'17,"0"8,0-25,0 0,0 0,-2 29,2-29,0 0,9 61,-9-61,8 75,2 7,5-1,-1-14,-2-17,0-23,-12-12,13-15,-13 0,0-16,0-8,-19-12,-7-11,-5-4,0 3,1 12</inkml:trace>
  <inkml:trace contextRef="#ctx0" brushRef="#br0" timeOffset="23032">8584 10652,'0'0,"10"13,-10-13,0 0,0 0,9-2,-9 2,0 0,22 21,-22-21,29 13,5-4,-34-9,0 0,44 0,-44 0,44 1,0-1,-7 0,-10 0,-4-2,-3 2,-3 0,-4 0,-3 16,0 5,-4 7,-6 5,13 1,-14 2,13-6,-3-4,0-6,6-5,3-6,3-9,0 0,-1 0,-3-24,-4 1,-4-4,-8-4,-1 0,0 2,1 7,-1 4,1 2,12 2,2 0,2 1,4-1,1 3</inkml:trace>
  <inkml:trace contextRef="#ctx0" brushRef="#br0" timeOffset="23328">9346 10763,'0'17,"13"-1,-13-16,0 0,0 0,0 0,0 12,0-12,0 0,0 0,11 26,-11-26,0 0,0 19,0-19,-1 13,9-4,-8-9,0 0,0 0,0 0,0 0,0 0,0 0,0 0,0 0,0 0,0 0,0 0,0 0,0 0,0 0,0 0,0 0,0 0,0 0,0 0,0 0,0 0,0 0,0 0,0 0,0 0,0 0,0 0,0 0,0 0,0 0,0 0,0 0,0 0,0 0,0 0,0 0,0 0,0 0,0 0,0 0,0 0,0 0,0 0,0 0,0 0,0 0,0 0,0 0,1-8,-1 8,0 0,0 0,0 0,0 0,0 0,0 0,0 0,0 0,1-10,-1 10,0 0,0 0,0 0,0 0,0 0,0 0,0 0,0-18,0 18,0-31,0 31,0 0,0 0,0 0,0 0,0 0,0-39,0 39,0 0,0 0,0 0,0 0,1-48,-1 48,0 0,0 0,0 0,0-50,0 50,0 0,0 0,17-40,-17 40,0 0,19-27,-19 27,23-15,1 13,3 2,-3 0,-1 0,-3 0</inkml:trace>
  <inkml:trace contextRef="#ctx0" brushRef="#br0" timeOffset="23709">9659 10655,'0'9,"0"3,0-12,0 0,0 0,0 0,0 0,0 0,0 12,0-12,0 0,0 0,0 0,0 0,9 30,-9-30,0 0,0 0,0 0,-2 35,2-35,0 0,0 0,11 35,-11-35,0 0,0 37,0-37,-1 28,1-9,0-7,0-12,0 0,0-11,12-9,-3-10,3-11,5-3,6-3,3 13,1 15,5 19,2 27,-7 11,-8 8,-9 4,-11-8,10-10,-9-18,13-14,-1-25</inkml:trace>
  <inkml:trace contextRef="#ctx0" brushRef="#br0" timeOffset="24098">10685 10237,'117'88,"-117"-58,0-30,11 41,-12 37,1 18,-1 9,-9 3,9-4,9-13,6-18,2-20,-4-21,-2-21,-10-11,1-29,-25-13,2-17,-6-12,-5-7,-5 3</inkml:trace>
  <inkml:trace contextRef="#ctx0" brushRef="#br0" timeOffset="24542">10567 10687,'0'0,"0"0,0 0,0 0,0 0,0 0,0 0,0 0,0 0,0 0,0 0,0 0,0 0,0 0,0 0,0 0,0 0,0 0,14 15,-14-15,0 0,0 0,0 0,0 0,0 0,22 0,-22 0,0 0,0 0,0 0,0 0,30 11,-30-11,0 0,0 0,0 0,40 1,-40-1,0 0,0 0,43 0,-43 0,0 0,40-9,-40 9,40 0,-9 0,-3 0,-5 0,2 14,-1 11,1 11,2 8,-5 4,-3-3,-6-9,-13-10,11-11,-11-15,0 0,0 0,0 0,0-12,-12-10,13-12,-1-10,0-5,18 1,7 6,2 10,3 14,-4 19,-3-1,-3 0,-5 10,0-10</inkml:trace>
  <inkml:trace contextRef="#ctx0" brushRef="#br0" timeOffset="25189">11337 10747,'0'14,"14"3,-14-17,0 0,0 0,0 0,0 0,0 0,0 0,0 0,0 0,0 0,0 0,0 16,0-16,0 0,0 0,0 0,0 0,0 0,0 0,0 0,0 0,0 0,16 30,-16-30,0 0,0 0,0 0,0 0,0 0,0 0,0 0,0 0,0 26,0-26,0 0,0 0,0 0,0 0,0 0,0 0,0 0,15 21,-15-21,0 0,0 0,0 0,0 0,0 0,0 0,0 14,0-14,0 0,0 0,0 0,0 0,0 0,13 8,-13-8,0 0,0 0,0 0,0 0,13 0,-13 0,0 0,0 0,11 0,-11 0,0 0,0 0,15 0,-15 0,0 0,21 0,-21 0,22-14,-1-4,3-7,-7-8,-4-5,-12-8,0-1,8 6,-9 11,0 12,0 18,0 0,0 0,12 0,-12 13,14-1,-3 3,0 1,8 0,8 1,1-3,6-4,5-10,-1-9,0-9,-3-4,-14 0,-9-2,-12-1,1-1,-11 5,-4 7,-6 14,-4 0,1 21,0 11,7 12,16 5,-1 1,16-6,25-8,25-13,18-23,8-17,-3-26,-17-10,-18 1,-18 2</inkml:trace>
  <inkml:trace contextRef="#ctx0" brushRef="#br0" timeOffset="26130">5351 11258,'0'0,"0"0,0 0,0 0,0 0,0 0,0 0,0 0,0 0,0 0,0 0,0 0,0 0,0 0,0 0,0 0,0 0,0 0,0 0,0 0,0 0,0 0,0 0,0 0,0 0,0 0,0 0,0 0,0 0,0 0,0 0,0 0,0 0,0 0,0 0,0 0,0 0,0 0,0 0,0 0,0 0,0 0,0 0,0 0,0 0,0 0,0 0,0 0,0 0,0 0,0 0,0 0,0 0,0 0,0 0,0 0,0 0,0 0,0 0,0 0,0 0,-3 102,3-102,0 0,-1 31,0 26,0 9,13-4,-6-13,-7-19,12-16,-11-14,0-9,0-7,1-7,0-4,0-3,0-8,18-1,2-5,7 4,2 4,3 13,-1 5,0 18,-1 0,-4 2,-5 14,-4-1,-3-5,-4 0,0-11</inkml:trace>
  <inkml:trace contextRef="#ctx0" brushRef="#br0" timeOffset="26505">5774 11492,'0'0,"18"1,-18-1,0 0,0 0,0 0,0 0,0 0,16 8,-16-8,0 0,0 0,0 0,0 0,29 0,-29 0,0 0,0 0,0 0,35-14,-35 14,0 0,0 0,40-22,-40 22,0 0,36-29,-36 29,31-33,-7 2,-11 1,-10 4,-3 3,-24 6,0 17,-4 0,-2 27,2 14,4 20,4 20,10 8,8-5,13-21,10-28,13-27,8-20,2-18,-1-8,-7-9,-3-1,-5-1,-4-3,-7-8</inkml:trace>
  <inkml:trace contextRef="#ctx0" brushRef="#br0" timeOffset="26778">6319 11067,'-1'45,"0"4,1-49,0 0,-11 56,11-56,-3 109,1 2,-1-10,2-22,0-29,0-25,1-25,-10-9,2-18,-1-15,-6-15,-4-11</inkml:trace>
  <inkml:trace contextRef="#ctx0" brushRef="#br0" timeOffset="27601">6134 11284,'0'0,"0"0,0 0,0 0,157 71,-157-71,52-11,-3 13,-6-16,-7 14,-8 0,-6-1,-7 12,-5 3,-11 8,1 10,-2 4,1 8,10-2,-10 2,13-4,1-10,4-9,6-12,5-7,1-2,0-18,-2-3,-4-3,-3-5,-8-4,-3-3,-8-1,-1 3,1 9,-1 8,10 7,-1 10,9 0,5 0,3 0,-1 0,-1 0,-3 0,-4 2,-2-2,-5 16,-2 7,0 7,-9 6,11 0,-10-3,-1-9,9-9,-8-15,0 9,0-9,0-8,0-6,14-7,-14-11,13-9,-2-6,6-3,5 4,0 10,7 9,-2 11,2 8,0 8,0-8,-5 8,-1-12,-4 1,2 3</inkml:trace>
  <inkml:trace contextRef="#ctx0" brushRef="#br0" timeOffset="27942">7456 11357,'0'19,"9"2,-9-21,0 0,0 0,0 0,0 0,0 20,0-20,0 0,0 0,0 0,8 42,-8-42,0 0,0 0,-1 41,1-41,0 0,8 37,-8-37,0 33,-1-9,1-13,8-11,-8 0,17-23,-4 5,3-4,4-6,1-1,2 2,1 6,-1 12,3 9,-2 27,-2 5,-2 6,1 4,1-4,5-7,5-16,2-15</inkml:trace>
  <inkml:trace contextRef="#ctx0" brushRef="#br0" timeOffset="28469">8810 11389,'0'26,"14"6,-14-32,0 0,0 0,7 29,-7-29,0 0,15 58,-15-58,16 60,-1-5,-3-8,-12-10,9-14,-9-12,0-11,0 0,0 0,0 0,0-21,1-6,-1-16,1-12,0-9,18-1,-1 4,5 10,5 9,6 7,7 10,5 5,0 10,0 10,-8 0,-13 0,-18 21,-18-1,-14 5,-13 2,-8 0,-1-5</inkml:trace>
  <inkml:trace contextRef="#ctx0" brushRef="#br0" timeOffset="28677">8766 11594,'12'0,"5"-1,-17 1,0 0,0 0,0 0,18-10,-18 10,0 0,0 0,42 0,-42 0,0 0,50-14,-50 14,56 2,6-13,-1 10,-4 2,-4-1,-7 18,1 1</inkml:trace>
  <inkml:trace contextRef="#ctx0" brushRef="#br0" timeOffset="29036">9387 11649,'0'0,"-9"0,9 0,0 0,0 0,0 0,0 0,0 0,0 0,0 0,-10 2,10-2,0 0,0 0,0 0,0 0,0 0,0 0,-17 0,17 0,0 0,0 0,0 0,0 0,0 0,-24 0,24 0,0 0,0 0,0 0,0 0,-28 10,28-10,0 0,0 0,0 0,-29 0,29 0,0 0,0 0,-28 19,28-19,0 0,-23 18,23-18,-18 21,10-1,8-2,0-8,25-10,0 0,3 0,2-21,-5 3,-6 0,-9 5,-10 13,8-10,-8 10,10 14,3 2,2 3,1 0,0-5,2-14,2 0,1-16,-2-19</inkml:trace>
  <inkml:trace contextRef="#ctx0" brushRef="#br0" timeOffset="29323">9702 11214,'0'0,"0"0,0 0,0 0,0 8,0-8,0 19,14 13,-14-32,0 0,0 0,-1 53,1-53,0 0,10 68,-10-68,-1 78,11-2,-11-10,18-16,-5-16,-1-15,2-19,-3 0,3 0,1-24</inkml:trace>
  <inkml:trace contextRef="#ctx0" brushRef="#br0" timeOffset="30108">10139 11391,'0'0,"0"0,0 0,0 0,0 0,0 0,0 0,0 0,0 0,0 0,0 0,0 0,0 0,0 0,0 0,0 0,0 0,0 0,0 0,0 0,0 0,0 0,0 0,0 0,0 0,0 0,0 0,0 0,0 0,0 0,0 0,0 0,0 0,0 0,-10 0,10 0,0 0,0 0,0 0,0 0,0 0,0 0,0 0,-18 18,18-18,0 0,0 0,0 0,0 0,0 0,0 0,-18 17,18-17,0 0,0 0,0 0,0 0,0 0,-26 21,26-21,0 0,0 0,0 0,0 0,-23 22,23-22,0 0,0 0,-17 23,17-23,0 0,0 0,-12 22,12-22,0 0,0 19,0-19,12 18,8-2,13-1,7 2,0-4,0 3,-2-1,-6 0,-3-1,-10 0,-9-2,-10 2,-11 4,-10 3,-15 3,-3-2,1-9,7-4,16-8,15-1,0 0,31-1,3-7,9 0,3-3,4-1,4 4,0-2,3-3,-2-1,-2-2,-4-2,-7-1,-8-3,-8 1,-11 2,-15 0,1 4,-16 0,-8 4,-10 11,-7 0,-4 29,0 3,13 9,11 1,20 0,25-3,17-3,12-1,10-8,3-5,-2-9,-4-5,-8-8</inkml:trace>
  <inkml:trace contextRef="#ctx0" brushRef="#br0" timeOffset="57765">4257 13383,'0'0,"0"0,0 0,0 0,0 0,0 0,0 0,0 0,0 0,0 0,0 0,0 0,0 0,0 0,0 0,0 0,0 0,0 0,0 0,0 0,0 0,0 0,0 0,0 0,0 0,0 0,0 0,0 0,0 0,0 0,0 0,0 0,0 0,0 0,0 0,0 0,0 0,0 0,0 0,-29-105,29 105,0 0,0 0,0 0,0 0,0 0,1-12,-1 12,0 0,0 0,0 0,0 0,-12-9,12 9,0 0,0 0,0 0,0 0,0 0,0 0,0 0,-21-22,21 22,0 0,-22-10,-6 10,-5 0,-4 22,3 8,4 4,6-1,9-5,14-7,10-3,16-4,11-5,7-10,0 1,-3 0,-6-8,-6 8,-3 0,-3 11,-4 15,-9 22,-10 15,-1 14,-22 6,-1-7,-1-12,1-14,-2-18,3-15,-8-16,0-1,-6-11,-2-18,9-13,10-15,23-8,17-4,21 1,9 5,8 17,4 8</inkml:trace>
  <inkml:trace contextRef="#ctx0" brushRef="#br0" timeOffset="58124">4561 13387,'8'0,"-8"0,0 0,0 0,0 0,0 0,0 0,0 0,0 0,0 0,0 0,0 0,0 0,0 0,0 0,0 0,0 0,0 0,0 0,0 0,0 0,0 0,0 0,0 0,0 0,0 0,0 0,0 0,0 0,0 0,0 0,0 0,0 0,0 0,0 0,0 0,0 0,0 0,0 0,0 0,0 0,0 0,0 0,0 0,0 0,0 0,0 0,0 0,0 0,0 0,0 0,0 0,0 0,0 0,0 0,0 0,0 0,0 0,0 0,0 0,0 0,0 0,0 0,0 0,0 0,0 0,0 0,0-11,0 11,0 0,0 0,0 0,0 0,0 0,-8 0,8 0,0 0,0 0,0 0,0 0,0 0,0 0,0 0,0 0,0 0,0 0,0 0,0 0,0 0,0 0,0 0,0 0,0 0,0 0,0 0,0 0,0 0,0 0,0 0,0 0,-17-17,17 17,0 0,0 0,0 0,0 0,0 0,0 0,0 0,0 0,0 0,0 0,0 0,0 0,0 0,0 0,0 0,0 0,0 0,0 0,0 0,0 0,0 0,0 0,0 0,-24-8,24 8,0 0,0 0,0 0,0 0,0 0,0 0,0 0,0 0,0 0,0 0,0 0,0 0,0 0,0 0,0 0,0 0,0 0,0 0,0 0,0 0,0 0,0 0,-26 1,26-1,0 0,0 0,0 0,0 0,0 0,0 0,0 0,0 0,0 0,0 0,0 0,0 0,0 0,0 0,0 0,0 0,0 0,0 0,0 0,0 0,0 0,-23 0,23 0,0 0,0 0,0 0,0 0,0 0,0 0,0 0,0 0,0 0,0 0,0 0,0 0,0 0,0 0,0 0,0 0,0 0,0 0,0 0,0 0,-16 17,16-17,0 0,0 0,0 0,0 0,0 0,0 0,0 0,0 0,0 0,0 0,0 0,0 0,0 0,0 0,0 0,0 0,0 0,0 0,0 0,-8 22,8-22,0 0,0 0,0 0,0 0,0 0,0 0,0 0,-2 25,2-25,0 0,0 0,0 0,0 0,0 0,0 0,0 0,0 0,0 0,0 0,0 0,0 0,0 0,0 0,0 0,0 0,0 0,21 29,-21-29,0 0,0 0,0 0,0 0,0 0,0 0,0 0,0 0,0 0,0 0,0 0,0 0,0 0,0 0,0 0,0 0,29 24,-29-24,0 0,0 0,0 0,0 0,0 0,0 0,0 0,0 0,0 0,0 0,0 0,0 0,0 0,0 0,0 0,38 17,-38-17,0 0,0 0,0 0,0 0,0 0,0 0,0 0,0 0,0 0,0 0,0 0,0 0,0 0,0 0,43 15,-43-15,0 0,0 0,43 8,-43-8,0 0,0 0,0 0,0 0,0 0,0 0,0 0,0 0,0 0,0 0,0 0,0 0,37 0,-37 0,0 0,0 0,0 0,0 0,0 0,0 0,0 0,0 0,0 0,0 0,0 0,26 0,-26 0,0 0,0 0,0 0,0 0,0 0,0 0,0 0,0 0,0 0,0 0,17-9,-17 9,0 0,0 0,0 0,0 0,0 0,0 0,0 0,0 0,0 0,1-25,-1 25,0 0,0 0,0 0,0 0,0 0,0 0,0 0,0 0,1-32,-1 32,0 0,0 0,0 0,0 0,0 0,0 0,0 0,-25-34,25 34,-29-34,29 34,0 0,0 0,0 0,0 0,0 0,-38-28,38 28,0 0,0 0,0 0,0 0,-38-29,38 29,0 0,0 0,0 0,-34-29,34 29,0 0,0 0,-24-27,24 27,0 0,0-27,0 27</inkml:trace>
  <inkml:trace contextRef="#ctx0" brushRef="#br0" timeOffset="59182">5052 12882,'130'88,"-121"-78,-9-10,0 0,0 10,0-10,24 25,-8 6,4 20,-1 17,-3 14,-4 8,-7-4,-7-13,15-19,-4-19,-10-17,12-18,-10-12,-10-14,-8-16,-4-11,-5-8,1 7,-3 4,3 11,6 20,3 5,16 14,-8 0,8 0,35 11,9 1,18 3,10-6,-2-7,-5-2,-8-2,-8 2,-11 0,-11 0,-12 10,-6-10,-9 0,0 0,-27 0,-3 0,-13 10,-4 8,-1 8,6 9,13 2,14-2,12-3,30-3,11-11,9-5,4-13,-3-2,-5-11,-14 4,-11 0,-7-1,-11-10,1-12,-11-19,0-12,11-7,0 6,20 14,16 11</inkml:trace>
  <inkml:trace contextRef="#ctx0" brushRef="#br0" timeOffset="59571">6861 12950,'101'87,"-102"-56,1-31,0 0,0 36,0-36,-13 76,2 18,-2 9,2 0,10-14,-11-22,11-26,1-23,0-18,15 0,-3-27,-2-7,-9-18,-8-8,-6-7,-10 6</inkml:trace>
  <inkml:trace contextRef="#ctx0" brushRef="#br0" timeOffset="60034">6618 13230,'0'0,"0"0,0 0,0 0,0 0,0 0,0 0,0 0,0 0,0 0,0 0,0 0,0 0,0 0,0 0,0 0,0 0,0 0,0 0,0 0,0 0,196 67,-122-66,5-12,-6 13,-8-13,-12 11,-10 0,-11 15,-9 0,-7-1,-7-4,-9-10,0 0</inkml:trace>
  <inkml:trace contextRef="#ctx0" brushRef="#br0" timeOffset="60331">7201 13314,'-17'0,"2"0,15 0,0 0,0 0,0 0,0 0,-18 14,18-14,0 0,0 0,0 0,-34 14,34-14,0 0,0 0,-34 22,34-22,0 0,-29 36,29-36,-14 46,13-2,17-9,15-13,6-22,3 0,-6 0,-8-11,-11 0,-15-3,0-8,1-10,-23-15,4-4,1 6</inkml:trace>
  <inkml:trace contextRef="#ctx0" brushRef="#br0" timeOffset="60602">8132 13383,'0'15,"11"11,-11-26,0 0,0 0,-2 32,2-32,0 0,-1 63,1-63,-14 74,-3-4,2-20,7-30,8-34,0-22</inkml:trace>
  <inkml:trace contextRef="#ctx0" brushRef="#br0" timeOffset="60809">8058 13177,'0'-33,"1"8,-1 25,0 0,0 0,0 0,0 0,0 0,0 0,0 0,0 0,0 0,0 0,1-19,-1 19,0 0,0 0,0 0,0 0,0 0,0 0,0 0,0 0,0 0,-8-32,8 32,0 0,0 0,0 0,0 0,0 0,0 0,0 0,0 0,0-17,0 17,0 0,0 0,0 0,0 0,0 0,0 0,0 0,0 0,0 0,0 0,0 0,0 0,0 0,0 0,0 0,0 0,0 0,0 0,0 0,0 0,0 0,0 0,0 0,0 0,0 0,0 0,0 0,0 0,27 1,-27-1,0 0,0 0,34 12,-34-12,0 0,0 0,42 0,-42 0,0 0,46 0,-46 0,43 0,-6 0,-4 10</inkml:trace>
  <inkml:trace contextRef="#ctx0" brushRef="#br0" timeOffset="61184">8385 13330,'-1'27,"-9"-4,10-23,0 0,0 0,0 0,0 0,0 21,0-21,0 0,0 0,0 0,-14 45,14-45,0 0,0 0,0 37,0-37,0 0,-11 26,11-26,0 18,0-10,0-8,0 0,13-12,-1-4,7-11,2-6,6 2,6-1,2 10,2 22,-6 0,-8 18,-1 18,-4 8,-5 3,3-4,4-13,7-13,11-17,7 0,3-26,4-11,-1-6,1-6</inkml:trace>
  <inkml:trace contextRef="#ctx0" brushRef="#br0" timeOffset="61973">10003 13307,'0'0,"-12"0,12 0,0 0,0 0,0 0,0 0,0 0,0 0,0 0,0 0,0 0,0 0,0 0,0 0,0 0,0 0,0 0,-24 0,24 0,0 0,0 0,0 0,0 0,0 0,-19 0,19 0,0 0,0 0,0 0,0 0,-22 0,22 0,0 0,0 0,0 0,-26 20,26-20,0 0,0 0,-29 26,29-26,0 0,-28 34,28-34,-22 36,13-5,9-10,17-9,8-12,10 0,2 2,1-12,-7-1,-9 0,-6 11,-16-9,14 9,-14 16,20 5,-9 6,2 2,1-5,3-9,4-16,8 1,1-13,2-7,-2-3,-5 5,-5 6,-5 12,-1 0,-3 16,-2 4,-9 2,0-4,0-5,0-13,0 0,0 0,0-18,0-6,0-6,0-8,22-4,-5 0,4 4,4 11,-1 9,0 10,-1 8,0 0,-1 1,1-1,-3 0,-2-11</inkml:trace>
  <inkml:trace contextRef="#ctx0" brushRef="#br0" timeOffset="62285">10723 13373,'0'17,"0"0,0-17,0 0,0 0,0 0,0 0,0 0,0 0,0 0,0 0,0 0,0 0,0 0,0 0,0 0,0 15,0-15,0 0,0 0,0 0,0 0,0 0,0 0,0 0,0 0,0 0,0 0,0 0,0 0,0 25,0-25,0 0,0 0,0 0,0 0,0 0,0 0,0 0,0 0,0 0,0 0,0 0,-1 19,1-19,0 0,0 0,0 0,0 0,0 0,0 0,0 0,0 0,0 0,0 0,-1 11,1-11,0 0,0 0,0 0,0 0,0 0,0 0,0 0,0 0,0 0,0 0,0 0,0 0,0 0,0 0,0 0,0 0,0 0,0 0,0 0,0 0,0 0,0 0,0 0,0 0,0 0,0 0,0 0,0 0,0 0,0 0,0 0,0 0,0 0,0 0,0 0,0 0,0 0,1-18,-1 18,0 0,0 0,0 0,0 0,0 0,0 0,0 0,0 0,1-22,-1 22,0 0,0 0,0 0,0 0,0 0,0 0,0 0,0-30,0 30,0 0,0 0,0 0,0 0,0 0,0 0,14-36,-14 36,0 0,0 0,0 0,0 0,0 0,11-38,-11 38,0 0,0 0,0 0,0 0,23-36,-23 36,0 0,0 0,0 0,24-28,-24 28,0 0,0 0,28-19,-28 19,0 0,31-9,-31 9,30 0,-3 0,-3-1,-3 11,-4-10,-6 0,-2-16</inkml:trace>
  <inkml:trace contextRef="#ctx0" brushRef="#br0" timeOffset="63310">13550 13318,'0'0,"0"0,0 0,0 0,0 0,0 0,0 0,0 0,0 0,0 0,0 0,0 0,0 0,0 0,0 0,0 0,0 0,0 0,0 0,0 0,0 0,0 0,0 0,0 0,0 0,0 0,0 0,0 0,0 0,0 0,0 0,0 0,0 0,0 0,0 0,0 0,0 0,0 0,0 0,0 0,0 0,0 0,0 0,0 0,0 0,0 0,0 0,0 0,0 0,0 0,0 0,0 0,0 0,-148-102,148 102,-30-13,-11 5,-9 9,-2 22,8 6,12 3,18-3,14-6,16-5,9-6,7-2,2-11,-1 0,-4 1,-1 0,0 0,4-26,7-2,1-6,-3 2,-6 5,-5 13,-8 14,0 17,-4 10,-2 11,-1 8,-11 1,16 1,-7-4,-3-5,2-9,1-18,0-12</inkml:trace>
  <inkml:trace contextRef="#ctx0" brushRef="#br0" timeOffset="63768">13920 13280,'-1'28,"1"-2,0-26,0 0,0 0,0 0,0 0,0 0,0 0,0 0,0 0,0 0,0 0,0 0,0 0,0 0,0 0,0 0,11 22,-11-22,0 0,0 0,0 0,0 0,0 0,0 0,0 0,0 0,0 0,0 0,0 0,0 0,0 0,0 0,0 41,0-41,0 0,0 0,0 0,0 0,0 0,0 0,0 0,0 0,0 0,0 0,0 0,0 0,0 0,10 30,-10-30,0 0,0 0,0 0,0 0,0 0,0 0,0 0,0 0,0 0,0 0,0 0,0 0,0 19,0-19,0 0,0 0,0 0,0 0,0 0,0 0,0 0,0 9,0-9,0 0,0 0,0 0,0 0,0 0,0 0,0 0,0 0,0 0,0 0,0 0,0 0,0 0,0 0,0 0,0 0,0 0,0 0,0 0,0 0,0 0,0 0,0 0,0 0,0 0,0 0,0 0,0 0,0 0,0 0,0 0,0 0,0 0,0 0,-10 0,10 0,0 0,0 0,0 0,0 0,0 0,0 0,0 0,0 0,0-17,0 17,0 0,0 0,0 0,0 0,0 0,0 0,0 0,3-24,-3 24,0 0,0 0,0 0,0 0,0 0,0 0,0-34,0 34,0 0,0 0,0 0,0 0,0 0,11-44,-11 44,0 0,0 0,0 0,0 0,22-44,-22 44,0 0,0 0,0 0,30-34,-30 34,0 0,0 0,36-25,-36 25,0 0,40-11,-40 11,40 0,-1 0,-4 12,-6-12,-2 0,-4-1</inkml:trace>
  <inkml:trace contextRef="#ctx0" brushRef="#br0" timeOffset="64233">14492 13309,'0'20,"0"2,0-22,0 0,-1 19,1-19,-10 33,10-10,0-23,0 0,0 0,0 0,0 0,0 0,0 0,0 0,0 0,0 0,0 0,0 0,0 0,0 0,0 0,0 0,0 0,0 11,0-11,0 0,0 0,0 0,0 0,0 0,0 0,0 0,0 0,0 0,0 0,0 0,0 0,0 0,0 0,0 0,-8 0,8 0,0 0,0 0,0 0,0 0,0 0,0 0,0 0,0 0,0 0,0 0,0 0,0 0,0 0,0 0,0 0,0 0,0 0,0 0,0 0,0 0,0 0,0 0,0 0,0 0,0 0,0 0,0 0,0 0,0 0,0 0,0 0,0 0,0 0,0 0,0 0,0 0,0 0,-9 0,9 0,0 0,0 0,0 0,0 0,0 0,0 0,0 0,0 0,0 0,0 0,0 0,0-12,0 12,0 0,0 0,0 0,0 0,0 0,0 0,0 0,0 0,0 0,0 0,0-14,0 14,0 0,0 0,0 0,0 0,0 0,0 0,0 0,0 0,0 0,1-21,-1 21,0 0,0 0,0 0,0 0,0 0,0 0,0 0,0 0,0-33,0 33,0 0,0 0,0 0,0 0,0 0,0 0,0 0,25-37,-25 37,0 0,0 0,0 0,0 0,0 0,0 0,26-40,-26 40,0 0,0 0,0 0,0 0,0 0,35-30,-35 30,0 0,0 0,0 0,0 0,30-18,-30 18,0 0,0 0,0 0,29 0,-29 0,0 0,0 0,21 0,-21 0,0 0,21 0,-21 0,17 0,2 0,3 0,7-18</inkml:trace>
  <inkml:trace contextRef="#ctx0" brushRef="#br0" timeOffset="64871">15182 12988,'0'0,"9"0,-9 0,0 0,0 0,0 0,0 0,0 0,0 0,0 0,0 0,0 0,0 0,0 0,0 0,0 0,0 0,0 0,0 0,0 0,0 0,0 0,0 0,0 0,0 0,0 0,0 0,0 0,0 0,0 0,0 0,0 0,0 0,0 0,0 0,0 0,0 0,9 0,-9 0,0 0,0 0,0 0,0 0,0 0,0 0,0 0,0 0,0 0,0 0,0 0,0 0,0 0,0 0,0 0,0 0,0 0,0 0,0 0,0 0,0 0,0 0,0 0,0 0,0 0,-20 0,20 0,0 0,0 0,0 0,-21-9,21 9,0 0,0 0,0 0,0 0,-29 0,29 0,0 0,0 0,0 0,-36 1,36-1,0 0,0 0,-40 0,40 0,0 0,-42 0,42 0,-42 2,4 8,8-10,9 12,9-11,13 15,-1 2,0 11,-1 8,1 9,12 3,-13 2,12 2,-11 4,-1 1,0-3,1-3,-1-7,-8-6,8-6,1-8,0-6,0-9,0-1,0-9,10 10,6-10,6 11,7-12,8 18,5-3,6-1,-1 3,1-1,-8-1,-5-4,-8-11,-9 1,-7-12,-11-7,1-6</inkml:trace>
  <inkml:trace contextRef="#ctx0" brushRef="#br0" timeOffset="65190">15291 13202,'0'0,"0"0,0 0,0 0,0 0,0 0,0 0,0 0,0 0,0 0,0 0,0 0,0 0,0 0,0 0,0 0,45 113,-45-113,0 0,-2 56,2-56,-1 47,12-7,-12-5,1-12,-1-7,1-16,0 0,-14-9,-1-12,2-10</inkml:trace>
  <inkml:trace contextRef="#ctx0" brushRef="#br0" timeOffset="65398">15193 13279,'13'-1,"10"18,-23-17,0 0,0 0,25 11,-25-11,0 0,57 17,-57-17,70 12,2-2,-1-11,-12-2,-7 3,-12 12,-8-3,-11 2</inkml:trace>
  <inkml:trace contextRef="#ctx0" brushRef="#br0" timeOffset="65723">15746 13385,'-8'1,"8"-1,0 0,0 0,0 0,0 0,0 0,0 0,0 0,0 0,0 0,0 0,0 0,0 0,0 0,0 0,0 0,0 0,0 0,0 0,0 0,0 0,0 0,0 0,0 0,-14 1,14-1,0 0,0 0,0 0,0 0,0 0,0 0,0 0,0 0,0 0,0 0,0 0,0 0,0 0,0 0,0 0,0 0,0 0,0 0,0 0,0 0,0 0,-14 0,14 0,0 0,0 0,0 0,0 0,0 0,0 0,0 0,0 0,0 0,0 0,0 0,0 0,0 0,0 0,0 0,0 0,0 0,0 0,0 0,0 0,-13-10,13 10,0 0,0 0,-14 0,14 0,0 0,0 0,0 0,0 0,0 0,0 0,0 0,0 0,0 0,0 0,0 0,0 0,0 0,0 0,0 0,0 0,0 0,0 0,0 0,0 0,0 0,0 0,-13 1,13-1,0 0,0 0,0 0,0 0,0 0,0 0,0 0,0 0,0 0,0 0,0 0,0 0,0 0,0 0,0 0,0 0,0 0,0 0,0 0,0 0,0 0,-18 0,18 0,0 0,0 0,0 0,0 0,0 0,0 0,0 0,0 0,0 0,0 0,0 0,0 0,0 0,0 0,0 0,0 0,0 0,0 0,0 0,0 0,-16 0,16 0,0 0,0 0,0 0,0 0,-15 0,15 0,0 0,0 0,0 0,0 0,0 0,0 0,0 0,0 0,0 0,0 0,0 0,0 0,0 0,0 0,0 0,0 0,0 0,0 0,-10 22,10-22,0 0,0 0,0 0,0 0,0 0,0 0,0 0,0 0,0 0,0 0,0 0,0 0,0 0,0 0,0 0,0 0,0 0,0 14,0-14,0 0,0 0,0 0,0 0,0 0,0 0,0 0,0 0,0 0,0 0,0 0,0 0,0 0,0 0,0 0,0 0,7 16,-7-16,0 0,0 0,0 0,0 0,0 0,0 0,0 0,0 0,0 0,0 0,0 0,0 0,0 0,0 0,0 0,20 16,-20-16,0 0,0 0,0 0,0 0,0 0,0 0,0 0,0 0,0 0,0 0,0 0,0 0,0 0,0 0,27 10,-27-10,0 0,0 0,0 0,0 0,0 0,0 0,0 0,0 0,0 0,0 0,0 0,0 0,0 0,35 0,-35 0,0 0,0 0,0 0,0 0,0 0,0 0,0 0,0 0,0 0,0 0,0 0,0 0,35-1,-35 1,0 0,0 0,0 0,0 0,0 0,0 0,0 0,0 0,0 0,0 0,0 0,31-14,-31 14,0 0,0 0,0 0,0 0,0 0,0 0,0 0,0 0,0 0,0 0,25-16,-25 16,14-20,-14 20,0 0,0 0,0 0,0 0,0 0,0 0,0 0,0 0,1-25,-1 25,0 0,0 0,0 0,0 0,0 0,0 0,0 0,0-27,0 27,0 0,0 0,0 0,0 0,0 0,0 0,-15-25,15 25,0 0,0 0,0 0,0 0,0 0,-16-22,16 22,0 0,0 0,0 0,0 0,-13-20,13 20,0 0,0 0,0 0,-8-18,8 18,0 0,0 0,0-22,0 22,0 0,0-28,0 28</inkml:trace>
  <inkml:trace contextRef="#ctx0" brushRef="#br0" timeOffset="66381">15896 12980,'0'0,"0"0,0 0,0 0,0 0,0 0,0 0,0 0,0 0,0 0,0 0,0 0,0 0,0 0,0 0,0 0,0 0,0 0,0 0,0 0,0 0,0 0,0 0,0 0,0 0,0 0,0 0,0 0,0 0,0 0,0 0,0 0,0 0,0 0,0 0,0 0,0 0,0 0,0 0,0 0,0 0,0 0,0 0,0 0,0 0,0 0,0 0,0 0,0 0,0 0,0 0,0 0,0 0,0 0,0 0,0 0,10 0,-10 0,0 0,0 0,0 0,0 0,0 0,0 0,12 0,-12 0,0 0,0 0,0 0,21 0,-21 0,0 0,0 0,0 0,0 0,23 9,-23-9,0 0,0 0,0 0,35 0,-35 0,0 0,0 0,34 14,-34-14,0 0,33 0,-33 0,35 9,-5-9,-1 9,-2-9,-5 0,-1 8,-5-8,-5 0,-3 14,-8-2,12 4,-13 4,1 5,8 4,-8 3,-1 6,-1 6,1 11,0 3,0 2,0 3,13-5,-4 0,2-7,2-8,-1-10,-3-8,-8-9,7-16,-7 11,0-11,0 0,0 0,-13 0,-8-15,-13 8,-13-1,-9 8,-3 0,0 2,3-2,4 1,3-1,7 1,1-19,-1-4</inkml:trace>
  <inkml:trace contextRef="#ctx0" brushRef="#br0" timeOffset="70120">4502 14172,'0'0,"0"0,0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0,-30-68,30 68,0 0,0 0,0 0,0 0,0 0,10 12,-10-12,0 0,0 0,0 0,0 0,0 24,0-24,0 0,0 0,0 0,13 43,-13-43,0 0,0 0,2 65,-2-65,0 0,3 85,-3-85,2 98,-14 5,0-5,-3-9,6-6,2-10,9-6,0-11,0-13,-1-15,-1-8,9-7,-9-13,0 0,7-21,-8-1</inkml:trace>
  <inkml:trace contextRef="#ctx0" brushRef="#br0" timeOffset="72458">4073 14475,'0'0,"0"0,0 0,0 0,0 0,0 0,0 0,0 0,0 0,0 0,0 0,0 0,0 0,0 0,0 0,0 0,0 0,0 0,0 0,0 0,0 0,0 0,0 0,0 0,0 0,0 0,0 0,0 0,0 0,0 0,0 0,0 0,0 0,0 0,0 0,0 0,0 0,0 0,0 0,0 0,0 0,0 0,0 0,178 35,-178-35,55-1,5 1,2-1,-2 1,-4-14,-9 14,-8 0,-10 14,-13 16,-15 15,0 3,0 1,1-1,-1-11,-8-9,8-10,-1-9,0-9,0 0,0 0,0 0,0 0,0-10,-1-10,0-9,11-17,2-6,9 0,13-1,12 9,0 8,4 8,-4 8,1 10,-6 10,-4-1,-6 14,-8-13,-1 15,-7-15,-4 8,-11-8,0 0,0 0,0 0,0 0,-11 0,-7 0,-8 10,-5-10,-2 21,-1 2,5 8,6 10,9-4,15-7,0-5,1-12,19-13,0 0,6 0,2-11,-1-6,-5 0,-3-4,-4 8,-5 3,-11 10,12 0,-4 11,7 24,4 9,2 8,1-5,5-15,4-7,3-10,3-15,-5 0,-1-19,-4-1,-5-1,-6-5,-6-4,-10-3,-1 1,0 9,1 9,0 14,0 0,10 0,2 23,3 3,4 0,4-4,2-9,1-13,-1 0,-1-24,-4-4,-1-6,-4-7,-7 2,0 2,-9 6,9 10,-8 10,0 11,0 0,0 0,0 0,0-8,0 8,0 0,0 0,0 0,0 0,0 10,1 9,13 9,-3 4,7-2,4-5,1-5,5-8,0-12,-1-1,-2 1,-7-19,-2-6,-3-7,-5-2,-9-2,10 6,-8 10,-12 12,-4 8,-5 21,-1 2,0 12,2 1,5 7,8 4,7-1,0 10,15-5,3-2,6-8,3-8,8-13,1-10,1-10,1-19,-4-2,-7-5,-1-5,-3-1,-3 1,-6 4,-1 10,-16 6,15 11,-12 9,14 10,-14 4,8-3,-9-7,0-13,0 0,0 0,0-14,-1-15,0-16,-1-10,11-7,6 2,4 1,6 10,4 15,1 16,-1 18,0 0,-4 0,-1 12,1-12,0 0,-3 0,-2 0,0-1</inkml:trace>
  <inkml:trace contextRef="#ctx0" brushRef="#br0" timeOffset="73144">6777 14482,'0'0,"0"0,0 0,0 0,0 0,0 0,0 0,0 0,0 0,-11 0,11 0,0 0,0 0,0 0,0 0,0 0,-20 11,20-11,0 0,0 0,0 0,0 0,-30 8,30-8,0 0,0 0,0 0,-36 12,36-12,0 0,0 0,-39 10,39-10,0 0,-35 14,35-14,-26 13,9 0,18 4,12 1,11 0,12 6,2-3,5 1,-2-4,-6 2,-4 0,-9-1,-9 1,-12-2,-14 0,-7-2,-7-16,-1 11,5-11,10 0,13 0,-1-14,12-2,11-9,14-9,9-4,7 1,5-6,1 0,-3 1,-7 2,-6 6,-14 4,-12 13,-16 5,0 12,0 0,-32 8,-4 9,-11 9,-2 12,5 13,15 9,22 5,28-1,17-3,16-12,6-11,5-10,1-6,-2-10,3-14,-4-14,-3-18,-1-8,-4-8</inkml:trace>
  <inkml:trace contextRef="#ctx0" brushRef="#br0" timeOffset="73948">8768 14664,'0'0,"-15"0,15 0,0 0,0 0,0 0,0 0,0 0,0 0,-14-12,14 12,0 0,0 0,0 0,0 0,0 0,-26-11,26 11,0 0,0 0,0 0,0 0,-33-8,33 8,0 0,0 0,0 0,-33 0,33 0,0 0,0 0,-33 0,33 0,0 0,-29 13,29-13,-23 22,10 8,14 5,0-3,27-6,3-8,4-6,3-12,0 0,-3-1,-1 1,-9 0,-6 0,-7 0,-2 0,2 14,3 7,3 3,-2 1,-3-3,-3-6,3-6,-1-10,3 0,0-14,-1-4,-6-4,-8 1,7 1,-7 2,0 6,0 12,0 0,0 0,0 12,1 10,-1 4,1-2,-1-12,0-12,0 0,8-18,-9-5,0-5,12-6,-12 0,0-2,14 1,1 0,7 5,5 6,0 9,0 15,-2 0,-2 0,-2 10</inkml:trace>
  <inkml:trace contextRef="#ctx0" brushRef="#br0" timeOffset="74309">9444 14730,'0'18,"1"0,-1-18,0 0,0 0,0 0,0 0,0 0,0 0,0 0,0 0,0 0,0 0,0 0,0 0,0 0,0 0,0 0,0 0,0 0,0 0,0 20,0-20,0 0,0 0,0 0,0 0,0 0,0 0,0 0,0 0,0 0,0 0,0 0,0 0,0 0,0 0,0 0,0 0,0 0,1 37,-1-37,0 0,0 0,0 0,0 0,0 0,0 0,0 0,0 0,0 0,0 0,0 0,0 0,0 0,0 0,0 0,0 0,0 33,0-33,0 0,0 0,0 0,0 0,0 0,0 0,0 0,0 0,0 0,0 0,0 0,0 0,0 0,0 0,0 26,0-26,0 0,0 0,0 0,0 0,0 0,0 0,0 0,0 0,0 0,0 0,0 0,0 0,0 0,0 0,1 15,-1-15,0 0,0 0,0 0,0 0,0 0,0 0,0 0,0 0,0 0,0 0,0 0,0 0,0 0,0 0,0 0,0 0,0 0,0 0,0 0,0 0,0 0,0 0,0 0,0 0,0 0,0 0,0 0,0 0,0 0,0 0,0 0,0 0,0 0,0 0,0 0,0 0,0 0,0 0,0 0,0 0,-8 0,8 0,0 0,0 0,0 0,0 0,0 0,0 0,0 0,0 0,0 0,0 0,-10-16,10 16,0-16,0 16,0 0,0 0,0 0,0 0,0 0,0 0,0 0,0 0,-10-18,10 18,0 0,0 0,0 0,0 0,0 0,0 0,0 0,0-24,0 24,0 0,0 0,0 0,0 0,0 0,0 0,8-33,-8 33,0 0,0 0,0 0,0 0,0 0,17-42,-17 42,0 0,0 0,0 0,0 0,24-43,-24 43,0 0,0 0,0 0,35-43,-35 43,0 0,0 0,37-29,-37 29,0 0,41-18,-41 18,42 0,-8 0,-5 0,-10-8,-4-6</inkml:trace>
  <inkml:trace contextRef="#ctx0" brushRef="#br0" timeOffset="74964">10166 14173,'0'0,"0"0,0 0,0 0,0 0,0 0,0 0,0 0,0 0,0 0,0 0,0 0,0 0,0 0,0 0,0 0,0 0,0 0,0 0,0 0,0 0,0 0,0 0,0 0,0 0,0 0,0 0,0 0,54 71,-54-71,0 0,0 0,0 0,0 0,0 0,-36-1,36 1,0 0,0 0,0 0,0 0,-41 14,41-14,0 0,0 0,0 0,-42 0,42 0,0 0,0 0,-42 8,42-8,0 0,-42 0,42 0,-38 12,4 0,5 4,7 10,11 12,12 12,0 5,9 5,1 0,-11 1,14-1,-13-2,1 1,-1-2,0 1,0-3,0-3,-9-7,8-6,1-9,0-9,-1-6,0-4,16-2,12 0,13-1,12-9,11 13,2-10,3 10,-6-3,-12 0,-13-9,-15 0,-23 0,0-25</inkml:trace>
  <inkml:trace contextRef="#ctx0" brushRef="#br0" timeOffset="75290">10247 14427,'0'0,"0"0,0 0,0 0,0 0,0 0,0 0,0 16,0-16,0 0,0 0,0 0,1 27,-1-27,0 0,0 0,0 43,0-43,0 0,2 57,-2-57,9 61,-7-3,-1-10,-1-10,0-9,1-12,-1-7,0-10,0-13,-11-10</inkml:trace>
  <inkml:trace contextRef="#ctx0" brushRef="#br0" timeOffset="75497">10245 14676,'37'10,"-5"1,-32-11,0 0,0 0,31 9,-31-9,0 0,58 16,-58-16,50 14,-11-16,-7 11</inkml:trace>
  <inkml:trace contextRef="#ctx0" brushRef="#br0" timeOffset="75862">10384 14708,'0'0,"0"0,0 0,0 0,0 0,0 0,0 0,0 0,0 0,0 0,0 0,0 0,0 0,0 0,0 0,0 0,0 0,0 0,0 0,0 0,0 0,0 0,19 15,-19-15,0 0,0 0,0 0,35 16,-35-16,0 0,0 0,50 19,-50-19,0 0,55 20,-55-20,54 15,-6-15,-11 8,-10-8,-12-17,-16-3,1-7,-23-8,-7-2,-7 0,1 0,7 0,9 2,19 0,1 3,10 5,14 0</inkml:trace>
  <inkml:trace contextRef="#ctx0" brushRef="#br0" timeOffset="76454">10811 14170,'0'0,"0"0,0 0,0 0,0 0,0 0,0 0,0 0,16 0,-16 0,0 0,0 0,0 0,0 0,16-9,-16 9,0 0,0 0,0 0,27 0,-27 0,0 0,0 0,36-2,-36 2,0 0,45 1,-45-1,52 15,1-1,3 4,-3 1,-3-1,-6-1,-5 0,-5-1,-4 3,-4-5,0-2,-8-3,-6-9,-12 13,0-2,2 6,-16 7,15 7,-18 4,10 8,8 11,-10 10,10 11,12 4,-3 7,5 2,-1-4,2-2,-7-9,-8-12,-16-6,-14-15,-13-9,-17-15,-11-15,-14 0</inkml:trace>
  <inkml:trace contextRef="#ctx0" brushRef="#br0" timeOffset="80619">6821 15780,'0'0,"0"0,0 0,0 0,0 0,0 0,0 0,0 0,0 0,0 0,0 0,0 0,0 0,0 0,0 0,0 0,0 0,0 0,0 0,0 0,0 0,0 0,0 0,69 136,-69-136,0 0,0 21,0-21,1 25,0 0,0 25,1-3,-1-4,-1-8,1-9,-1-10,0-16,11 0,-11-20,0-13,-2-13,1-10</inkml:trace>
  <inkml:trace contextRef="#ctx0" brushRef="#br0" timeOffset="80830">6812 15469,'0'0,"0"0,0 0,0 0,0 0,0 0,0 0,0 0,0 0,0 0,0 0,0 0,0 0,0 0,0 0,0 0,0 0,0 0,0 0,0 0,0 0,0 0,9 0,-9 0,0 0,0 0,0 0,0 0,0 0,0 0,0 0,8-9,-8 9,0 0,0 0,0 0,0 0,0 0,0 0,13-9,-13 9,0 0,0 0,0 0,0 0,0 0,19-15,-19 15,0 0,0 0,0 0,0 0,20-21,-20 21,0 0,0 0,0 0,20-22,-20 22,0 0,0 0,20-21,-20 21,0 0,21-18</inkml:trace>
  <inkml:trace contextRef="#ctx0" brushRef="#br0" timeOffset="81260">7146 15627,'1'32,"14"7,-15-39,0 0,1 42,-1-42,10 82,-7 0,-2-7,1-17,-1-17,0-17,-1-13,0-11,0 0,0 0,-1-21,0-13,0-17,-14-19,13-9,0-4,12 1,5 8,2 11,9 11,7 9,4 13,-1 12,0 18,-8 0,-9 14,-8-1,-11-1,-21-12,-8 8,-12-7</inkml:trace>
  <inkml:trace contextRef="#ctx0" brushRef="#br0" timeOffset="81477">6933 15702,'22'9,"6"-9,-28 0,0 0,0 0,29 11,-29-11,0 0,60 9,-60-9,65 0,3 0,4 0,1-2,-3 2,1 0,-3 12</inkml:trace>
  <inkml:trace contextRef="#ctx0" brushRef="#br0" timeOffset="81903">8135 15158,'0'0,"0"0,0 0,0 0,0 0,0 0,0 0,0 0,0 0,0 0,0 0,0 0,0 0,0 0,0 0,0 0,0 0,0 0,0 0,0 0,0 0,0 0,-16 8,16-8,0 0,0 0,0 0,-22 17,22-17,0 0,0 0,-31 31,31-31,0 0,-39 52,39-52,-51 74,2 22,3 15,11 14,16 10,15 5,6-1,31-1,6-11,5-13,2-16,-1-18</inkml:trace>
  <inkml:trace contextRef="#ctx0" brushRef="#br0" timeOffset="83978">8609 15594,'0'0,"0"0,0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0,22-50,-22 50,0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16,-10-16,0 0,0 0,0 0,0 0,1 23,-1-23,0 0,0 0,0 0,12 37,-12-37,0 0,0 0,11 53,-11-53,0 0,2 66,-2-66,15 84,-13 8,-2-92,0 0,2 100,-2-100,3 93,-2-19,0-23,0-26,-1-16,0-19,-1-11,0-11,0-15,-12-15,-5-14,-2-15,4-8,5 0,10 3,8 17,8 19,13 20,15 24,3 16,7 31,-4 8,-3 8,-13 1,-12-2,-19-9,-2-13,-31-10,-12-15</inkml:trace>
  <inkml:trace contextRef="#ctx0" brushRef="#br0" timeOffset="85416">8455 15863,'22'12,"5"-12,-27 0,0 0,0 0,28 13,-28-13,0 0,53 14,-53-14,54 10,-3-10,0 8,-2-8,-4 0,-1 0,-6 13,-5-1,-4 8,-7 8,0 6,-3 6,-6 0,-3-3,-10-8,2-8,6-13,-8-8,0 0,0 0,0 0,0-19,-1-12,0-15,10-13,1-4,8 3,7 14,3 14,4 13,0 20,-2-1,-5 8,-5 5,-2-3,2-10,-1 0,2-2,-1-10,1 4,-3 8,-6-10,-3 10,-9 0,0 0,0 0,0 0,0 0,-11 0,-1 15,-4 1,4 7,12 8,2 2,24-4,5-6,5-9,2-6,-4-8,-4 0,-6-15,-7-2,-7-6,-11-7,0-8,-17-1,0 5,0 8,3 12,3 13,12 1,0 0,0 0,23 17,4-9,-1-9,3 18,3-4,-4 2,0 4,-4 2,-4-1,-7-1,-5-5,-8-2,0-12,10 9,-10-9,0 0,-1-10,1-5,0-3,8-4,2-1,3 3,0 6,2 5,-1 9,-1 16,1 3,-4 6,-1-2,-8-6,-1-6,11-11,-11 0,20-1,-6 1,4-8,-1-3,1 1,1 10,1-1,0 10,3 17,-1 1,-2-2,-5-4,-2-9,0-12,3 0,3-11,3-8,2-5,-1 0,4 0,-1-1,0 1,-3 5,1 2</inkml:trace>
  <inkml:trace contextRef="#ctx0" brushRef="#br0" timeOffset="85752">10693 15864,'0'0,"0"0,0 0,0 0,0 0,0 0,0 0,0 0,0 0,0 0,0 0,0 0,0 0,0 0,0 0,0 0,0 0,0 0,0 0,0 0,0 0,0 0,0 0,0 0,0 0,0 0,0 0,0 0,0 0,0 0,0 0,0 0,0 0,0 0,0 0,2 94,-2-94,0 0,0 0,0 0,0 0,19 18,-19-18,0 0,0 0,0 0,18 17,-18-17,0 0,0 0,25 17,-25-17,0 0,35 16,-35-16,39 11,1-11,0-1,-8-1,-6-17,-9 5,-10-1,-7-3,-9 1</inkml:trace>
  <inkml:trace contextRef="#ctx0" brushRef="#br0" timeOffset="86018">10864 15873,'0'0,"0"0,0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34,0-34,0 0,0 0,0 0,48 0,-48 0,0 0,0 0,52 10,-52-10,0 0,50 0,-50 0,44-1,-7 1,-8 1,-9-12,-6 11,-4-14,-2 4,-8 0,11-1</inkml:trace>
  <inkml:trace contextRef="#ctx0" brushRef="#br0" timeOffset="86639">11202 15837,'0'0,"0"0,0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76,-6-76,0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0,0 0,0 0,0 0,0 0,0 0,0 0,0 0,0 0,0 8,0-8,0 0,0 0,0 0,0 0,22 0,-22 0,0 0,0 0,0 0,24 8,-24-8,0 0,0 0,31 0,-31 0,0 0,38 0,-38 0,41 0,4 0,-2-1,-3-10,-1 3,-8-1,-7 1,-10-2,-14 1,0-3,-19 1,-4-4,-7-4,-7-2,-3-1,1 6,-3 6,10 10,3 0,8 0,8 13,13-4,0 0,16 1,10 0,8 1,9 2,10-13,5 8,-1-8,-7-12,-7 3</inkml:trace>
  <inkml:trace contextRef="#ctx0" brushRef="#br0" timeOffset="93444">12335 15799,'0'0,"0"0,0 0,0 0,0 0,0 0,0 0,0 0,0 0,0 0,0 0,0 0,0 0,0 0,0 0,0 0,0 0,0 0,0 0,0 0,0 0,0 0,0 0,0 0,0 0,0 0,0 0,0 0,0 0,0 0,0 0,0 0,0 0,0 0,0 0,0 0,0 0,0 0,0 0,0 0,0 0,0 0,0 0,0 0,0 0,0 0,0 0,0 0,0 0,0 0,0 0,0 0,0 0,0 0,0 0,0 0,44 11,-44-11,0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1,8-1,0 0,0 0,0 0,0 0,0 0,0 0,0 0,0 0,0 0,0 0,0 0,0 0,0 0,0 0,0 0,0 0,0 0,-12 0,12 0,0 0,0 0,0 0,0 0,0 0,0 0,-14 0,14 0,0 0,0 0,0 0,0 0,0 0,-19 0,19 0,0 0,0 0,0 0,0 0,-23 1,23-1,0 0,0 0,0 0,-29 12,29-12,0 0,0 0,-30 23,30-23,0 0,-34 37,34-37,-31 50,4 13,27-63,0 0,0 0,-20 76,20-76,0 0,2 81,-2-81,1 75,9-16,15-21,14-21,8-17,6-13,-2-9,1-6,-6-3,-4 2,-3 1,-7 2,-3 0,-3-3,-7-1,-3-2,-2 0,-1 1,-3 10,3 8,-3 13,-1-1,2 15,-3 11,0 7,-7 1,15-4,-7-4,3-7,0-3,0-5,2-10,-1 0,5 0,1-19,2-12,0-10,-3-5,-1-2,-5 5,-3 10,-9 15,0 18,8-10,-8 10,0 0,0 0,0-8,14 8,2-16,2 16,6 0,0 0,4 0,-2 12</inkml:trace>
  <inkml:trace contextRef="#ctx0" brushRef="#br0" timeOffset="93730">13209 15954,'0'22,"-1"2,1-24,0 0,0 0,0 0,0 0,0 0,0 0,0 0,0 0,0 0,0 0,0 0,0 0,0 0,0 0,0 0,0 0,0 0,0 0,0 0,1 19,-1-19,0 0,0 0,0 0,0 0,0 0,0 0,0 0,0 0,0 0,0 0,0 0,0 0,0 0,0 0,0 0,0 0,0 0,0 0,0 33,0-33,0 0,0 0,0 0,0 0,0 0,0 0,0 0,0 0,0 0,0 0,0 0,0 0,0 0,0 0,0 0,0 0,0 0,0 24,0-24,0 0,0 0,0 0,0 0,0 0,0 0,0 0,0 0,0 0,0 0,0 0,1 8,-1-8,0 0,0 0,0 0,0 0,0 0,0 0,0 0,0 0,0 0,0 0,0 0,0 0,0 0,0 0,0 0,0 0,0 0,0 0,0 0,0 0,0 0,0 0,0 0,0 0,0 0,0 0,0 0,0 0,0 0,0 0,0 0,0 0,0 0,0 0,0 0,0 0,0 0,0 0,0 0,0 0,0 0,0 0,0 0,0 0,0 0,0 0,0 0,0 0,0 0,0 0,0 0,0 0,0 0,0 0,0 0,0 0,0 0,0 0,0 0,0 0,11-17,-11 17,0 0,0 0,0 0,0 0,0 0,0 0,0 0,0 0,0 0,0 0,0-15,0 15,0 0,0 0,0 0,0 0,0 0,0 0,0 0,0 0,0 0,0 0,13-18,-13 18,0 0,0 0,0 0,0 0,0 0,0 0,0 0,0 0,0 0,0-27,0 27,0 0,0 0,0 0,0 0,0 0,0 0,0 0,0 0,1-30,-1 30,0 0,0 0,0 0,0 0,0 0,0 0,0 0,13-37,-13 37,0 0,0 0,0 0,0 0,0 0,0 0,-1-38,1 38,0 0,0 0,0 0,0 0,0 0,17-29,-17 29,0 0,0 0,0 0,0 0,13-24,-13 24,0 0,0 0,0 0,14-15,-14 15,0 0,0 0,16 0,-16 0,0 0,21-15,-21 15,23-12,0-4,3-7,0-4,0 2</inkml:trace>
  <inkml:trace contextRef="#ctx0" brushRef="#br0" timeOffset="94615">13623 15725,'0'0,"2"13,-2-13,0 0,0 0,0 0,0 0,0 0,0 0,0 0,0 0,0 0,0 0,0 0,0 0,0 0,0 0,0 0,0 0,0 0,0 0,0 0,0 0,0 0,0 9,0-9,0 0,0 0,0 0,0 0,0 0,0 0,0 0,0 0,0 0,0 0,0 0,0 0,0 0,0 0,0 0,0 0,0 0,0 0,0 0,0 0,8 14,-8-14,0 0,0 0,0 0,0 0,0 0,0 0,0 0,0 0,0 0,0 0,0 0,0 0,0 0,0 0,0 0,0 0,0 0,0 0,0 0,0 12,0-12,0 0,0 0,0 0,0 0,0 0,8 8,-8-8,0 0,0 0,0 0,0 0,0 0,0 0,0 0,0 0,0 0,0 0,0 0,0 0,0 0,0 0,0 0,0 0,0 0,0 0,0 0,0 0,0 0,0 0,0 0,0 0,0 0,0 0,0 0,0 0,0 0,0 0,0 0,0 0,0 0,0 0,0 0,0 13,0-13,0 0,0 0,0 0,0 0,0 0,0 0,0 0,0 0,0 0,0 0,0 0,0 0,0 0,0 0,0 0,0 0,0 0,0 0,0 0,0 0,0 0,0 0,0 0,0 0,0 0,0 0,0 0,0 0,0 0,0 0,0 0,10 10,-10-10,0 0,0 0,0 0,0 0,0 0,0 0,0 0,0 0,0 0,0 0,0 0,0 0,0 0,0 0,0 0,0 0,0 12,0-12,0 0,0 0,0 0,0 0,0 0,0 0,0 0,0 0,0 0,0 0,0 0,13 10,-13-10,0 0,0 0,0 0,0 0,0 0,0 0,0 0,0 0,0 0,0 0,0 10,0-10,0 0,0 0,0 0,0 0,0 0,0 0,0 0,0 0,0 0,14 10,-14-10,0 0,0 0,0 0,0 0,0 0,0 0,0 0,0 0,0 10,0-10,0 0,0 0,0 0,0 0,0 0,0 0,0 0,11 0,-11 0,0 12,0-12,0 0,0 0,0 0,0 0,0 0,0 0,0 0,0 0,0 0,0 0,0 0,0 9,0-9,0 0,0 0,0 0,8 0,-8 0,0 0,0 0,0 11,0-11,0 0,1 9,-1-9,12 12,-3 3,-9 0,10-4,-10-11,0 11,0-11,0 0,0 0,0 0,0 0,0 0,0 0,0 0,0 0,0 0,0 0,0 0,0 0,0 0,0 0,0 0,0 0,0 0,0 0,0 0,0 0,0 0,0 0,0 0,0 0,0 0,0 0,0 0,0 0,0 0,0 0,0 0,0 0,0 0,0 0,0 0,0 0,8-10,-9-5,2-12,11-10,3-7,9 0,9 4,3 9,5 15,-2 16,3-1,0 20,-2 0,-1 1,-6-9,3-12</inkml:trace>
  <inkml:trace contextRef="#ctx0" brushRef="#br0" timeOffset="95156">14414 15815,'0'0,"0"0,0 0,0 0,0 0,0 0,0 0,0 0,53 137,-53-137,24 41,60 33,-53-74,-2 0,-3 0,28 0,-9-31,-6-3,-10-6,-11-4,-6 0,-13 4</inkml:trace>
  <inkml:trace contextRef="#ctx0" brushRef="#br0" timeOffset="95517">14849 15726,'0'0,"0"0,0 0,0 0,0 0,0 0,0 0,0 0,0 0,0 0,112 104,-112-104,0 0,32 10,-32-10,30 11,2-2,3 3,-3 0,-3 0,-5 3,-10-1,-13 4,-1 7,-10 3,-12 5,-10 5,-4 0,-1 1,3-4,9-9,13-11,12-15,15-11,11-11,10-7,4-1</inkml:trace>
  <inkml:trace contextRef="#ctx0" brushRef="#br0" timeOffset="96671">15755 15596,'7'-12,"-7"4,0 8,0 0,0 0,0 0,0 0,0 0,0 0,0 0,0 0,0 0,0 0,0 0,0 0,0 0,0 0,0 0,0 0,0 0,0 0,0 0,0 0,0 0,12 0,-12 0,0 0,0 0,0 0,0 0,0 0,0 0,0 0,0 0,0 0,0 0,0 0,0 0,0 0,0 0,0 0,0 0,0 0,0 0,0 0,0 0,10-19,-10 19,0 0,0 0,0 0,0 0,0 0,0 0,0 0,0 0,0 0,0 0,0 0,0 0,0 0,0 0,0 0,0 0,0 0,0 0,0 0,0 0,0 0,0 0,0 0,0 0,0 0,0 0,8 0,-8 0,0 0,0 0,0 0,0 0,0 0,0 0,0 0,0 0,0 0,0 0,0 0,0 0,0 0,0 0,0 0,0 0,0 0,0 0,0 0,0 0,0 0,0 0,0 0,0 0,0 0,0 0,0 0,0 0,0 0,0 0,0 0,0 0,0 0,0 0,0 0,0 0,0 0,0 0,0 0,0 0,0 0,0 0,0 0,0 0,0 0,0 0,0 0,0 0,0 0,0 0,0 0,0 0,2 15,-2-15,0 0,0 0,0 0,0 0,0 0,0 0,0 0,0 0,0 0,0 0,0 0,0 0,0 0,0 0,0 20,0-20,0 0,0 0,0 24,0-24,0 0,0 0,0 0,0 0,0 0,0 0,0 0,0 0,0 0,0 0,0 0,0 0,0 23,0-23,0 0,0 0,0 0,0 0,0 0,0 0,0 0,0 0,0 0,0 0,0 0,1 17,-1-17,0 0,0 0,0 0,0 0,0 0,0 0,0 0,0 0,0 0,0 0,8 13,-8-13,0 0,0 0,0 0,0 0,0 0,0 0,0 0,0 0,0 0,0 8,0-8,0 0,0 0,0 0,0 0,0 0,0 0,0 0,0 0,0 0,0 0,0 0,0 0,0 0,0 0,0 0,0 0,0 0,0 0,0 0,0 0,0 0,0 0,0 0,0 0,0 0,0 0,0 0,0 0,0 0,0 0,0 0,0 0,0 9,0-9,0 0,0 0,0 0,0 9,0-9,0 0,0 0,0 18,0-18,0 0,1 35,-1-35,0 52,-7 16,8 13,-9 9,11 5,-11-9,9-7,-1-17,1-21,-1-17,0-13,0-11,0 0,0-21,-10-12,-1-19,-8-15,0 1,-5 0,-4 11,0 14,-7 15,-2 13,1 14,-5 8,2 8,4 6,7 2,9-1,11 5,8 4,22 4,11-4,18-6,10-14,10-14,2 1,-2-27,-4 6,-7 1,-9-3,-7 2,-10 0,-5-3,-8 3,-5 2,-4 6,-12 13,10-12,-10 12,0 0,-18 0,-1 0,-6 17,-2-4,-3 3,8 0,10-1,12-6,0 0,17-9,5 11,5-11,1 0,0 0,-3 0,-6 0,-5-9,-5 9,0 12,2 1,0 3,-1-4,3-12,3 0,5 0,3-26,4-7,-4-8,3-9</inkml:trace>
  <inkml:trace contextRef="#ctx0" brushRef="#br0" timeOffset="96948">16422 15634,'0'0,"0"0,0 0,0 0,0 0,0 0,0 0,1 22,-1-22,0 0,0 0,0 0,0 31,0-31,0 0,0 0,2 49,-2-49,0 0,2 61,-2-61,11 64,-10 1,10-8,-1-9,0-10,1-12,3-12,-1-14,-5-13,-8-13,-1-14,-18-6,-2 2</inkml:trace>
  <inkml:trace contextRef="#ctx0" brushRef="#br0" timeOffset="97540">16341 15937,'28'-1,"0"9,-28-8,0 0,0 0,28 0,-28 0,0 0,58 12,-58-12,62-1,1 1,4-1,-4-1,-2 2,-10 0,-7-8,-12 8,-11 12,-6-4,-15-8,0 9,-9-9,-10 0,-3 0,-3 11,0-11,1 18,4-5,7 1,13 0,0-2,12 0,12-1,1-3,3-10,-2 2,-4 0,-4 0,-8 0,-10 0,9-8,-9 8,0 0,0 13,11-1,-3 4,2-3,3-2,1-11,4 0,4-9,1-14,4-6,-1-3,3-4</inkml:trace>
  <inkml:trace contextRef="#ctx0" brushRef="#br0" timeOffset="97971">17107 15281,'0'0,"0"0,0 0,0 0,0 0,0 0,0 0,0 0,0 0,0 0,0 0,0 0,0 0,0 0,0 0,0 0,0 0,0 0,0 0,0 0,0 0,0 0,0 0,0 0,0 0,0 0,0 0,0 0,0 0,0 0,0 0,0 0,0 0,0 0,0 0,0 0,0 0,0 0,0 0,0 0,0 0,0 0,0 0,0 0,0 0,0 0,0 0,0 0,0 0,0 0,0 0,0 0,18 13,-18-13,0 0,0 0,0 0,21 18,-21-18,0 0,0 0,30 26,-30-26,0 0,37 39,12 13,6 11,12 11,3 12,6 11,4 12,2 12,0 11,-12 11,-18 13,-34 6,-57-5,-70-16</inkml:trace>
  <inkml:trace contextRef="#ctx0" brushRef="#br0" timeOffset="100305">8712 16852,'0'0,"0"0,0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0,58 65,-58-65,0 0,0 0,0 0,1 21,-1-21,0 0,0 0,15 34,-15-34,0 0,13 48,-13-48,14 63,-1 5,-12-2,12-9,-13-12,0-14,1-11,-1-10,0-10,0 0,0-14,-1-9,0-14,-11-15,11-7,-1-9,0 4,19 11,7 13,6 17,0 23,0 12,0 14,-6 4,-4-3,-4-7,-3-10,5-10,1 0,2-21,2 2,-1 1,0 3</inkml:trace>
  <inkml:trace contextRef="#ctx0" brushRef="#br0" timeOffset="100700">9239 17006,'0'0,"0"10,0-10,0 0,0 0,0 0,0 0,0 0,0 0,0 0,0 0,9 0,-9 0,0 0,0 0,0 0,0 0,0 0,0 0,0 0,0 11,0-11,0 0,0 0,0 0,0 0,0 0,0 0,16 9,-16-9,0 0,0 0,0 0,0 0,0 0,15 7,-15-7,0 0,0 0,0 0,0 0,24 0,-24 0,0 0,0 0,0 0,31 0,-31 0,0 0,0 0,37-11,-37 11,0 0,38-28,-38 28,35-37,-4-10,-7 2,-10 1,-15 6,1 7,-17 13,-8 18,-15 19,-6 28,-5 25,11 22,12 11,23 2,16-11,16-26,13-26,8-23,5-22,2-27,-3-14,-7-15,-6-14,-7-8,-5-7,-8-8,-4 0</inkml:trace>
  <inkml:trace contextRef="#ctx0" brushRef="#br0" timeOffset="100937">9841 16481,'13'36,"-12"10,-1-46,0 0,9 54,-9-54,2 108,13 16,-12 0,18-15,-6-26,-1-30,-2-29,-2-24,-10-23,-1-15</inkml:trace>
  <inkml:trace contextRef="#ctx0" brushRef="#br0" timeOffset="101836">9623 16810,'0'0,"0"0,0 0,0 0,0 0,0 0,0 0,0 0,0 0,8 0,-8 0,0 0,0 0,0 0,0 0,0 0,15 9,-15-9,0 0,0 0,0 0,0 0,25 0,-25 0,0 0,0 0,0 0,37 12,-37-12,0 0,0 0,43 0,-43 0,0 0,48 0,-48 0,52 0,1 0,-2-9,-4-3,-6 2,-10 10,-7 0,-4 8,-6 16,-4 13,-9 11,10 5,-9 5,7-8,-9-8,19-6,-7-13,3-8,3-15,3 0,0 0,0-27,-2 0,-3-7,1-10,-3-1,-1-5,-15 0,15 6,-14 7,13 8,-13 12,13 7,-12 10,14 0,-3 0,1 18,3-2,-3 5,4 3,-3-2,1 5,3-1,-3-5,4-2,-1-7,-5-12,1 9,-13-9,13 0,-13 0,0 0,0 0,-1-12,1-1,-9-8,8-12,0-4,0-5,1-1,9 1,4 2,5 3,6 7,1 4,1 6,0 8,1 12,-2-10,-3 10,-1 0,-4 0,-1 0</inkml:trace>
  <inkml:trace contextRef="#ctx0" brushRef="#br0" timeOffset="102185">10984 16820,'1'36,"15"-2,-16-34,0 0,0 0,9 27,-9-27,0 0,16 53,-16-53,14 36,-14-17,10-19,-10 0,0-10,-1-8,1-3,-9-6,9-2,-1 2,15 7,-1 20,6 0,6 20,7 14,-2 8,3 7,-4-8,-4-12,3-29,-7-8,4-30,-3-16,-6-5,4-2</inkml:trace>
  <inkml:trace contextRef="#ctx0" brushRef="#br0" timeOffset="102492">11828 16479,'18'36,"-1"8,-17-44,0 0,17 47,-17-47,33 96,-4 9,-2 4,-6-7,-1-18,-1-19,-6-24,-3-19,-10-22,0-8,-1-19,-16-12,-9-9,-4-5</inkml:trace>
  <inkml:trace contextRef="#ctx0" brushRef="#br0" timeOffset="103016">11778 16962,'9'0,"4"-1,-13 1,0 0,0 0,0 0,0 0,0 0,15 0,-15 0,0 0,0 0,0 0,0 0,31 0,-31 0,0 0,0 0,0 0,34 0,-34 0,0 0,0 0,34 0,-34 0,0 0,37 0,-37 0,34 0,-3-1,4 1,-3 0,-3 10,2 10,-6 10,-5 9,1 7,-6-1,-4-4,-10-10,8-13,-9-9,0-9,0-9,0-8,-1-11,1-7,-1-7,0-4,1 5,0 5,12 14,-2 8,3 14,2 0,1 14,3-1,-3-2,-4-11,3 0,-3-7,3-9,0-3,-1 1,0-1</inkml:trace>
  <inkml:trace contextRef="#ctx0" brushRef="#br0" timeOffset="103312">12585 17083,'0'25,"12"0,-12-25,0 0,0 0,0 0,0 0,1 19,-1-19,0 0,0 0,0 0,21 40,-21-40,0 0,0 0,15 33,-15-33,0 0,15 21,-15-21,16 16,6-8,4-8,5 0,-1-12,0-12,-2-8,-3-6,-6-10,-6-5,-14-6,8 2,-8 8,1 8,-13 19,13 11</inkml:trace>
  <inkml:trace contextRef="#ctx0" brushRef="#br0" timeOffset="103726">12995 17049,'19'0,"-4"-1,-15 1,0 0,0 0,0 0,0 0,0 0,14-1,-14 1,0 0,0 0,0 0,0 0,30 0,-30 0,0 0,0 0,0 0,23 0,-23 0,0 0,0 0,24-28,-24 28,0 0,20-29,-20 29,15-44,-5-6,-11-4,0 5,-19 16,1 9,1 24,-4 0,2 23,4 16,4 15,13 14,0 6,1 4,16-7,0-6,1-17,8-17,1-16,4-15,4-25,-4-11,-3-14,-3-9,-4-5,-1-10,-7-2</inkml:trace>
  <inkml:trace contextRef="#ctx0" brushRef="#br0" timeOffset="103966">13453 16390,'0'0,"0"12,0-12,0 0,0 0,0 0,0 0,0 0,0 0,0 0,0 0,0 0,0 0,0 0,0 0,0 0,0 0,0 0,0 0,0 0,1 20,-1-20,0 0,0 0,0 0,0 0,0 0,0 0,0 8,0-8,0 0,0 0,0 0,0 0,0 0,0 0,0 0,0 0,0 0,0 0,0 0,0 0,0 0,0 0,0 0,0 0,0 0,0 0,0 0,0 0,20-17,-20 17,0 0,14-11,-14 11</inkml:trace>
  <inkml:trace contextRef="#ctx0" brushRef="#br0" timeOffset="104186">13683 17245,'-9'32,"-5"-1,14-31,0 0,0 0,-22 32,22-32,0 0,-46 63,46-63,-65 60,-20 0,-24-4</inkml:trace>
  <inkml:trace contextRef="#ctx0" brushRef="#br0" timeOffset="113091">4331 17903,'0'0,"0"0,0 0,0 0,0 0,0 0,0 0,0 0,0 0,0 0,0 0,77 151,-77-151,0 0,1 19,-1-19,0 22,1 2,0 18,1 1,-1-4,0-9,1-8,-2-9,0-13,0 0,0 0,0 0,0-20,-2-8,0-14,10-10,3-4,8 9,6 6,4 14,-1 10,-3 8,-3 8,-7 10,-2 8,-13 3,13 1,-12 2,13-1,-3-5,6 0,-2-5</inkml:trace>
  <inkml:trace contextRef="#ctx0" brushRef="#br0" timeOffset="113457">4797 18167,'13'0,"2"0,-15 0,0 0,0 0,0 0,0 0,0 0,16 2,-16-2,0 0,0 0,0 0,0 0,29-18,-29 18,0 0,0 0,0 0,29-20,-29 20,0 0,0 0,30-28,-30 28,0 0,25-36,-25 36,22-38,-7-1,-17 5,2 10,-1 8,-22 15,0 12,-8 16,-1 12,6 17,6 12,13 3,9-5,11-10,12-16,9-13,12-18,-2-9,4-30,-4-5,-3-11,-7-7,-11-14,-5-4,-8-4,-5-4</inkml:trace>
  <inkml:trace contextRef="#ctx0" brushRef="#br0" timeOffset="113684">5235 17908,'1'40,"0"2,-1-42,0 0,1 41,-1-41,3 78,12-10,-13-15,9-18,-10-20,8-15,-11-24,-7-10,-7-14</inkml:trace>
  <inkml:trace contextRef="#ctx0" brushRef="#br0" timeOffset="114336">5097 17836,'0'0,"0"0,0 0,0 0,0 0,0 0,0 0,0 0,0 0,0 0,0 9,0-9,0 0,0 0,0 0,0 0,0 0,0 0,9 11,-9-11,0 0,0 0,0 0,0 0,0 0,12 17,-12-17,0 0,0 0,0 0,0 0,17 22,-17-22,0 0,0 0,0 0,25 25,-25-25,0 0,0 0,29 25,-29-25,0 0,32 22,-32-22,33 20,-1-3,-2 1,-5-3,-7-5,-1-1,0 1,-1-3,-2 4,0 5,-3 2,-2 6,-9 2,15 3,-13-3,9-3,-10-1,14 0,-5-3,4 5,2-3,5-5,0-16,3 0,1-1,2-30,-3 1,-3-14,-4-2,-9-1,-9 5,0 14,0 9,1 19,0 0,-8 0,9 21,0 2,0 0,14-5,0-8,1-10,4 0,1 0,-3-12,2-5,-6 1</inkml:trace>
  <inkml:trace contextRef="#ctx0" brushRef="#br0" timeOffset="114651">5922 18145,'1'20,"-1"-2,0-18,0 0,0 0,0 0,0 0,0 0,0 0,0 0,0 0,0 0,0 0,0 0,0 0,0 0,0 0,1 22,-1-22,0 0,0 0,0 0,0 0,0 0,0 0,0 0,0 0,0 0,0 0,0 0,0 0,0 0,2 37,-2-37,0 0,0 0,0 0,0 0,0 0,0 0,0 0,0 0,0 0,0 0,0 0,0 0,2 31,-2-31,0 0,0 0,0 0,0 0,0 0,0 0,0 0,0 0,0 0,0 0,0 0,1 24,-1-24,0 0,0 0,0 0,0 0,0 0,0 0,0 0,0 0,0 0,0 0,0 11,0-11,0 0,0 0,0 0,0 0,0 0,0 0,0 0,0 0,0 0,0 0,0 0,0 0,0 0,0 0,0 0,0 0,0 0,0 0,0 0,8 0,-8 0,0 0,0 0,0 0,0 0,0 0,0 0,0 0,0-18,0 18,0 0,0 0,0 0,0 0,0 0,0 0,12-30,-12 30,0 0,0 0,0 0,0 0,0 0,11-44,-11 44,0 0,0 0,0 0,0 0,7-58,-7 58,0 0,0 0,0 0,12-63,-12 63,0 0,0 0,17-60,-17 60,0 0,16-52,-16 52,21-40,-3 13,0 11,-1 16,-1 0,4 0,-3 0,-1-1,-5 1,-11 0</inkml:trace>
  <inkml:trace contextRef="#ctx0" brushRef="#br0" timeOffset="115152">6261 18153,'1'14,"-1"-1,0-13,0 0,0 0,0 0,-1 10,1-10,0 0,0 0,1 18,-1-18,0 0,0 12,0-12,0 0,0 0,0 0,0 0,0 0,0 0,0 0,0 0,0 0,0 0,0 0,0 0,0 0,0 0,0 0,0 0,0 0,0 0,2 8,-2-8,0 0,0 0,0 0,0 0,0 0,0 0,0 0,0 0,0 0,0 0,0 0,0 0,0 0,0 0,0 0,0 0,0 0,0 0,0 0,0 0,0 0,0 0,0 0,0 0,0 0,0 0,0 0,0 0,0 0,0 0,0 0,0 0,0 0,0 0,0 0,0 0,0 0,0 0,0 0,0 0,0 0,0 0,0 0,0 0,0 0,0 0,0 0,0 0,0 0,0 0,0 0,0 0,0 0,0 0,0 0,0 0,0 0,0 0,0 0,0 0,0 0,0 0,0 0,0 0,0 0,0 0,0 0,0 0,0 0,0 0,0 0,0 0,0 0,0 0,0 0,0 0,0 0,0 0,-2-16,2 16,0 0,0 0,0 0,0 0,0 0,0 0,0 0,0 0,0-13,0 13,0 0,0 0,0 0,0 0,0 0,0 0,0 0,9-17,-9 17,0 0,0 0,0 0,0 0,0 0,0 0,-1-22,1 22,0 0,0 0,0 0,0 0,0 0,0-24,0 24,0 0,0 0,0 0,0 0,13-28,-13 28,0 0,0 0,0 0,10-34,-10 34,0 0,0 0,15-36,-15 36,0 0,19-32,-19 32,20-26,6 13,-26 13,27 0,0 21,-1 15,-4 12,-1 11,-2 6,-6-3,-2-5,-10-17,1-21,-2-19,-2-19,1-10,-11-15</inkml:trace>
  <inkml:trace contextRef="#ctx0" brushRef="#br0" timeOffset="116463">7382 17636,'0'0,"0"0,0 0,0 0,0 0,0 0,0 0,0 0,0 0,0 0,0 0,0 0,0 0,0 0,0 0,0 0,0 0,0 0,0 0,-44 93,44-93,-24 109,25-78,-15-1,15 5,-20 33,9 7,0 2,2-1,11 0,-15-10,13-8,2-11,-2-14,-1-10,1-15,-1-8,0 0,-10-28,9-8,-9-15,8-16,0-2,0-1,8 4,9 10,4 6,1 6,4 9,4 6,3 7,5 2,0 7,-4 13,2 0,-4-1,1 14,-2 9,-8-1,-6-3,-15-4,0-14,-18 0</inkml:trace>
  <inkml:trace contextRef="#ctx0" brushRef="#br0" timeOffset="117118">7121 18029,'18'14,"5"1,-23-15,0 0,0 0,0 0,23 12,-23-12,0 0,0 0,48 25,-48-25,0 0,52 20,-52-20,54 16,1-2,-1-3,-2-11,-7 15,-4-15,-10 10,-6-3,-8-7,-9 8,-8-8,0 0,-8 8,-8-7,-5 0,-8-1,-4 9,-2-9,4 18,9-5,5 0,18 2,-1-1,23-4,6-2,8-8,2 0,-4 0,-7 0,-10-11,-10 11,-8 0,0 0,11 10,-11 9,12 11,-2 3,2-5,6-5,6-15,6-17,6-17,-3-17,0-10,-1-9</inkml:trace>
  <inkml:trace contextRef="#ctx0" brushRef="#br0" timeOffset="117381">8021 17861,'0'24,"-8"4,8-28,0 0,0 0,1 34,-1-34,0 0,-10 61,10-61,-6 71,8 6,-15-1,16-2,-2-18,0-18,10-17,11-21,2 0,0-27,-6-5,-4-8,1-3</inkml:trace>
  <inkml:trace contextRef="#ctx0" brushRef="#br0" timeOffset="118140">8420 18087,'0'0,"0"0,0 0,0 0,0 0,0 0,0 0,0 0,0 0,0 0,0 0,0 0,0 0,0 0,0 0,0 0,0 0,0 0,0 0,0 0,0 0,0 0,0 0,0 0,0 0,0 0,0 0,0 0,0 0,0 0,0 0,0 0,0 0,0 0,0 0,0 0,0 0,0 0,0 0,0 0,0 0,0 0,0 0,0 0,0 0,0 0,0 0,0 0,0 0,0 0,0 0,0 0,0 0,0 0,0 0,0 0,0 0,0 0,0 0,0 0,0 0,-28 69,28-69,0 0,0 0,0 0,0 0,0 0,0 0,0 0,-24 0,24 0,0 0,0 0,0 0,0 0,0 0,0 0,-19 0,19 0,0 0,0 0,0 0,0 0,0 0,-13 0,13 0,0 0,0 0,0 0,0 0,0 12,0-12,0 0,0 0,0 0,1 15,-1-15,0 0,0 0,0 26,0-26,0 0,24 32,-24-32,23 39,1 2,-3-3,-6-2,-4-9,-9-3,-2-7,-12-6,-4 0,-4-11,-3 1,0-1,0 0,3-8,7 8,13 0,0-9,18 9,11 0,14 0,5-1,5 0,1-10,0 11,-2-16,-2 5,-3-5,-7-2,-7-3,-13 3,-10 2,-10 0,-13 7,-7 9,-11-11,-3 12,-4 11,5 6,3 12,10 9,7 6,15 12,15 5,15-1,15-5,11-12,4-17,-3-14,-12-13,-11-2</inkml:trace>
  <inkml:trace contextRef="#ctx0" brushRef="#br0" timeOffset="118598">9307 18111,'0'0,"0"0,0 0,0 0,0 0,0 0,0 0,0 0,0 0,0 0,0 0,0 0,0 0,0 0,0 0,0 0,0 0,0 0,0 0,28 94,-28-94,0 0,0 0,30-18,-30 18,0 0,12-17,-12 17</inkml:trace>
  <inkml:trace contextRef="#ctx0" brushRef="#br0" timeOffset="119654">3354 17613,'0'0,"0"0,0 0,0 0,0 0,0 0,0 0,0 0,0 0,0 0,0 0,0 0,0 0,0 0,0 0,0 0,0 0,0 0,0 0,0 0,0 0,0 0,0 0,0 0,0 0,0 0,0 0,23 106,-23-106,0 0,0 0,35 19,-35-19,0 0,47 20,-47-20,60 21,12 0,9 2,147 33,-176-45,-2 0,0-1,50 17,-3 5</inkml:trace>
  <inkml:trace contextRef="#ctx0" brushRef="#br0" timeOffset="119780">4650 18230,'-14'-1,"-8"9,22-8,0 0,-25-1,25 1,-53 22,-13-9,66-13</inkml:trace>
  <inkml:trace contextRef="#ctx0" brushRef="#br0" timeOffset="126283">10567 14564,'0'0,"0"0,0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0,-10-41,10 41,0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0,10 0,0 0,0 0,0 0,0 0,0 0,0 0,0 0,0 0,0 0,0 0,0 0,0 0,0 0,-12 0,12 0,0 0,0 0,0 0,0 0,0 0,0 0,0 0,0 0,0 0,0 0,0 0,0 0,-13 10,13-10,0 0,0 0,0 0,0 0,0 0,0 0,0 0,0 0,0 0,0 0,-17 1,17-1,0 0,0 0,0 0,0 0,0 0,0 0,0 0,0 0,0 0,0 0,-15 10,15-10,0 0,0 0,0 0,0 0,0 0,0 0,0 0,0 0,0 0,-20 0,20 0,0 0,0 0,0 0,0 0,0 0,0 0,0 0,0 0,-17 11,17-11,0 0,0 0,0 0,0 0,0 0,0 0,0 0,-17 0,17 0,0 0,0 0,0 0,0 0,0 0,0 0,-14 11,14-11,0 0,0 0,0 0,0 0,0 0,-14 11,14-11,0 0,0 0,0 0,0 0,-9 9,9-9,0 0,0 0,0 0,0 12,0-12,0 0,0 0,-10 15,10-15,0 0,0 14,0-14,0 16,2-1,-2-15,0 17,0-1,1 1,11-2,-1 1,5 0,0-1,0 1,-1-4,-3-1,0 0,0 0,-1-3,2-8,-3 15,-1-15,0 12,-9-12,12 10,-12-10,0 0,0 0,0 0,0 0,0 0,0 0,0 0,0 0,0 0,0-10,0 10,0 0,0 0,0 0,0 0,0 0,0-8,0 8,0-12,12 2,-3-2</inkml:trace>
  <inkml:trace contextRef="#ctx0" brushRef="#br0" timeOffset="127786">10143 14541,'0'0,"0"0,0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0,89 37,-89-37,0 0,0 0,0 0,0 0,0 0,0 0,0 0,0 0,0 0,0 0,0 0,12 9,-12-9,0 0,0 0,0 0,0 0,0 0,0 0,0 0,0 0,0 0,0 0,0 0,0 0,0 0,0 0,0 0,0 0,0 0,0 0,0 0,0 0,0 0,0 0,0 0,0 0,0 0,0 0,0 0,0 0,0 0,0 0,0 0,0 0,0 0,0 0,0 0,0 0,0 0,0 0,0 0,0 0,0 0,0 0,0 0,0 0,0 0,0 0,0 0,0 0,0 0,0 0,0 0,0 0,0 0,0 0,0 0,0 0,0 0,0 0,0 0,0 0,0 0,0 9,0-9,0 0,0 0,0 0,0 0,0 0,0 0,0 0,0 0,0 0,0 0,0 0,0 0,0 0,0 9,0-9,0 0,0 0,0 0,0 0,0 0,0 0,0 0,0 0,0 0,0 0,0 0,0 0,0 0,0 0,0 0,0 0,0 0,0 0,0 0,0 0,0 0,0 0,0 0,0 0,0 0,0 0,0 0,0 0,0 0,0 0,0 0,0 0,0 0,0 0,0 0,0 0,0 0,0 0,0 0,0 0,0 0,0 0,0 0,0 0,0 0,0 0,0 0,0 0,0 0,0 0,0 0,0 0,0 0,0 0,0 0,0 0,0 0,0 0,0 0,1 10,-1-10,0 0,0 0,0 0,0 0,0 0,0 0,0 0,0 0,0 0,0 0,0 0,0 0,0 0,0 0,0 0,0 9,0-9,0 0,0 0,0 0,0 0,0 0,0 0,0 0,0 0,0 0,0 0,0 0,0 0,0 0,0 0,0 0,0 0,0 0,0 0,0 0,0 0,0 0,0 0,0 0,0 0,0 0,0 0,0 0,0 0,0 0,0 0,0 0,0 0,0 0,0 0,0 0,0 0,0 0,0 0,0 0,0 0,0 0,0 0,0 0,0 0,0 0,0 0,0 0,0 0,0 0,0 0,0 0,0 0,0 0,0 0,0 0,0 0,0 0,0 0,0 0,0 0,0 0,0 0,0 0,0 0,0 0,0 0,0 0,0 0,0 0,0 0,0 0,0 0,0 0,0 0,0 0,0 0,3 13,-3-13,0 0,0 0,0 0,0 0,0 0,0 0,0 0,0 0,0 0,0 0,0 0,0 0,0 0,0 0,0 0,0 0,0 0,0 0,0 0,0 0,0 0,0 0,0 0,0 0,0 0,0 0,0 0,0 0,0 0,0 0,0 0,0 0,0 0,0 0,0 0,0 0,0 0,0 0,0 0,0 0,0 0,0 0,0 0,0 0,0 0,0 0,0 0,0 0,0 0,0 0,0 0,0 0,0 0,0 0,0 0,0 3,0-3,0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0,-9-8,9 8,0 0,0 0,0 0,0 0,0 0,0 0,0 0,0 0,0 0,0 0,0 0,0 0,0 0,0 0,0 0,0 0,0 0,0 0,0 0,0 0,0 0,0 0,0 0,0 0,0 0,0 0,0 0,0 0,0 0,0 0,0 0,0 0,0 0,0 0,0 0,0 0,0 0,0 0,0 0,0 0,0 0,0 0,0 0,0 0,0 0,0 0,0 0,0 0,0 0,0 0,0 0,0 0,0 0,0 0,0 0,0 0,0 0,0 0,0 0,0 0,0 0,0 0,0 0,0 0,0 0,0 0,0 0,0 0,0 0,0 0,0 0,0 0,0 0,0 0,-14 0,14 0,0 0,0 0,0 0,0 0,0 0,0 0,0 0,0 0,0 0,0 0,0 0,0 0,0 0,0 0,0 0,0 0,0 0,0 0,0 0,0 0,0 0,0 0,0 0,0 0,0 0,0 0,0 0,0 0,0 0,0 0,0 0,0 0,0 0,0 0,0 0,0 0,0 0,0 0,0 0,0 0,0 0,0 0,0 0,0 0,0 0,0 0,0 0,0 0,0 0,0 0,0 0,0 0,0 0,0 0,0 0,0 0,0 0,0 0,0 0,0 0,0 0,0 0,0 0,0 0,0 0,0 0,0 0,0 0,0 0,0 0,0 0,0 0,0 0,0 0,-14-9,14 9,0 0,0 0,0 0,0 0,0 0,0 0,0 0,0 0,0 0,0 0,0 0,0 0,0 0,0 0,0 0,0 0,0 0,0 0,0 0,0 0,0 0,0 0,0 0,0 0,0 0,0 0,0 0,0 0,0 0,0 0,0 0,0 0,0 0,0 0,0 0,0 0,0 0,0 0,0 0,0 0,0 0,0 0,0 0,0 0,0 0,0 0,0 0,0 0,0 0,0 0,0 0,0 0,0 0,0 0,0 0,0 0,0 0,0 0,0 0,0 0,0 0,0 0,0 0,0 0,0 0,0 0,0 0,0 0,0 0,0 0,0 0,0 0,0 0,0 0,-16 0,16 0,0 0,0 0,0 0,0 0,0 0,0 0,0 0,0 0,0 0,0 0,0 0,0 0,0 0,0 0,0 0,0 0,0 0,0 0,0 0,0 0,0 0,0 0,0 0,0 0,0 0,0 0,0 0,0 0,0 0,0 0,0 0,0 0,0 0,-12-10,12 10,0 0,0 0,0 0,0 0,0 0,0 0,0 0,0 0,0 0,0 0,0 0,0 0,0 0,0 0,0 0,0 0,0 0,0 0,0 0,0 0,0 0,0 0,0 0,0 0,0 0,0 0,0 0,0 0,0 0,0 0,0 0,0 0,0 0,0 0,0 0,0 0,0 0,0 0,0 0,-13 0,13 0,0 0,0 0,0 0,0 0,0 0,0 0,0 0,0 0,0 0,0 0,0 0,0 0,0 0,0 0,0 0,0 0,0 0,0 0,0 0,0 0,0 0,0 0,0 0,0 0,0 0,0 0,0 0,0 0,0 0,0 0,0 0,0 0,0 0,0 0,0 0,-13-11,13 11,0 0,0 0,0 0,0 0,0 0,0 0,0 0,0 0,0 0,0 0,0 0,0 0,0 0,0 0,0 0,0 0,0 0,0 0,0 0,0 0,0 0,0 0,0 0,0 0,0 0,0 0,0 0,0 0,0 0,0 0,0 0,0 0,0 0,0 0,0 0,0 0,0 0,-15 0,15 0,0 0,0 0,0 0,0 0,0 0,0 0,0 0,0 0,0 0,0 0,0 0,0 0,0 0,0 0,0 0,0 0,0 0,0 0,0 0,0 0,0 0,0 0,0 0,0 0,0 0,0 0,0 0,0 0,0 0,0 0,0 0,0 0,0 0,0 0,0 0,0 0,-13-9,13 9,0 0,0 0,0 0,0 0,0 0,0 0,0 0,0 0,0 0,0 0,0 0,0 0,0 0,0 0,0 0,0 0,0 0,0 0,0 0,0 0,0 0,0 0,0 0,0 0,0 0,0 0,0 0,0 0,0 0,0 0,0 0,0 0,0 0,0 0,0 0,-12 1,12-1,0 0,0 0,0 0,0 0,0 0,0 0,0 0,0 0,0 0,0 0,0 0,0 0,0 0,0 0,0 0,0 0,0 0,0 0,0 0,0 0,0 0,0 0,0 0,0 0,0 0,0 0,0 0,0 0,0 0,0 0,0 0,0 0,0 0,0 0,-13-8,13 8,0 0,0 0,-11 0,11 0,0 0,0 0,0 0,0 0,0 0,0 0,0 0,0 0,0 0,0 0,0 0,0 0,0 0,0 0,0 0,0 0,0 0,0 0,0 0,0 0,0 0,0 0,0 0,0 0,0 0,0 0,0 0,0 0,0 0,0 0,0 0,0 0,-14-9,14 9,0 0,0 0,0 0,0 0,0 0,0 0,0 0,0 0,0 0,0 0,0 0,0 0,0 0,0 0,0 0,0 0,0 0,0 0,0 0,0 0,0 0,0 0,0 0,0 0,0 0,0 0,0 0,0 0,0 0,0 0,0 0,-13 0,13 0,0 0,0 0,0 0,0 0,0 0,0 0,0 0,0 0,-12-1,12 1,0 0,0 0,0 0,0 0,0 0,0 0,0 0,0 0,0 0,0 0,0 0,0 0,0 0,0 0,0 0,0 0,0 0,0 0,0 0,0 0,0 0,0 0,0 0,0 0,0 0,0 0,0 0,0 0,0 0,-13-10,13 10,0 0,0 0,0 0,0 0,0 0,0 0,0 0,0 0,0 0,0 0,0 0,0 0,0 0,0 0,0 0,0 0,0 0,0 0,0 0,0 0,0 0,0 0,0 0,0 0,0 0,0 0,0 0,0 0,-10 0,10 0,0 0,0 0,0 0,0 0,0 0,0 0,0 0,0 0,0 0,0 0,0 0,0 0,0 0,0 0,0 0,0 0,0 0,0 0,0 0,0 0,0 0,0 0,0 0,0 0,0 0,0 0,0 0,0 0,0 0,0 0,0 0,0 0,0 0,0 0,0 0,0 0,0 0,0 0,0 0,0 0,0 0,0 0,-13 0,13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0,-14 0,0 0,0 0,0 0,0 0,0 0,0 0,0 0,0 0,0 0,0 0,0 0,0 0,12 13,-12-13,0 0,0 0,0 0,0 0,0 0,0 0,0 0,0 0,0 0,0 0,18 10,-18-10,0 0,0 0,0 0,0 0,0 0,0 0,0 0,0 0,0 0,0 0,17 12,-17-12,0 0,0 0,0 0,0 0,0 0,0 0,0 0,0 0,0 0,18 10,-18-10,0 0,0 0,0 0,0 0,0 0,0 0,0 0,0 0,20 11,-20-11,0 0,0 0,0 0,0 0,0 0,0 0,0 0,18 11,-18-11,0 0,0 0,0 0,0 0,0 0,0 0,19 9,-19-9,0 0,0 0,0 0,0 0,0 0,19 12,-19-12,0 0,0 0,0 0,0 0,18 10,-18-10,0 0,0 0,0 0,20 11,-20-11,0 0,0 0,19 11,-19-11,0 0,19 11,-19-11,17 10,-2-11,-15 1,0 0,0 0,9 13,-9-13,0 0,0 0,0 0,0 0,0 0,0 0,0 0,0 0,0 0,0 0,0 0,0-10,-13-1,0 0,-5-2,-3 0,-1-1,-2 1,-5-2,-1 3,-2-3,-1 1,5 1,6 4,8 9,5 0,9-8,0 8,0 0,0 0,0 0,17 0,-5 8,5-8,3 14,2-13,1 14,-1-15,-5 0,-1 0,-2-2,-2 2,-1-16</inkml:trace>
  <inkml:trace contextRef="#ctx0" brushRef="#br0" timeOffset="128770">10219 14329,'0'0,"0"0,0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0,5-27,-5 27,0 0,0 0,0 0,0 0,0 0,0 0,0 0,0 0,0 0,0 0,0 0,-9-1,9 1,0 0,0 0,0 0,0 0,0 0,0 0,0 0,0 0,0 0,0 0,0 11,0-11,0 0,0 0,0 0,0 0,0 0,0 0,0 0,0 0,0 0,-2 28,2-28,0 0,0 0,0 0,0 0,0 0,0 0,0 0,0 0,0 8,0-8,0 0,0 0,0 0,0 0,0 0,0 0,0 0,-1 10,1-10,0 10,0-10,0 0,0 0,0 0,0 0,0 0,1 23,-1-23,0 0,0 0,0 0,0 0,0 25,0-25,0 0,0 0,0 0,1 28,-1-28,0 0,0 0,1 29,-1-29,0 0,0 27,0-27,1 28,-1-1,1 0,-1-1,1 2,0-1,-1 2,1-1,-2-1,10-1,-9-1,1-4,-1-1,1-2,-1-4,0-1,0-1,1-3,8-9,-9 11,0-11,0 0,0 0,0 0,0 0,0 0,0 0,0 0,0 0,0 0,0 0,0 0,0 0,0 0,0 0,-1-16,1 3,0-5,-1-3,1-3,-1-2,1-2,-2-3,2-3,0-2,-1-2,0-1,0-2,0 2,1-2,-1 2,0 2,13-1</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6:59:32.461"/>
    </inkml:context>
    <inkml:brush xml:id="br0">
      <inkml:brushProperty name="width" value="0.05292" units="cm"/>
      <inkml:brushProperty name="height" value="0.05292" units="cm"/>
      <inkml:brushProperty name="color" value="#FF0000"/>
    </inkml:brush>
  </inkml:definitions>
  <inkml:trace contextRef="#ctx0" brushRef="#br0">779 5705,'0'0,"0"0,0 0,0 0,0 0,0 0,0 0,0 0,0 0,0 0,0 0,0 0,0 0,0 0,0 0,0 0,0 0,0 0,0 0,0 0,0 0,0 0,0 0,0 0,0 0,0 0,0 0,0 0,0 0,0 0,0 0,0 0,0 0,0 0,0 0,0 0,0 0,0 0,0 0,0 0,0 0,0 0,0 0,0 0,0 0,0 0,0 0,0 0,0 0,0 0,0 0,0 0,0 0,0 0,0 0,0 0,43 0,-43 0,0 0,0 0,0 0,-29 15,29-15,0 0,0 0,-47 21,47-21,0 0,-56 35,56-35,-67 47,1 9,6 8,13 1,16-1,19-3,12-9,30-6,5-5,12-13,8-10,6-18,3 0,0-32,-4-11,-4-12,-12-10,-9-1,-14-1,-20 0,-1 11,-22 7,1 11,-7 11,-1 12,-1 5,0 10</inkml:trace>
  <inkml:trace contextRef="#ctx0" brushRef="#br0" timeOffset="612">1833 5730,'0'0,"0"0,0 0,0 0,0 0,0 0,0 0,0 0,0 0,0 0,0 0,0 0,0 0,0 0,0 0,0 0,0 0,0 0,0 0,0 0,0 0,0 0,0 0,0 0,0 0,0 0,0 0,0 0,0 0,0 0,0 0,0 0,0 0,0 0,174 49,-174-49,67-1,3-14,-1 4,-8-2,-3 2,-10 10,-7-13,-14 14,-10 0,-9 0,-8 16,-15 12,-12 19,-13 16,-12 18,-8 12,0 6,1 8,12-1,11-6,13-14</inkml:trace>
  <inkml:trace contextRef="#ctx0" brushRef="#br0" timeOffset="2827">547 7258,'0'0,"0"0,0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0,116-11,-116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0,0 0,0 0,0 0,0 9,0-9,0 0,0 0,0 0,0 0,0 0,0 0,0 0,0 0,0 0,0 0,0 0,0 0,0 0,0 0,0 0,0 0,0 0,0 0,0 0,0 0,0 0,0 0,0 0,0 0,0 0,0 0,0 0,0 0,0 0,0 0,0 0,0 0,0 0,0 0,0 0,0 0,-8 7,8-7,0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 5,2-5,0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0,0-11,0 11,0 0,0 0,0 0,0 0,0 0,0 0,0 0,0 0,0 0,0 0,0 0,0 0,0 0,0 0,0 0,0 0,0 0,0 0,0 0,0 0,0 0,0 0,0 0,0 0,0 0,0 0,0 0,0 0,0 0,0 0,0 0,0 0,0 0,0 0,0 0,0 0,0 0,0 0,0 0,0 0,0 0,0 0,0 0,0 0,0 0,0 0,0-9,0 9,0 0,0 0,0 0,0 0,0 0,0 0,0 0,0 0,0 0,0 0,0 0,0 0,0 0,0 0,0 0,0 0,0 0,0 0,0 0,0 0,0 0,0 0,0 0,0 0,0 0,0 0,0 0,0 0,0 0,0 0,0 0,0 0,0 0,0 0,0 0,0 0,0 0,0 0,0 0,0 0,0 0,0 0,0 0,0 0,0 0,0 0,0 0,0 0,0 0,0 0,0 0,0 0,0 0,0 0,0 0,0 0,0 0,0 8,0-8,0 0,0 0,0 0,0 0,0 0,0 0,0 0,-16 15,16-15,0 0,0 0,0 0,0 0,0 0,0 0,-11 19,11-19,0 0,0 0,0 0,0 0,0 0,-11 28,11-28,0 0,0 0,0 0,0 0,-12 30,12-30,0 0,0 0,0 0,-10 31,10-31,0 0,0 0,-1 34,1-34,0 0,-11 32,11-32,0 33,0-1,0-32,0 0,0 28,0-28,0 25,7-6,-7-4,0-8,0-7,0 0,0 0,11 0,7 0,9 0,12 0,2 0,3-11,-2 11,-5 0,-6-8,-7 8,-8 0,-8 0,-8 0,0-8,0-4,13-6,-2-5,1-6,0 8,-3 4,-9 17,0 0,0 20,-24 14,-2 12,-3 11,-2 6,7 0,4 0,6-8,14-4,-2-9,10-16,6-17</inkml:trace>
  <inkml:trace contextRef="#ctx0" brushRef="#br0" timeOffset="3489">2103 7464,'0'0,"0"0,0 0,0 0,0 0,0 0,0 0,0 0,0 0,0 0,0 0,0 0,0 0,0 0,0 0,0 0,0 0,0 0,0 0,0 0,0 0,0 0,0 0,0 0,0 0,0 0,0 0,0 0,0 0,0 0,0 0,0 0,0 0,0 0,0 0,0 0,0 0,0 0,0 0,0 0,0 0,0 0,0 0,0 0,0 0,0 0,0 0,0 0,0 0,0 0,0 0,-71 35,71-35,0 0,0 0,0 0,0 0,0 0,39 0,-39 0,0 0,0 0,0 0,0 0,49 11,-49-11,0 0,0 0,45 12,-45-12,0 0,0 0,42 19,-42-19,0 0,30 23,-30-23,13 31,-13 2,-32 3,-6 1,-14-5,-3 1,4-7,8-6,14-6,14-6,15-8,0 12,30-4,11 5,13 1,4 2,-3 1,-13 3,-14 5,-18 2,-19 1,-18 4,-24-4,-20-3,-14-3,-12-3,4-6,12-3,13-10,18 0,17 8</inkml:trace>
  <inkml:trace contextRef="#ctx0" brushRef="#br0" timeOffset="4791">646 8879,'0'0,"0"0,0 0,0 0,0 0,0 0,0 0,0 0,0 0,0 0,0 0,0 0,0 0,0 0,0 0,0 0,0 0,0 0,0 0,0 0,0 0,0 0,0 0,0 0,0 0,0 0,0 0,0 0,0 0,0 0,0 0,0 0,0 0,0 0,0 0,0 0,0 0,0 0,0 0,0 0,0 0,0 0,0 0,0 0,0 0,0 0,0 0,0 0,0 0,0 0,0 0,0 0,0 0,0 0,0 0,0 0,0 0,0 0,0 0,0 0,0 0,0 0,0 0,0 0,0 0,0 0,0 0,0 0,0 0,0 0,0 0,0 0,0 0,0 0,0 0,0 0,0 0,0 0,0 0,0 0,-48 93,48-93,0 0,0 0,0 15,0-15,0 0,-24 31,24-31,-20 38,2 6,1 9,5 4,11 2,1 1,17-5,7-10,11-9,9-6,8-10,2-7,-3-13,-6 0,-8-15,-9-8,-11-3,-16-9,-1-2,-15 3,-11 8,-10 11,-6 15,-7 0,2 25,5 5,9 4,13 5,20-2,9-8,15-11</inkml:trace>
  <inkml:trace contextRef="#ctx0" brushRef="#br0" timeOffset="5531">2096 9020,'0'0,"0"0,0 0,0 0,0 0,0 0,0 0,0 0,0 0,0 0,0 0,0 0,0 0,0 0,0 0,0 0,0 0,0 0,0 0,0 0,0 0,0 0,0 0,0 0,0 0,0 0,0 0,0 0,0 0,0 0,0 0,0 0,0 0,0 0,0 0,0 0,0 0,0 0,0 0,0 0,0 0,0 0,0 0,0 0,0 0,0 0,0 0,0 0,0 0,0 0,0 0,0 0,0 0,0 0,0 0,0 0,0 0,-91-93,91 93,0 0,0 0,-31 0,31 0,0 0,-31 0,3 11,-2 2,2 7,-2 2,0 2,3 2,2-4,4 2,7-6,3-3,2-1,9-1,-8-2,8 1,0 4,-1 1,10-2,-1 1,5-2,5-4,10 1,9-1,12-1,0 2,0 0,-8-2,-8 3,-13 3,-8 3,-12 6,-15 3,-8 1,-8-2,-7-4,-2-4,3-4,1-1,6-5,6-8,5 1,9-9</inkml:trace>
  <inkml:trace contextRef="#ctx0" brushRef="#br0" timeOffset="7139">692 10058,'0'0,"0"0,0 0,0 0,0 0,0 0,0 0,0 0,0 0,0 0,0 0,0 0,0 0,0 0,0 0,0 0,0 0,0 0,0 0,0 0,0 0,0 0,0 0,0 0,0 0,0 0,0 0,0 0,0 0,0 0,0 0,0 0,0 0,0 0,0 0,0 0,0 0,0 0,0 0,0 0,0 0,0 0,0 0,0 0,0 0,0 0,0 0,0 0,0 0,0 0,0 0,0 0,0 0,0 0,0 0,0 0,0 0,24 89,-24-89,0 0,0 0,-1 38,1-38,0 0,-1 46,-10 9,1 12,-1 3,9 4,-9-6,10-12,1-15,0-18,0-23,0 0,0-23</inkml:trace>
  <inkml:trace contextRef="#ctx0" brushRef="#br0" timeOffset="7988">2050 10250,'0'0,"0"0,0 0,0 0,0 0,0 0,0 0,0 0,-16 96,16-96,-30 100,19-72,0 5,11-3,-22 25,8-5,4-8,1-11,9-8,-12-8,12-15,0 0,0 0,0-10,16-15,-2-19,1-19,2-11,1-5,1 3,-6 10,-12 5,0 7,0 9,-23 0,-7 5,-9 5,-10 6,-3 12,0 9,5 9,7-1,13 16,9 2,8 9,9 7,-1 6,22 3,1-2,7 0,8-6,10-8,7-11,6-8,-1-8</inkml:trace>
  <inkml:trace contextRef="#ctx0" brushRef="#br0" timeOffset="9034">622 11167,'0'0,"0"0,0 0,0 0,0 0,0 0,0 0,0 0,0 0,0 0,0 0,0 0,0 0,0 0,0 0,0 0,0 0,0 0,0 0,0 0,0 0,0 0,0 0,0 0,0 0,0 0,0 0,0 0,0 0,0 0,0 0,0 0,0 0,0 0,0 0,16 102,-16-102,0 0,0 0,0 0,0 0,0 13,0-13,0 0,0 0,0 0,0 10,0-10,0 0,0 0,0 12,0-12,0 0,0 31,0-31,-9 36,8 11,-13 2,6 7,-3 3,1-1,1 5,0-4,7-5,-11-1,13-8,-11-7,11-11,0-15,-11-11</inkml:trace>
  <inkml:trace contextRef="#ctx0" brushRef="#br0" timeOffset="9814">1607 11287,'0'0,"0"0,0 0,0 0,0 0,0 0,0 0,0 0,0 0,0 0,0 0,0 0,0 0,0 0,0 0,0 0,0 0,0 0,0 0,0 0,0 0,0 0,0 0,0 0,0 0,0 0,0 0,0 0,0 0,0 0,0 0,0 0,0 0,0 0,0 0,0 0,0 0,0 0,0 0,0 0,0 0,0 0,0 0,0 0,0 0,196-27,-151 27,6-9,4 9,-9 14,-7 3,-9 6,-11 6,-12 6,-7 3,-25 3,-7-1,-10-7,-7-3,-1-9,7-7,10-3,13-11,11 0,9 0,20 10,10-11,13 17,9 2,1 2,-1 9,-6 5,-9-1,-11 4,-16-1,-10 0,-28 3,-10-3,-19-5,-12-8,-13-8,-4-15,-2 0,6 1,11-10,10-2,10 3</inkml:trace>
  <inkml:trace contextRef="#ctx0" brushRef="#br0" timeOffset="11196">396 12807,'0'0,"0"0,0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0,93 0,-93 0,0 0,0 0,0 0,0 0,16-14,-16 14,0 0,0 0,0 0,16-9,-16 9,0 0,0 0,19-9,-19 9,0 0,24-9,-24 9,28-1,6-9,-34 10,35 0,-5-1,-3 14,-8-1,-4 6,-15 0,-2 3,-7 1,-11 0,-10 1,-4-3,0-2,4-3,9-4,6-11,15 12,0-12,0 10,26 3,3 4,7 5,0 3,1 6,-5 1,-10 1,-5 3,-18-4,1-4,-23-2,-13-2,-13 0,-10-4,-3-6,2-3,3-11,7 0,11 0,13-16,15 1,11-9,29-5,10-6,11-1</inkml:trace>
  <inkml:trace contextRef="#ctx0" brushRef="#br0" timeOffset="11837">1785 12558,'0'0,"0"0,0 0,0 0,0 0,0 0,0 0,0 0,0 0,0 0,0 0,0 0,0 0,0 0,0 0,0 0,0 0,0 0,0 0,0 0,0 0,0 0,0 0,-70 32,70-32,0 0,-27 50,27-50,-26 68,3 6,5 9,4 2,13-10,13-5,11-6,9-12,7-8,2-7,3-11,1-11,-2-16,-3-7,-3-23,-7-17,-10-12,-8 2,-11 8,-9 14,-9 16,-9 10,-11 10,-9 19,-9 13,0 15,5 9,12 2,14-3,16-12,7-13,23-15</inkml:trace>
  <inkml:trace contextRef="#ctx0" brushRef="#br0" timeOffset="44302">5269 8870,'0'0,"0"0,0 0,0 0,0 0,0 0,0 0,0 0,0 0,0 0,0 0,0 0,0 0,0 0,0 0,0 0,0 0,0 0,0 0,0 0,0 0,0 0,0 0,0 0,0 0,0 0,0 0,0 0,0 0,0 0,0 0,0 0,0 0,0 0,0 0,0 0,0 0,0 0,0 0,0 0,0 0,0 0,0 0,0 0,0 0,0 0,0 0,0 0,0 0,0 0,0 0,0 0,0 0,0 0,0 0,0 0,0 0,0 0,0 0,0 0,0 0,0 0,0 0,0 0,0 0,0 0,0 0,0 0,0 0,0 0,0 0,0 0,0 0,0 0,0 0,48 115,-48-115,0 0,0 0,0 0,0 22,0-22,0 0,0 0,0 19,0-19,0 0,0 17,0-17,-2 32,-7-12,9-7,0-13,0 14,0-1,9 12,-1 5,-8 9,13-2,-13-3,14-8,-14-7,13-8,-13-11,0 0,0 0,0 0,0-19,0-11,2-14,8-11,1-5,5 4,1 9,3 16,9 12,0 9,2 12,1-2,-3-2,-6 17,-4-5,-7-2,-12 3,0-1</inkml:trace>
  <inkml:trace contextRef="#ctx0" brushRef="#br0" timeOffset="45668">5605 9180,'0'0,"0"0,0 0,0 0,0 0,0 0,0 0,0 0,0 0,0 0,0 0,0 0,0 0,0 0,0 0,0 0,0 0,0 0,0 0,0 0,0 0,0 0,0 0,0 0,0 0,0 0,0 0,0 0,0 0,0 0,0 0,0 0,0 0,0 0,0 0,0 0,0 0,0 0,0 0,0 0,0 0,0 0,0 0,0 0,0 0,0 0,0 0,0 0,0 0,0 0,0 0,0 0,0 0,0 0,0 0,0 0,0 0,0 0,0 0,10 0,-10 0,0 0,0 0,0 0,0 0,0 0,0 0,0 0,0 0,0 0,0 0,9 0,-9 0,0 0,0 0,0 0,0 0,0 0,0 0,0 0,0 0,0 0,10-9,-10 9,0 0,0 0,0 0,0 0,0 0,0 0,0 0,0 0,12 0,-12 0,0 0,0 0,0 0,0 0,0 0,0 0,0 0,18 0,-18 0,0 0,0 0,0 0,0 0,0 0,0 0,19-10,-19 10,0 0,0 0,0 0,0 0,0 0,19 0,-19 0,0 0,0 0,0 0,0 0,19-8,-19 8,0 0,0 0,0 0,18-11,-18 11,0 0,0 0,20-12,-20 12,0 0,22-18,-22 18,21-22,-5-1,-6-2,-10 2,-12 4,-10 8,-7 11,0 0,-2 22,5 9,0 12,5 7,12 8,9-4,-2-11,26-9,-1-14,6-12,5-8,-1-9,-4-12,-3-1,-3-2,-1-1,0 4,3 2,-1 2,1 2,-3 2,-2 3,-7 10,-12-11,9 11,-10 0,-7 0,-4 0,-5 0,0 10,2 0,-3 4,0 3,2 3,7 0,7-5,10-2,11-13,5 1,1-1,5-22,-6 4,-5 4,-8 6,-12 8,12-1,-12 13,11 5,0 5,4-3,6-6,3-15,2 2,2-9,2-5,-2-2,-1 3,-2 4,-8 9,-3-11,-5 11,-9 0,0 0,0 0,0 0,-9 0,-11 0,-5 0,1 0,1 19,5 3,4 7,4 1,10-3,0-7,-1-6,12-14,7 0,10 0,9-32,7-9,0-9,3-9,-6-7,-3-2,0-1,-11-3,-7 9,-5 11,-14 13,-1 17,-9 13,-10 10,-10 20,-2 16,1 19,6 19,6 15,16 0,1-10,12-17,15-22,17-20,9-21,7-23,0-13,1-5</inkml:trace>
  <inkml:trace contextRef="#ctx0" brushRef="#br0" timeOffset="46148">7459 9052,'0'0,"0"0,0 0,0 0,0 0,0 0,0 0,0 0,0 0,0 0,0 0,0 0,0 0,0 0,0 0,0 0,0 0,0 0,0 0,0 0,0 0,0 0,0 0,0 0,0 0,0 0,0 0,0 0,0 0,0 0,0 0,0 0,0 0,0 0,0 0,0 0,0 0,0 0,0 0,0 0,-18-9,18 9,0 0,0 0,0 0,0 0,0 0,0 0,0 0,0 0,0 0,0 0,0 0,0 0,0 0,0 0,0 0,0 0,-17-1,17 1,0 0,0 0,0 0,0 0,0 0,0 0,0 0,0 0,0 0,0 0,0 0,0 0,0 0,0 0,-18 0,18 0,0 0,0 0,0 0,0 0,0 0,0 0,0 0,0 0,0 0,0 0,0 0,0 0,0 0,0 0,-18 0,18 0,0 0,0 0,0 0,0 0,0 0,0 0,0 0,0 0,0 0,0 0,0 0,0 0,0 0,-17 8,17-8,0 0,0 0,0 0,0 0,0 0,0 0,0 0,0 0,0 0,0 0,0 0,0 0,-14 22,14-22,0 0,0 0,0 0,0 0,0 0,0 0,0 0,0 0,0 0,0 0,0 0,-12 30,12-30,0 0,0 0,0 0,0 0,0 0,0 0,0 0,0 0,0 0,0 0,0 33,0-33,-1 31,1-31,0 0,0 0,0 0,0 0,0 0,0 0,0 0,0 0,16 24,-16-24,0 0,0 0,0 0,0 0,0 0,0 0,0 0,31 16,-31-16,0 0,0 0,0 0,0 0,0 0,0 0,41-1,-41 1,0 0,0 0,0 0,0 0,0 0,49-13,-49 13,0 0,0 0,0 0,0 0,53-29,-53 29,0 0,0 0,0 0,46-37,-46 37,0 0,0 0,37-33,-37 33,0 0,24-23,-24 23,12-13,-12 13,0 13,0 11,-2 12,16 3,-5-7,9-12,6-20,6 0,4-27</inkml:trace>
  <inkml:trace contextRef="#ctx0" brushRef="#br0" timeOffset="46793">8467 9067,'0'0,"0"0,0 0,0 0,0 0,0 0,0 0,0 0,0 0,0 0,0 0,0 0,0 0,0 0,0 0,0 0,0 0,0 0,0 0,-5 96,5-96,0 0,0 0,0 29,0-29,0 0,-16 37,16-37,-12 39,-8 32,-1-4,5-16,8-20,7-18,1-13,1-23,-1-10,14-17,-13-14,13-13,-3-12,13 0,16 13,19 21,11 25,1 30,-4 18,-16 13,-17 6,-22 2,-12-7,-36-3,-10-8,-9-3,0-3,7-5,14-10,14 0,9 0,12-26,13-2,11-1</inkml:trace>
  <inkml:trace contextRef="#ctx0" brushRef="#br0" timeOffset="47207">9053 9031,'-11'0,"0"11,11-11,0 0,0 0,0 0,0 0,0 0,0 0,0 0,0 0,0 0,0 0,0 0,0 0,0 0,0 0,0 0,0 0,0 0,0 0,0 0,0 0,0 8,0-8,0 0,0 0,0 0,0 0,0 0,0 0,0 0,0 0,0 0,0 0,0 0,0 0,0 0,0 0,0 0,0 0,0 0,0 0,0 0,-28 19,28-19,0 0,0 0,0 0,0 0,0 0,0 0,0 0,0 0,0 0,0 0,0 0,0 0,0 0,0 0,0 0,0 0,0 0,0 0,-13 23,13-23,0 0,0 0,0 0,0 0,0 0,0 0,0 0,0 0,-8 25,8-25,0 0,0 0,0 0,0 0,0 0,0 0,0 0,0 0,0 0,0 0,0 0,0 0,0 0,0 0,0 0,0 0,0 21,0-21,0 0,0 0,0 0,0 0,0 0,0 0,0 0,0 0,0 0,0 0,0 0,0 0,0 0,0 0,0 0,0 16,0-16,0 0,0 0,0 0,0 0,0 0,0 0,0 0,0 0,0 0,0 0,0 0,0 0,0 0,0 0,0 0,0 0,0 0,0 0,0 0,0 0,0 0,0 0,0 0,0 0,0 0,0 0,0 0,0 0,0 0,19 0,-19 0,0 0,0 0,0 0,0 0,0 0,0 0,19-1,-19 1,0 0,0 0,0 0,0 0,0 0,0 0,0 0,0 0,0 0,0 0,0 0,23-11,-23 11,0 0,0 0,0 0,0 0,0 0,0 0,0 0,0 0,0 0,0 0,24-18,-24 18,0 0,0 0,0 0,0 0,0 0,0 0,0 0,0 0,0 0,24-19,-24 19,0 0,0 0,0 0,0 0,0 0,0 0,0 0,0 0,22-19,-22 19,0 0,0 0,0 0,0 0,0 0,0 0,0 0,21-15,-21 15,0 0,0 0,0 0,0 0,0 0,0 0,12-8,-12 8,0 0,0 0,0 0,0 0,0 0,9 0,-9 0,0 0,0 0,0 0,0 0,9 13,-9-13,0 0,0 0,0 0,8 21,-8-21,0 0,0 0,9 27,-9-27,0 0,11 27,-11-27,11 21,1-11,6-10,5-14,-2-9</inkml:trace>
  <inkml:trace contextRef="#ctx0" brushRef="#br0" timeOffset="47398">9427 9202,'0'8,"0"1,0-9,0 0,0 0,0 0,0 0,0 0,0 8,0-8,0 0,0 0,0 0,0 0,0 12,0-12,0 0,0 0,0 0,0 0,0 0,0 0,0 0,15-8,-15 8,0 0,0-24,0 24</inkml:trace>
  <inkml:trace contextRef="#ctx0" brushRef="#br0" timeOffset="47585">9277 8822,'0'0,"0"0,0 0,0 0,0 0,0 0,0 0,0 0,0 0,9 0,-9 0,0 0,0 0,0 0,0 0,0 0,10 0,-10 0,0 0,0 0,0 0,0 0,18 13,-18-13,0 0,0 0,0 0,21 0,-21 0,0 0,0 0,24 0,-24 0,0 0,25 0,-25 0</inkml:trace>
  <inkml:trace contextRef="#ctx0" brushRef="#br0" timeOffset="47904">9588 9129,'0'20,"-11"-1,11-1,-16 12,5-8,11-10,-14-12,14 0,0-24,-9 1,11-11,12-8,4-13,6-1,10 6,17 13,13 23,5 14,-10 25,-18 6,-28-4</inkml:trace>
  <inkml:trace contextRef="#ctx0" brushRef="#br0" timeOffset="58487">5703 9842,'0'0,"0"0,0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0,-64-6,64 6,0 0,0 0,0 0,0 0,0 0,0 0,-17 0,17 0,0 0,0 0,0 0,0 0,0 0,-17 0,17 0,0 0,0 0,0 0,0 0,-17 0,17 0,0 0,0 0,0 0,-19-1,19 1,0 0,0 0,-19 0,19 0,0 0,-18 0,18 0,-20 16,-2-2,0 3,2 2,6 3,4-7,10 0,-1-4,1 0,21-2,2-10,6 10,5-9,2-10,2-1,-1-4,-2-1,0 0,-7-3,-2 3,-4 2,-3 0,-7 3,-3 11,-9-10,11 10,-11 0,0 0,0 10,-1 2,1 6,0 5,6 7,-7 4,1 3,-1-4,10-3,-9-8,12-8,-2-14,1 0,5-9,-6-7,-10-5,8 2</inkml:trace>
  <inkml:trace contextRef="#ctx0" brushRef="#br0" timeOffset="59283">5535 9936,'0'0,"0"0,0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 22,18-22,0 0,0 0,0 0,32-8,-32 8,0 0,0 0,66-14,-66 14,0 0,69-11,-69 11,67-13,0 5,-8-4,-5-1,-7 1,-12 3,-15 9,-20 0,-28 0,-20 0,-24 24,-19 0,-6 9,1 1,11 1,19-4,21-12,24-8,21-11,28 2,17-3,21 0,15 1,10 10,2-10,-8 11,-14-11,-19 10,-20-11,-21 1,-11 0,-34 11,-19 2,-14 7,-3 6,14-1,24-3,32-1,10 0,34-6,20-15</inkml:trace>
  <inkml:trace contextRef="#ctx0" brushRef="#br0" timeOffset="59741">6456 9908,'0'0,"0"0,0 0,0 0,0 0,0 0,0 0,0 0,0 0,0 0,0 0,0 0,0 0,0 0,0 0,0 0,0 0,0 0,0 0,0 0,0 0,0 0,0 0,0 0,0 0,0 0,0 0,0 0,0 0,0 0,0 0,57 100,-57-100,0 0,24 34,-24-34,21 31,-6-8,-5-9,-2-14,4 0,2-22,7-8,-2-9,-1-5,-6 0,-2 6,-10 13,10 9,-10 16,10 0,-3 23,3-4,3-5</inkml:trace>
  <inkml:trace contextRef="#ctx0" brushRef="#br0" timeOffset="60349">6854 9956,'0'0,"13"-11,-13 11,0 0,0 0,0 0,0 0,0 0,0 0,0 0,0 0,0 0,0 0,0 0,0 0,0 0,0 0,0 0,0 0,0 0,0 0,0 0,0 0,0 0,0 0,0 0,0 0,0 0,0 0,0 0,0 0,0 0,0 0,0 0,0 0,0 0,0 0,0 0,0 0,0 0,0 0,0 0,0 0,0 0,17-22,-17 22,0 0,0 0,0 0,0 0,0 0,0 0,0 0,0 0,0 0,0 0,0 0,0 0,0 0,0 0,0 0,0 0,0 0,0 0,8-23,-8 23,0 0,0 0,0 0,0 0,0 0,0 0,0 0,0 0,1-26,-1 26,0 0,0 0,0 0,0 0,0 0,0 0,0 0,0 0,0 0,0 0,0 0,0 0,0 0,0 0,0 0,0 0,0-25,0 25,0 0,0 0,0 0,0 0,0 0,0 0,0 0,0 0,0 0,0 0,0 0,0 0,0 0,0 0,0 0,0-21,0 21,0 0,0 0,0 0,0 0,0 0,0 0,0 0,0 0,0 0,0 0,0 0,0 0,0 0,0 0,-18-15,18 15,0 0,0 0,0 0,0 0,0 0,0 0,0 0,0 0,0 0,0 0,0 0,0 0,0 0,-15 0,15 0,0 0,0 0,0 0,0 0,0 0,0 0,-18 0,18 0,0 0,0 0,0 0,0 0,0 0,0 0,0 0,0 0,0 0,0 0,0 0,-15 26,15-26,0 0,0 0,0 0,0 0,0 0,0 0,0 0,0 0,0 0,0 0,-15 39,15-39,0 0,0 0,0 0,0 0,0 0,0 0,0 0,0 0,0 0,-10 44,10-44,0 0,0 0,0 0,0 0,0 0,0 0,0 0,0 0,0 50,0-50,0 0,0 0,0 0,0 0,0 0,0 0,0 0,-1 45,1-45,0 0,0 0,0 0,0 0,0 0,0 0,19 33,-19-33,0 0,0 0,0 0,0 0,0 0,31 22,-31-22,0 0,0 0,0 0,0 0,39 8,-39-8,0 0,0 0,0 0,46 0,-46 0,0 0,0 0,47-19,-47 19,0 0,39-22,-39 22,31-24,-8 4,-8 3,-5 7,-10 10,9 0,-9 0,10 20,-1 3,-2 2,-7-5,7-6,-7-14,0 12,0-12,0 0,0 0,0 0,1-15,-1-6,1-10,13-6,2 1,6 11,6 9,-1 16,0-9,-6 9,-5-19,-5-3</inkml:trace>
  <inkml:trace contextRef="#ctx0" brushRef="#br0" timeOffset="60599">7524 9717,'0'26,"0"5,0-31,0 0,0 0,-1 33,1-33,0 0,-10 62,10-62,-11 63,1-10,9-12,-12-17,13-13,-10-11,0-9,-4-6,-6-4,-4-6</inkml:trace>
  <inkml:trace contextRef="#ctx0" brushRef="#br0" timeOffset="60915">7322 9932,'8'10,"6"-10,-14 0,0 0,0 0,0 0,19 9,-19-9,0 0,0 0,44 0,-44 0,0 0,51 0,-51 0,63-1,-3-13,-6 1,-10 12,-7 1,-8 0,-9 17,-1-3,-6 0,-1-3,-14 0,12 1,-10 0,0 3,-13 0,1-5,2-1,1-9,9 0,-12 0,12-22</inkml:trace>
  <inkml:trace contextRef="#ctx0" brushRef="#br0" timeOffset="61105">7836 9785,'0'0,"11"0,-11 0,0 0,0 0,0 0,0 0,0 0,0 0,0 0,9 12,-9-12,0 0,0 0,0 0,0 0,0 0,0 0,18 0,-18 0,0 0,0 0,0 0,0 0,0 0,24-2,-24 2,0 0,0 0,0 0,0 0,26 0,-26 0,0 0,0 0,0 0,28-15,-28 15,0 0,0 0,30-11,-30 11,0 0,29 1,-29-1</inkml:trace>
  <inkml:trace contextRef="#ctx0" brushRef="#br0" timeOffset="61661">8141 9876,'0'0,"-1"11,1-11,0 0,0 0,0 0,0 0,0 0,-16 9,16-9,0 0,0 0,0 0,0 0,-22 19,22-19,0 0,0 0,0 0,-28 23,28-23,0 0,0 0,-29 26,29-26,0 0,-25 26,25-26,-18 24,17-1,0-2,19-1,6-5,9-3,7-12,7 0,4-11,6-4,3-3,-7-4,-3-7,-14-2,-12-1,-13 8,-10 5,-1 5,-20 5,-2 9,-5-10,-1 10,-1 11,0 9,0 9,3 10,10 2,15 0,1-6,33-9,8-8,11-9,2-10,-7-13,-8-6,-15-4,-4-7,-2-6,-2 3,5-2,4 6,0 7</inkml:trace>
  <inkml:trace contextRef="#ctx0" brushRef="#br0" timeOffset="62046">8859 9735,'0'0,"0"0,0 0,0 0,0 0,0 0,0 0,0 0,0 0,0 0,0 0,0 0,0 0,0 0,0 0,0 0,0 0,0 0,0 0,0 0,0 0,0 0,0 0,0 0,0 0,0 0,0 0,0 0,0 0,0 0,0 0,0 0,0 0,0 0,0 0,0 0,0 0,0 0,0 0,0 0,0 0,0 0,0 0,0 0,0 0,0 0,0 0,0 0,0 0,0 0,0 0,0 0,0 0,0 0,0 0,-107 46,107-46,0 0,0 0,0 0,0 0,0 0,0 0,0 0,0 0,0 0,-30 9,30-9,0 0,0 0,0 0,-21 11,21-11,0 0,0 0,0 0,0 0,0 0,0 0,0 0,-12 0,12 0,0 0,0 0,0 0,0 0,0 0,0 0,-1 16,1-16,0 0,0 0,0 0,0 0,0 0,20 11,-20-11,0 0,0 0,0 0,0 0,30 11,-30-11,0 0,0 0,0 0,45 16,-45-16,0 0,0 0,55 17,-55-17,0 0,60 22,-60-22,56 28,-9 1,-16 0,-17-3,-15 2,-30-1,-8-1,-10-6,-2-11,3-9,15-29,13-8,21-10</inkml:trace>
  <inkml:trace contextRef="#ctx0" brushRef="#br0" timeOffset="62737">9608 9446,'0'0,"0"0,0 0,0 0,0 0,0 0,0 0,0 0,0 0,0 0,0 0,0 0,0 0,-155 57,155-57,-33 12,6-1,9-4,4-7,2 14,-2-6,-1 5,-4 2,6 5,13 1,0 2,-1 2,22 3,-2 3,2 7,-4 6,-3 12,-5 10,-10 6,1 2,-2-2,2-6,-16-7,16-12,-12-15,12-13,0-10,0-9,0 0,0 0,10 0,2 0,6 0,12-2,15 2,16-10,14 10,7-2,-1 12,-9 3,-15 1,-24-1,-25-13,-22 0,-13-24</inkml:trace>
  <inkml:trace contextRef="#ctx0" brushRef="#br0" timeOffset="63530">9824 9562,'0'0,"0"0,0 0,0 0,0 0,0 0,0 0,0 0,-11 101,11-101,-16 48,-39 83,55-97,-8-2,8-7,-1 25,-12-8,13-9,0-9,-10-9,10-15,0 0,-7-22,7-10,-17-5,4-4</inkml:trace>
  <inkml:trace contextRef="#ctx0" brushRef="#br0" timeOffset="63994">9640 9860,'0'0,"0"0,0 0,0 0,0 0,0 0,0 0,20 0,-20 0,0 0,0 0,0 0,26 0,-26 0,0 0,0 0,40 0,-40 0,0 0,55-2,-55 2,63 0,3 0,-2-10,-14 10,-12-1,-13 1,-11 0,-6 0,-8 0,0 0,0 0,-10 17,-6-1,-5 6,0 4,-2 2,10 1,13-4,0-5,28-6,1-5,3-9,4 0,-5-11,-7-1,-9-4,-15-4,0-4,0-3,-13-1,-4 2,0-2,7 0,10-4,0-2,20-2</inkml:trace>
  <inkml:trace contextRef="#ctx0" brushRef="#br0" timeOffset="64624">10369 9529,'0'0,"0"0,0 0,0 0,0 0,0 0,0 0,0 0,0 0,0 0,0 0,0 0,0 0,0 0,0 0,0 0,0 0,0 0,0 0,0 0,0 0,0 0,0 0,0 0,0 0,19 0,-19 0,0 0,0 0,0 0,0 0,20-1,-20 1,0 0,0 0,0 0,28 0,-28 0,0 0,0 0,37 10,-37-10,0 0,45 0,-45 0,48 12,7-2,-3-3,-2 1,-9-8,-7 11,-10-11,-9 0,-15 0,9 0,-9 11,0-1,-9 4,7 8,-13 6,6 8,-3 8,-5 15,4 6,-4 3,3-7,4-12,10-12,-10-8,9-8,1-5,7-7,-7-9,0 0,0 0,0 0,0 0,-13 0,-1 0,-6-16,-5 5,-2 2,-4 1,-6 8,-6 11,-3 13,5 10,9-2,14-11</inkml:trace>
  <inkml:trace contextRef="#ctx0" brushRef="#br0" timeOffset="65484">11504 9661,'0'0,"0"0,0 0,0 0,0 0,0 0,0 0,0 0,0 0,0 0,0 0,0 0,0 0,0 0,0 0,0 0,0 0,0 0,0 0,0 0,0 0,0 0,0 0,0 0,0 0,0 0,0 0,0 0,0 0,0 0,0 0,0 0,0 0,0 0,0 0,0 0,0 0,0 0,0 0,0 0,0 0,0 0,0 0,0 0,0 0,0 0,0 0,0 0,0 0,0 0,0 0,0 0,0 0,0 0,0 0,0 0,0 0,0 0,0 0,0 0,0 0,0 0,0 0,0 0,0 0,0 0,0 0,0 0,0 0,0 0,0 0,0 0,0 0,0 0,0 0,0 0,0 0,0 0,0 0,0 0,0 0,0 0,0 0,0 0,-131-10,131 10,0 0,-39 0,39 0,-44 2,0-11,5 9,6 0,8 0,4 0,6 23,7 3,8 13,0 10,-1 5,0 5,1 0,-1-4,-12 2,-2-3,-1-4,-2-1,5-7,13-8,-10-6,9-6,18-3,3-2,11 1,12-2,14 1,13 7,6-3,10 7,-9-4,-9-2,-17-1,-17-11,-12-10,-11-10,-10-14,-1-9</inkml:trace>
  <inkml:trace contextRef="#ctx0" brushRef="#br0" timeOffset="65942">11575 10019,'0'0,"0"0,0 0,0 0,0 0,0 0,0 0,0 0,0 0,0 0,0 0,0 0,0 0,0 0,0 0,0 0,0 0,0 0,0 0,0 0,0 0,0 0,0 0,0 0,0 0,0 0,0 0,0 0,0 0,0 0,0 0,13 109,-13-109,0 0,16 64,-16-64,12 55,-13-16,15-19,-14-20,0 0,-13 0,1-13,-5-7,0-13,9-14,9-16,-1-12,20-5,5 6,14 13,7 23,0 16,-2 22,-11 0,-9 0,-12 20,-12-1,-20 0,-7-7,-4-13</inkml:trace>
  <inkml:trace contextRef="#ctx0" brushRef="#br0" timeOffset="66426">11404 10061,'0'0,"0"0,0 0,0 0,0 0,0 0,0 0,23 9,-23-9,0 0,0 0,0 0,35 0,-35 0,0 0,0 0,53 11,-53-11,0 0,66 0,-66 0,68-13,-5 12,-9-10,-10 11,-11 23,-9-3,-3 5,-6-3,-6-2,-10-3,1-2,0-1,0-2,0-3,0-9,0 10,0-10,0 0,0-12,0-1,0-9,1-7,11-7,3 1,8 2,1 9,4 14,2 10,-5 11,-1 4,-6-1,1-5,-1-9,-3 0</inkml:trace>
  <inkml:trace contextRef="#ctx0" brushRef="#br0" timeOffset="66821">12271 10042,'0'0,"0"0,0 0,0 0,0 0,0 0,0 0,0 0,0 0,0 0,0 0,0 0,0 0,0 0,0 0,0 0,0 0,0 0,0 0,0 0,0 0,0 0,0 0,0 0,0 0,0 0,0 0,0 0,0 0,0 0,0 0,0 0,0 0,0 0,0 0,0 0,0 0,0 0,0 0,0 0,0 0,0 0,0 0,0 0,0 0,0 0,0 0,0 0,0 0,0 0,0 14,0-14,0 0,0 0,0 0,0 0,0 0,0 0,0 0,0 0,0 0,0 0,0 0,0 0,0 0,0 0,0 0,0 0,0 0,0 0,0 0,0 0,0 0,-10 13,1 3,9-16,0 0,0 0,0 0,0 0,0 0,0 0,0 0,0 0,0 0,0 0,0 0,0 0,0 0,0 0,0 0,0 0,0 0,0 0,0 0,0 0,0 0,0 0,0 0,0 0,-8 20,8-20,0 0,0 0,0 0,0 0,0 0,0 0,0 0,0 0,0 0,0 0,0 0,0 0,0 0,0 0,0 0,0 0,0 0,0 0,0 0,0 0,0 0,0 0,0 0,-9 20,9-20,0 0,0 0,0 0,0 0,0 0,0 0,0 0,0 0,0 0,0 0,0 0,0 0,0 0,0 0,0 0,0 0,0 0,0 0,0 0,0 0,0 0,0 0,0 19,0-19,0 0,0 0,0 0,0 0,0 0,0 0,0 0,0 0,0 0,0 0,0 0,0 0,0 0,0 0,0 0,0 0,0 0,0 0,0 0,0 0,0 0,0 17,0-17,0 0,0 0,0 0,0 0,0 0,0 0,0 0,0 0,0 0,0 0,0 0,0 0,0 0,0 0,0 0,0 0,0 0,0 0,0 0,0 0,-1 15,1-15,0 0,0 0,0 0,0 0,0 0,0 0,0 0,0 0,0 0,0 0,0 0,0 0,0 0,0 0,0 0,0 0,0 0,0 0,0 0,16 8,-16-8,0 0,0 0,0 0,0 0,0 0,0 0,0 0,24 0,-24 0,0 0,0 0,0 0,0 0,0 0,0 0,0 0,0 0,0 0,0 0,0 0,0 0,0 0,0 0,0 0,0 0,0 0,25-1,-25 1,0 0,0 0,0 0,0 0,0 0,0 0,0 0,0 0,0 0,0 0,0 0,0 0,0 0,0 0,0 0,0 0,23-9,-23 9,0 0,0 0,0 0,0 0,0 0,0 0,0 0,0 0,0 0,0 0,0 0,0 0,0 0,0 0,0 0,20-11,-20 11,0 0,0 0,0 0,0 0,0 0,0 0,0 0,0 0,0 0,0 0,0 0,0 0,0 0,0 0,10-9,-10 9,0 0,0 0,0 0,0 0,0 0,0 0,0 0,0 0,0 0,0 0,0 0,0 0,0 0,0 0,0 0,0 0,0-14,0 14,0 0,0 0,0 0,0 0,0 0,0 0,0 0,0 0,0 0,0 0,0 0,0 0,0 0,0 0,0 0,0 0,0 0,0 0,0 0,0 0,0 0,0 0,0 0,0-11,0 11,0 0,0 0,0 0,0 0,0 0,0 0,0 0,0 0,0 0,0 0,0 0,0 0,0 0,0 0,0 0,0 0,0 0,0 0,0 0,0-12,0 12,0 0,0 0,0 0,0 0,0 0,0 0,0 0,0 0,0 0,0-16,0 16,0 0,0 0,0 0,0 0,0 0,13-15,-13 15,0 0,0 0,0 0,0 0,15-20,-15 20,0 0,0 0,0 0,18-20,-18 20,0 0,0 0,18-17,-18 17,0 0,18-10,-18 10</inkml:trace>
  <inkml:trace contextRef="#ctx0" brushRef="#br0" timeOffset="67261">12480 10060,'0'11,"0"-3,0-8,0 0,0 0,0 0,0 0,0 0,0 0,0 0,0 0,0 0,0 0,0 0,0 0,0 0,0 0,0 0,0 0,0 0,0 0,0 0,0 8,0-8,0 0,0 0,0 0,0 0,0 0,0 0,0 0,0 0,0 0,0 0,0 0,0 0,0 0,0 0,0 0,0 0,0 0,0 0,0 18,0-18,0 0,0 0,0 0,0 0,0 0,0 0,0 0,0 0,0 0,0 0,0 0,0 0,0 0,0 0,0 0,0 0,0 0,0 13,0-13,0 0,0 0,0 0,0 0,0 0,0 0,0 0,0 0,0 0,0 0,0 0,0 10,0-10,0 0,0 0,0 0,0 0,0 0,0 0,0 0,0 0,0 0,0 0,0 0,0 0,0 0,0 0,0 0,0 0,0 0,0 0,0 0,0 0,0 0,0 0,0 0,0 0,0 0,0 0,0 0,0 0,0 0,0 0,0 0,0 0,0 0,9 8,-9-8,0 0,0 0,0 0,0 0,0 0,0 0,0 0,0 0,0 0,0 0,0 0,0 0,0 0,0 0,0 0,0 0,0 0,0 0,0 0,0 0,0 0,0 0,0 0,0 0,0 0,0 0,0 0,0 0,0 0,0 0,0 0,0 0,0 0,0 0,0 0,0 0,0 0,0 0,0 0,0 0,0 0,0 0,0 0,0 0,0 0,0 0,0 0,0 0,0 0,0 0,0 0,0 0,0 0,0 0,0 0,0 0,0 0,0 0,0 0,0 0,0 0,0 0,10-17,-10 17,0 0,0 0,0 0,0 0,0 0,0 0,0 0,0 0,0 0,0-12,0 12,0 0,0 0,0 0,0 0,0 0,0 0,0 0,0 0,17-15,-17 15,0 0,0 0,0 0,0 0,0 0,0 0,0 0,13-16,-13 16,0 0,0 0,0 0,0 0,0 0,0 0,19-11,-19 11,0 0,0 0,0 0,0 0,0 0,20 0,-20 0,0 0,0 0,0 0,0 0,24-2,-24 2,0 0,0 0,0 0,24 9,-24-9,0 0,0 0,21 18,-21-18,0 0,20 20,-20-20,17 22,-6-5,-1-8,2-9,0 0,3 0,8-21,-1 5,1 2,0 4,-6 10,7 8,-1 13,1 9,0 3,-4-3,-5-12,-3-18,-4 0,-8-29,0-5</inkml:trace>
  <inkml:trace contextRef="#ctx0" brushRef="#br0" timeOffset="67922">13110 9655,'0'0,"0"0,0 0,0 0,0 0,0 0,0 0,0 0,0 0,0 0,0 0,0 0,0 0,165 39,-165-39,40-1,5 1,-3-1,-7-1,-6 11,-11 2,-7 7,-11 9,10 8,-10 17,-16 13,4 14,-9 18,-5 19,-1 13,-3 4,8-11,3-18,2-30,6-28,3-23,8-14,-10-9,10 0,-18 0,2 0,-5 0,-5-20,0 0,-1-5,3 0,2 2,-4 3,-2 3,4 6,1 2,10-6,13-4,-1-8</inkml:trace>
  <inkml:trace contextRef="#ctx0" brushRef="#br0" timeOffset="68242">13801 10180,'0'0,"0"0,0 0,0 0,0 0,0 0,0 0,0 0,133 90,-133-90,62 16,-1-6,-9-12,-12-11,-23-13,-17-8,-15-9,-12 1</inkml:trace>
  <inkml:trace contextRef="#ctx0" brushRef="#br0" timeOffset="68396">13918 9990,'11'0,"7"10,-18-10,0 0,0 0,0 0,25 0,-25 0,0 0,0 0,46 10,-46-10,0 0,58-2,-58 2,56-22,-11-2,-10-3</inkml:trace>
  <inkml:trace contextRef="#ctx0" brushRef="#br0" timeOffset="68754">14490 9751,'0'32,"12"9,-12-41,0 0,-1 45,1-45,17 92,-4 14,2 3,-2-4,-3-17,-4-28,-6-26,0-19,0-15,0 0,-16-24,-6-6,-7-16,-11-12,0-2,-4 5,7 18</inkml:trace>
  <inkml:trace contextRef="#ctx0" brushRef="#br0" timeOffset="69140">14339 10223,'23'0,"2"0,-25 0,0 0,0 0,26 0,-26 0,0 0,59-17,-59 17,61 0,0-14,-2 14,-9-2,-6 23,-8 4,-8 5,-6 5,-12 4,-11-4,10-9,-9-8,0-18,0 9,0-9,0-11,-16-7,1-12,-3-6,4-9,15 1,-1 1,33 3,6 5,4 12,0 10,-1 12,-7 1,-8 10,-8-10</inkml:trace>
  <inkml:trace contextRef="#ctx0" brushRef="#br0" timeOffset="69446">15216 10364,'0'17,"0"-2,0-15,0 0,0 0,15 10,-15-10,0 0,13 19,-13-19,25 13,7-13,-32 0,0 0,0 0,38-12,-38 12,0 0,38-21,-38 21,38-31,-9-3,-7-5,-8-6,-14-5,1 2,0 7,-1 16,-17 17,17 8,0 20,0-6</inkml:trace>
  <inkml:trace contextRef="#ctx0" brushRef="#br0" timeOffset="69836">15694 10276,'20'0,"-2"0,-18 0,0 0,0 0,0 0,0 0,0 0,18-8,-18 8,0 0,0 0,0 0,0 0,36-14,-36 14,0 0,0 0,0 0,29-19,-29 19,0 0,0 0,23-24,-23 24,0 0,17-32,-17 32,0-39,1 0,-19 6,2 11,-1 13,3 9,-1 16,1 7,0 12,1 15,2 8,9 6,1-5,31-11,22-15,25-23,19-20,4-19,-12-11,-20-4,-25 3,-21 4,-21 2,0 2</inkml:trace>
  <inkml:trace contextRef="#ctx0" brushRef="#br0" timeOffset="70231">15262 10107,'0'0,"0"0,0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0,-77 24,77-24,0 0,0 0,0 0,31 38,-31-38,0 0,0 0,30 49,-30-49,0 0,19 51,-19-51,0 43</inkml:trace>
  <inkml:trace contextRef="#ctx0" brushRef="#br0" timeOffset="73527">5553 11022,'0'0,"0"0,0 0,0 0,0 0,0 0,0 0,0 0,0 0,0 0,71 122,-71-122,0 0,16 36,-16-36,18 42,-18-42,0 9,0-9,10 0,-11 10,1-10,0 0,0 0,9-10,-9-11,12-13,1-16,6-12,5-9,6 7,6 14,2 19,4 18,4 13,-2 0,-1 15,-12-5,-10-2,-10-8</inkml:trace>
  <inkml:trace contextRef="#ctx0" brushRef="#br0" timeOffset="73935">6222 11211,'13'0,"1"0,-14 0,0 0,0 0,0 0,0 0,0 0,0 0,0 0,16 0,-16 0,0 0,0 0,0 0,0 0,0 0,0 0,28-14,-28 14,0 0,0 0,0 0,0 0,0 0,29-12,-29 12,0 0,0 0,0 0,0 0,24-17,-24 17,0 0,0 0,0 0,16-21,-16 21,0 0,0 0,8-24,-8 24,0 0,2-29,-2 29,-15-24,-9 7,-12 17,-6 17,-3 18,0 18,10 4,15-1,20-4,23-10,23-11,16-19,2-21,-4-20,-13-12,-13-6,-12 2,-4 2</inkml:trace>
  <inkml:trace contextRef="#ctx0" brushRef="#br0" timeOffset="74429">6648 11401,'-1'30,"0"6,1-36,0 0,0 0,0 34,0-34,0 0,-2 71,2-71,-1 65,-14-9,14-12,-17-15,8-12,2-6,8-11,-11 0,11 0,0-28,-10-17,13-25,10-14,10-5,10 9,5 20,4 21,-3 23,-7 14,-10 2,-7 20,-17 2,3 8,-32 1,1 0,-6-5,-3-11,8-15,8 0,10-30,14-3,26-3,9 2,11 9</inkml:trace>
  <inkml:trace contextRef="#ctx0" brushRef="#br0" timeOffset="74784">7053 11389,'18'-1,"2"1,-20 0,0 0,0 0,0 0,23-12,-23 12,0 0,0 0,45-14,-45 14,0 0,43-25,-43 25,36-29,-8-1,-16 2,-12 7,-9 8,-10 13,-8 0,-4 10,0 13,4 8,9 11,18 1,-1 0,27-7,8-11,12-11,7-14,4-19,-1-5,-6-5,-3 0,-4 2</inkml:trace>
  <inkml:trace contextRef="#ctx0" brushRef="#br0" timeOffset="75129">7650 11288,'0'0,"-13"0,13 0,0 0,0 0,0 0,0 0,-13 0,13 0,0 0,0 0,0 0,-29 20,29-20,0 0,0 0,-39 21,39-21,0 0,-40 29,40-29,-36 33,12-7,15-6,9-7,26-14,6 11,5-10,1-17,-5 1,-7 4,-6 2,-10 10,-2 0,1 0,3 26,4 4,-1 2,2-3,0-8,1-21,1 0,3-25,-2-14</inkml:trace>
  <inkml:trace contextRef="#ctx0" brushRef="#br0" timeOffset="75356">8026 11074,'-1'40,"1"1,0-41,0 0,12 41,-12-41,11 72,1-10,3-13,-5-13,-10-10,0-10,-13-16</inkml:trace>
  <inkml:trace contextRef="#ctx0" brushRef="#br0" timeOffset="75559">7764 11260,'16'0,"10"0,-26 0,0 0,0 0,34 0,-34 0,0 0,71-2,-71 2,92 0,5-7,-2-9,-12 0,-17-1,-10 1</inkml:trace>
  <inkml:trace contextRef="#ctx0" brushRef="#br0" timeOffset="75839">8827 11014,'83'107,"-85"-62,2-45,0 49,-1 45,-1 3,-9-21,11-25,-1-27,-10-24,1-14,-3-12</inkml:trace>
  <inkml:trace contextRef="#ctx0" brushRef="#br0" timeOffset="76159">8880 11326,'33'0,"-7"11,-26-11,0 0,0 0,0 0,25 0,-25 0,0 0,0 0,51 13,-51-13,0 0,40-1,-40 1,31 17,-10-7,-10 4,-12 3,15 5,-15 4,13 4,-12-1,8-3,-8-5,0-9,-14-12,1-9,0-15,-1-11</inkml:trace>
  <inkml:trace contextRef="#ctx0" brushRef="#br0" timeOffset="76333">9141 11175,'0'0,"10"0,-10 0,0 0,0 0,0 0,0 0,0 0,13-10,-13 10,0 0,0 0,0 0,0 0,23-13,-23 13,0 0,0 0,0 0,32-21,-32 21,0 0,0 0,29-25,-29 25,0 0,23-26,-23 26,16-28</inkml:trace>
  <inkml:trace contextRef="#ctx0" brushRef="#br0" timeOffset="76593">9506 11037,'0'25,"-11"6,11-31,0 0,0 0,-12 38,12-38,0 0,-19 83,19-83,-23 100,-3 1,7-9,1-23,8-23,9-17,-8-16,9-13,0-20,14-13,0-14</inkml:trace>
  <inkml:trace contextRef="#ctx0" brushRef="#br0" timeOffset="77452">9806 11428,'0'0,"159"66,-159-66,0 0,14-15,-14 15,29-13,3-6,0-4,-3-3,-5-3,-8-1,-16 1,0 3,0 6,-18 8,-1 12,-4 0,-1 16,-2 10,-1 8,9 8,9 6,7-1,13-5,11-9,9-11,6-10,9-12,-1-12,-2-8,-8-11,-3-4,-8 1,-8 7,-2 10,-14 17,0-9,0 9,0 26,0 3,-1 7,-1-2,2-12,0-10,0-12,0 9,0-9,10-13,-10-1,20-12,0-6,3 0,2 4,-4 12,-1 16,-2 0,2 27,3 5,-5 7,-3 0,-2-4,2-14,1-8,4-13,5-10,3-9</inkml:trace>
  <inkml:trace contextRef="#ctx0" brushRef="#br0" timeOffset="78169">11044 11341,'0'0,"0"0,0 0,0 0,0 0,0 0,0 0,0 0,0 0,0 0,0 0,0 0,0 0,0 0,0 0,0 0,0 0,0 0,0 0,0 0,0 0,0 0,0 0,0 0,0 0,0 0,0 0,0 0,0 0,0 0,0 0,0 0,0 0,0 0,0 0,0 0,0 0,0 0,0 0,0 0,0 0,0 0,0 0,0 0,0 0,0 0,0 0,0 0,0 0,0 0,0 0,0 0,0 0,0 0,0 0,0 0,0 0,0 0,0 0,0 0,0 0,0 0,0 0,0 0,0 0,0 0,0 0,0 0,0 0,0 0,0 0,0 0,0 0,0 0,0 0,0-12,0 12,0 0,0 0,0 0,0 0,0 0,0 0,0 0,0 0,0 0,0 0,0 0,0 0,0 0,0 0,0 0,0 0,0 0,0 0,0 0,0 0,0 0,0-8,0 8,0 0,0 0,0 0,0 0,0 0,0 0,0 0,0 0,0 0,0 0,0 0,0 0,0 0,0 0,0 0,0 0,0 0,0 0,0 0,0 0,0-12,0 12,0 0,0 0,0 0,0 0,0 0,0 0,0 0,0 0,0 0,0 0,0 0,0 0,0 0,0 0,0 0,0 0,0 0,0 0,0 0,0-16,0 16,0 0,0 0,0 0,0 0,0 0,0 0,0 0,0-18,0 18,0 0,0 0,0 0,0 0,0 0,0 0,0 0,0 0,0 0,0 0,0 0,0 0,0 0,0 0,0 0,0 0,0 0,0-22,0 22,0 0,0 0,0 0,0 0,0 0,0 0,0 0,0 0,0 0,0 0,0 0,0 0,0 0,0 0,0 0,0 0,1-22,-1 22,0 0,0 0,0 0,0 0,0 0,0 0,0 0,0 0,0 0,0 0,0 0,0 0,0 0,0 0,0 0,0-21,0 21,0 0,0 0,0 0,0 0,0 0,0 0,0 0,0 0,0 0,0 0,0 0,0 0,0 0,0 0,0-16,0 16,0 0,0 0,0-10,0 10,0 0,0 0,0 0,0 0,0 0,0 0,0 0,0 0,0 0,0 0,0 0,0 0,0 0,0 0,0 0,0 0,0 0,0 0,0 0,0 0,0 0,0 0,0 0,0 0,0 0,0-8,0 8,0 0,0 0,0 0,0 0,0 0,0 0,0 0,0 0,0 0,0 0,0 0,0 0,0 0,0 0,0 0,0 0,0 0,0 0,0 0,0 0,0 0,0 0,0 0,0 0,0 0,0 0,0 0,0 0,0 0,0 0,0 0,0 15,0-15,0 0,0 0,0 0,0 0,0 0,0 0,0 0,0 17,0-17,0 27,0-27,0 0,0 0,0 0,0 0,0 0,-11 41,11-41,0 0,0 0,0 0,0 0,0 49,0-49,0 0,0 0,0 0,-13 55,13-55,0 0,0 0,-8 59,8-59,0 0,-11 55,11-55,-8 47,8-9,-9-8,9-10,0-5,0-15,0 9,0-9,0-12,0-9,-13-14,3-11,-5-3,-11 2,-10 11,-10 17,-8 19,2 1,8 9,15 6,17 4,12 5,29 1,13-1,15-10,10-16,6 1,-5-13,-6-2,-16-6</inkml:trace>
  <inkml:trace contextRef="#ctx0" brushRef="#br0" timeOffset="78597">11671 11401,'0'0,"0"0,0 0,0 0,0 0,0 0,0 0,0 0,0 0,0 0,0 0,0 0,0 0,0 0,0 0,0 0,0 0,0 0,0 0,0 0,0 0,0 0,0 0,0 0,0 0,0 0,0 0,0 0,0 0,0 0,0 0,-92 105,92-105,0 0,-26 26,26-26,-11 26,11-2,22-8,3-4,6-12,3 0,-9-25,-3-5,-10-7,-12-5,0-1,-20 8,-2 3,-3 2,4-3,5-9,8-5</inkml:trace>
  <inkml:trace contextRef="#ctx0" brushRef="#br0" timeOffset="78988">11862 10952,'0'0,"12"20,-12-20,0 0,0 21,0-21,20 42,-9 19,-11-61,0 74,-1 0,-9-4,1-14,-6-16,-3-13,1-11,3-8,5-8,9 0,-13-24,14-12,0-24,14-21,16-17,17 7,14 23,10 30,1 30,-10 18,-16 11,-26-1,-21-8,-33-12,-13 0</inkml:trace>
  <inkml:trace contextRef="#ctx0" brushRef="#br0" timeOffset="79185">11761 11064,'-29'94,"66"-83,-37-11,0 0,50 7,-50-7,96 21,14-4,1 0,-16-1,-27-16,-23 0</inkml:trace>
  <inkml:trace contextRef="#ctx0" brushRef="#br0" timeOffset="79682">12895 11211,'0'0,"35"112,-35-112,0 0,-1 36,1-36,-19 70,9-1,2-6,6-18,-7-18,9-14,0-13,0 0,0-10,0-12,1-19,-1-18,10-19,10-14,10-1,6 13,1 23,-4 24,-2 21,1 11,4 12,-4 3,-9 3,-10-5,-14-3,-16 0,-14-9</inkml:trace>
  <inkml:trace contextRef="#ctx0" brushRef="#br0" timeOffset="79890">12707 11382,'19'-1,"10"16,-29-15,0 0,0 0,35 7,-35-7,0 0,69 16,-69-16,73 18,-3-1,-16-3,-17-15,-12 10</inkml:trace>
  <inkml:trace contextRef="#ctx0" brushRef="#br0" timeOffset="80070">13176 11639,'-8'10,"8"-10,0 0,0 0,0 0,0 0,0 0,0 0,0 8,0-8,0 0,0 0,0 0,0 0,0 0,0 0,0 0,0 0,0 0,0 0,0 0,0 0,0 0,8-22,-8 22,0 0,9-28,-9 28</inkml:trace>
  <inkml:trace contextRef="#ctx0" brushRef="#br0" timeOffset="80266">13488 11191,'0'0,"0"0,0 0,0 0,9 9,-9-9,10 14,2 1,-12-15,0 0,0 0,0 0,11 17,-11-17,0 0,0 0,11 12,-11-12,0 0,0 0,0 0</inkml:trace>
  <inkml:trace contextRef="#ctx0" brushRef="#br0" timeOffset="80735">13554 11421,'-1'21,"1"-3,0-2,-10 19,0 0,-4-1,-1-2,-3-1,6-8,2-3,10-9,0-3,0-8,0 12,11-12,3 15,4-15,5 10,12-11,4 13,6-12,6-2,-2 2,-2-13,-7-9,-5-3,-11 2,-7 6,-9 6,-8 11,0 0,-13 0,-5 0,-4 13,3 7,2 7,17 10,-1 12,44 13,24 4,26-4,11-10</inkml:trace>
  <inkml:trace contextRef="#ctx0" brushRef="#br0" timeOffset="91417">2983 5732,'0'0,"0"0,0 0,0 0,0 0,0 0,0 0,0 0,0 0,0 0,0 0,0 0,0 0,0 0,0 0,0 0,0 0,0 0,0 0,0 0,0 0,0 0,0 0,0 0,0 0,0 0,0 0,0 0,0 0,0 0,0 0,0 0,0 0,0 0,0 0,0 0</inkml:trace>
  <inkml:trace contextRef="#ctx0" brushRef="#br0" timeOffset="92773">3028 5820,'0'0,"0"0,0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 70,-15-70,0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0,0-13,0 13,0 0,0 0,0 0,0-11,0 11,0 0,0 0,1-14,-1 14,0 0,0-16,0 16</inkml:trace>
  <inkml:trace contextRef="#ctx0" brushRef="#br0" timeOffset="93054">3144 5988,'0'0,"0"0,0 0,0 0,0 0,0 0,0 0,0 0,0 0,0 0,0 0,0 0,0 0,0 0,0 0</inkml:trace>
  <inkml:trace contextRef="#ctx0" brushRef="#br0" timeOffset="94905">3066 5889,'0'0,"0"0,0 0,0 0,0 0,0 0,0 0,0 0,0 0,0 0,0 0,1-33,-1 33,0 0,0 0,0 0,0 0,0 0,0 0,0 0,0 0,0 0,0 0,0 0,0 0,0 0,0 0,0 0,0 0,0 0,0 0,0 0,0 0,0 0,0 0,0 0,0-8,0 8,0 0,0 0,0 0,0 0,0 0,0 0,8-1,-8 14,0-13,-1 8,9-9,-8 11,0-10,0 0,0 8,0-8,10 0,-10 12,0-4,10 1,-10 1,-1 4,10-3,-9 3,0-3,0 0,0-2,0 1,0-1,0 0,7 2,-8-3,1 1,0 0,0-1,0 0,0 1,9-1,-9 2,0-1,10 1,-10-1,-1 0,10-1,-9-8,0 14,0-14,9 12,-9-2,8-2,-8-8,8 14,-8-14,0 12,0-12,0 10,9-10,-9 8,0-8,0 0,0 10,0-10,10 0,-10 9,0-9,0 0,0 0,8 10,-8-10,0 0,0 0,0 0,0 0,0 0,0 0,0 0,0 0,0 0,0 0,0 0,0 0,0 0,0 0,0 0,0 0,0 0,0 0,0 0,0 0,0 0,0 0,0 0,0 0,0 0,0 0,0 0,0 0,0 0,0 0,0 0,0 0,0 0,0 0,0 0,0 0,0 0,0 0,0 0,0 0,0 0,0 0,0 0,0 0,0 0,0 0,0 0,0 0,0 0,0 0,0 0,0 0,0 0,0 0,0 0,0 0,0 0,0 0,0 0,0 0,0 0,0 0,-1 11,10-11,-10 13,1-3,8 6,-8 8,-1 12,0 8,1 6,8-7,-8-14,13-15,-4-14,-9-30,12 1</inkml:trace>
  <inkml:trace contextRef="#ctx0" brushRef="#br0" timeOffset="95170">3410 6354,'0'0,"0"0,0 0,0 0,0 0,0 0,0 0,0 0,0 0,0 0,0 0,0 0,0 0,0 0,0 0,0 0,0 0,0 0,0 0,0 0,0 0,0 0,0 0,0 0,0 0,0 0,0 0,0 0,0 0,0 0,0 0,0 0,0 0,0 0,49-11,-49 11</inkml:trace>
  <inkml:trace contextRef="#ctx0" brushRef="#br0" timeOffset="95716">3678 5908,'0'0,"0"0,0 0,0 0,0 0,0 0,0 0,0 0,0 0,0 0,0 0,0 0,0 0,89 128,-89-128,-2 66,14 5,-13-2,0-8,0-12,0-15,1-11,0-10,0-13,0 0,0 0,9-20,2-24,3-23,1-15,-1 0,-13 15,1 14,-18 11,-9 2,-5 6,-6 4,-2 14,-3 16,4 0,2 13,3 11,9 7,8 2,15-1,13-1,13-4,15-8,9-6,12-13,8-1,3-11,-2-8</inkml:trace>
  <inkml:trace contextRef="#ctx0" brushRef="#br0" timeOffset="106878">3812 5954,'0'0,"0"0,0 0,0 0,0 0,0 0,0 0,0 0,0 0,0 0,0 0,0 0,0 0,181-23,-181 23,16-13,-20-17,-10 30,-8 0,-7 0,-29 0,-13 3,-14-3,-5 19,-3 5,8 1,16 1,17-1,21-7,16-5,15 0,13-4,23 0,26-2,25-7,22-1,6-1,-10 14,-22-15,-27 22,-31-5,-25 6,-47 3,-35 7,-31 3,-22 6,1 2,16 2,32-7,32-9,38-5,34-9,34-13,35 0,31-10,16-2,-8-1,-22 13,-32 0,-36 13,-36 10,-19 12,-34 12,-21 8,1 5,11 7,16 1,24 4,20-4</inkml:trace>
  <inkml:trace contextRef="#ctx0" brushRef="#br0" timeOffset="115458">5145 13121,'0'0,"0"0,0 0,0 0,0 0,0 0,0 0,0 0,0 0,0 0,0 0,0 0,0 0,0 0,0 0,0 0,0 0,0 0,0 0,0 0,0 0,0 0,0 0,0 0,0 0,0 0,0 0,65 97,-65-97,0 0,0 0,-1 28,1-28,0 0,11 27,-11-27,-2 35,-1 33,1 7,1-1,-1-16,2-16,-1-20,0-14,1-8,1-16,0-5,-1-12,1-6,0-7,13-8,-13-2,20 9,-5 10,1 13,2 14,3 9,0 20,-5 2,-1 2,-5 0,-3-5,2-1,2-1,-1-5,3-3,0-8,3 0,3 11,6-10,2 7,3-8,2-1,0-11,1-1,-6-7,-1-4,-6 0,-8-1,-12-2,8 9,-9 4,-23 14,-1 8,-10 20,-1 13,-1 11,7 4,10-6,18-9,1-7,30-12,13-8,6-14,8-12,-5-7,1-4,-5 0,-7 3,-6 3,-5 3,-13 5,-7 9,-10-9,0 9,0 0,0 0,-14 0,-7 0,-6 1,-5-1,-4 13,1 7,4 4,8-5,8-6,15-13,0 0,23 0,6 0,8-21,3 1,2-4,-6 2,-10 5,-8 8,-18 9,11 0,-12 12,10 6,-9 4,14-2,-4-8,8-12,7 0,13-9,6-15,5-5,3-6,-3 7,6 0,-3 4,-5 4,-9 2,-9 3,-10 6,-9 9,-10 0,0 0,-26 0,-3 0,-10 1,-6 10,-3 0,0 8,-1 7,3 9,5 8,12 3,12 3,16-8,16-7,16-16,12-19,10-9,3-20,2-11,2-15,0-13,-5-17,-8-11,-4-3,-18-3,-7 5,-17 17,0 18,0 21,-1 19,1 14,-17 19,2 26,-5 32,-7 34,5 21,10 6,8-15,13-23,17-29,14-23,10-19,5-19,3-1,-7-27,-1-4,-2-4,1-8</inkml:trace>
  <inkml:trace contextRef="#ctx0" brushRef="#br0" timeOffset="116071">7811 13711,'0'12,"-11"-5,11-7,0 0,0 0,0 0,0 0,0 0,0 0,0 0,-1 18,1-18,0 0,-10 0,10 0,0 0,-15 0,15 0,0 0,0 0,0 0,0 0,0 0,-14-26,14 26,0 0,0 0,0 0,0 0,-14-28,14 28,0 0,0 0,0 0,-11-41,11 41,0 0,0 0,1-53,-1 53,0 0,1-65,-1 65,20-74,9 2,11 6,5 18,5 12,-3 12,-3 9,-7 13,-8 2,-6 17,-11 15,-13 6,-13-1,-11-7,-7-5,-2-11,-8-5,-3-9,9 0,10-16,15-2,11-6,25-9,9-3,12 3,9 5,6 6,7 5</inkml:trace>
  <inkml:trace contextRef="#ctx0" brushRef="#br0" timeOffset="116434">8470 13155,'0'0,"0"0,0 0,0 0,0 0,0 0,0 0,0 0,-13 0,13 0,0 0,0 0,0 0,0 0,-24 0,24 0,0 0,0 0,0 0,-38-1,38 1,0 0,0 0,-53 15,53-15,0 0,-53 16,53-16,-45 20,12 3,17-4,16 0,16-3,10-15,8 11,4-13,-2-11,-7 12,-6-11,-6 11,-3 0,-2 0,2 16,-2 1,-3 0,-9-5,12-11,-12-1,8-8,-8-13,13-4,0 1</inkml:trace>
  <inkml:trace contextRef="#ctx0" brushRef="#br0" timeOffset="116636">8606 13216,'0'16,"0"3,0-19,0 0,0 0,0 0,0 0,0 0,0 0,0 0,0 0,0 0,0 0,0 0,0 17,0-17,0 0,0 0,0 0,0 0,0 0,0 0,0 0,0 0,0 0,0 0,9 27,-9-27,0 0,0 0,0 0,0 0,0 0,0 0,0 0,0 0,0 0,0 20,0-20,0 0,0 0,0 0,0 0,0 0,0 0,0 0,0 0,0 10,0-10,0 0,0 0,0 0,0 0,0 0,0 0,0 0,0 0,0 0,0 0,0 0,0 0,0 0,0 0,0 0,0 0,0 0,0 0,0 0,0 0,0-25,0 25,0 0,0 0,0 0,0 0,1-28,-1 28,0 0,0 0,0 0,0-37,0 37,0 0,0 0,1-42,-1 42,0 0,0-45,0 45</inkml:trace>
  <inkml:trace contextRef="#ctx0" brushRef="#br0" timeOffset="116833">8590 12969,'10'0,"0"13,-10-13,0 0,0 0,0 0,0 0,0 0,0 0,0 0,10 0,-10 0,0 0,0 0,0 0,0 0,0 0,0 0,22 18,-22-18,0 0,0 0,0 0,0 0,0 0,22 9,-22-9,0 0,0 0,0 0,0 0,24 13,-24-13,0 0,0 0,0 0,23 14,-23-14,0 0,0 0,14 20,-14-20,0 0,14 24,-14-24</inkml:trace>
  <inkml:trace contextRef="#ctx0" brushRef="#br0" timeOffset="117072">8782 13358,'0'0,"0"0,0 0,0 0,0 0,0 0,0 0,0 0,0 0,0 0,0 0,0-14,0 14,0 0,0 0,0 0,0 0,0 0,11-17,-11 17,0 0,0 0,0 0,0 0,8-25,-8 25,0 0,0 0,0 0,13-33,-13 33,0 0,0 0,24-32,-24 32,0 0,32-25,-32 25,44-19,6 19,11 1,3-1,-3 10,-4-10</inkml:trace>
  <inkml:trace contextRef="#ctx0" brushRef="#br0" timeOffset="121655">5602 14668,'0'0,"0"0,0 0,0 0,0 0,0 0,0 0,0 0,0 0,0 0,0 0,0 0,0 0,0 0,0 0,0 0,0 0,0 0,-227-91,213 91,3 0,-3-8,-10 8,0-1,0 1,0 13,-2 13,3 12,-2 8,6 0,6-7,14-2,0-12,21-5,-1-6,5-14,3 0,4 1,-1-11,1-9,2-7,0-13,0-11,-5 0,-2 2,-10 11,-2 12,-3 25,-1 0,-3 26,-8 5,9 3,-9 4,11 0,0-3,4-1,2-9,2-8,1-7,3-10,-1-10,3-7,-5-8,-5-9,-4-1,-2 3,-10 9,7 11,-7 12,0 0,-9 20,10 6,-13 2,13-2,-1-6,1-8,-1-12,9 0,-1 1,-8-1,10-14,-10 1,-1-1,1-8,-1-2,0-4,-1 2,15 1,-14 3,18 5,-5 6,2 11,1-15,4 14,4-18,0 6,2-6,0 1,1-1</inkml:trace>
  <inkml:trace contextRef="#ctx0" brushRef="#br0" timeOffset="122005">6141 14548,'0'18,"0"0,0-18,0 0,0 0,0 14,0-14,0 0,1 31,-1-31,1 26,0 0,-1-26,0 0,0 0,1 21,-1-21,0 0,0 21,0-21,10 14,-10-14,0 11,0-11,0 0,0-16,-1-8,0-3,0-11,0-1,12 4,5 3,1 13,9 6,1 13,1 0,-3-1,-2 1,-4 0,-5 0,-1-17</inkml:trace>
  <inkml:trace contextRef="#ctx0" brushRef="#br0" timeOffset="122938">6922 13952,'0'0,"0"0,0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 88,54-88,0 0,0 0,-38 24,38-24,0 0,-36 20,36-20,-40 18,4-4,2-3,9-11,8 12,17-1,1 8,0 13,9 12,4 17,2 8,0 8,-4 7,-9-2,9-6,-11-9,1-5,0-6,0-5,-10-2,9-3,-12-6,11-3,-11-9,11-10,1-9,-1-9,10 9,7-9,5 16,7-5,2 3,6 2,4 5,1 1,0-2,-6-11,-12-17,-9-20,-9-15,-7-9,7-10</inkml:trace>
  <inkml:trace contextRef="#ctx0" brushRef="#br0" timeOffset="123234">7027 14269,'0'0,"0"0,0 0,0 0,0 0,0 0,0 0,0 0,0 0,0 0,0 0,0 0,0 0,0 0,0 11,0-11,0 0,0 0,0 0,-10 27,10-27,0 0,0 0,-6 47,6-47,0 0,2 67,-2-67,-6 77,7 8,2-4,-1-14,-1-15,0-15,0-16,-1-21,0 0,-16-25,0-5,-6-16</inkml:trace>
  <inkml:trace contextRef="#ctx0" brushRef="#br0" timeOffset="123743">6880 14587,'24'0,"3"9,-27-9,0 0,0 0,0 0,27 0,-27 0,0 0,0 0,54-1,-54 1,0 0,58 0,-58 0,57-1,-1 2,-7-1,-6-1,-5 1,-15 0,-5 10,-18-10,0 0,0 0,-24-2,-1 13,-4-2,3-9,4 18,5-4,6 3,11 3,0-1,15-2,7-8,4-9,3 0,-4 0,-5-2,-4-9,-16 1,7-3,-7-5,-21-6,5-2,-3 1,3 5,6-1,10 0,13-9,8-9</inkml:trace>
  <inkml:trace contextRef="#ctx0" brushRef="#br0" timeOffset="124622">7408 13934,'0'0,"0"0,0 0,0 0,0 0,0 0,0 0,0 0,0 0,0 0,9 0,-9 0,0 0,0 0,0 0,0 0,0 0,0 0,10 16,-10-16,0 0,0 0,0 0,0 0,0 0,18 13,-18-13,0 0,0 0,0 0,0 0,23 12,-23-12,0 0,0 0,0 0,31 12,-31-12,0 0,0 0,36 11,-36-11,0 0,40 0,-40 0,46 13,-4-14,1 10,-6-7,-6 9,-6-1,-5 9,-4 8,-7 7,-8 5,0 0,0 1,0-1,1 0,8-2,-10-1,10-4,-9-2,0-6,9 0,-10 1,1 2,-8 7,-5 4,-4 5,-5 0,-2 0,2-3,2-5,1-1,3-5,4 2,-1 3,4 3,-2 5,-1-1,2 0,-2-3,2-8,10-6,-12-7,11-7,0-2,-11-8,11 12,-8-12,9 11,-18-11,6 11,-2-11,1 0,-3 8,-1-7,0-1,2 8,-3-8,0 1,-2-1,2-13</inkml:trace>
  <inkml:trace contextRef="#ctx0" brushRef="#br0" timeOffset="124992">8000 15118,'0'0,"0"0,0 0,0 0,0 0,0 0,0 0,0 0,0 0,0 0,0 0,0 0,0 0,0 0,0 0,0 0,0 0,0 0,0 0,0 0,0 0,0 0,0 0,0 0,0 0,0 0,0 0,0 0,0 0,0 0,28 93,-28-93,0 0,0 0,0 0,0 0,0 0,0 0,0 0,0 0,0 0,0 0,0 0,9 25,-9-25,0 0,0 0,0 0,0 0,0 0,0 0,0 0,0 0,0 0,0 0,2 20,-2-20,0 0,0 0,0 0,0 0,0 0,0 0,0 0,0 0,0 0,0 0,0 0,0 0,0 0,0 0,0 0,0 0,0 0,0 0,0 0,0 0,0 0,0 0,0 0,0 0,0 0,0 0,0 0,0 0,0 0,0 0,0 0,0 0,0 0,0 0,0 0,0 0,0 0,0 0,0 0,0 0,0 0,0 0,0 0,0 0,0 0,0 0,0 0,0 0,0 0,0 0,0 0,0 0,0 0,0 0,0 0,0 0,0 0,0 0</inkml:trace>
  <inkml:trace contextRef="#ctx0" brushRef="#br0" timeOffset="126955">8465 14472,'0'0,"0"0,0 0,0 0,0 0,0 0,0 0,0 0,0 0,0 0,0 0,0 0,0 0,0 0,0 0,0 0,0 0,0 0,0 0,0 0,0 0,0 0,0 0,0 0,0 0,0 0,0 0,0 0,0 0,0 0,0 0,0 0,0 0,0 0,0 0,0 0,0 0,0 0,0 0,0 0,0 0,0 0,0 0,0 0,0 0,0 0,0 0,0 0,0 0,0 0,0 0,0 0,0 0,0 0,0 0,0 0,0 0,0 0,0 0,0 0,0 0,0 0,0 0,0 0,0 0,0 0,0 0,0 0,0 0,0 0,0 0,0 0,0 0,0 0,0 0,44 119,-44-119,0 0,0 0,0 0,1 17,-1-17,0 0,0 0,0 21,0-21,0 0,1 26,-1-26,2 51,-1 9,1 8,0-4,0-3,-14-7,13-15,-15-20,14-19,-8-31,7-11</inkml:trace>
  <inkml:trace contextRef="#ctx0" brushRef="#br0" timeOffset="127224">8465 14225,'0'0,"0"0,0 0,0 0,0 0,0 0,0 0,0 0,0 0,0 0,0 0,0 0,0 0,10 0,-10 0,10 0,5-1,-15 1,0 0,0 0,0 0,0 0,0 0,0 0,22 14,-22-14,0 0,0 0,0 0,0 0,0 0,22 1,-22-1,0 0,0 0,0 0,0 0,21 19,-21-19,0 0,0 0,0 0,20 15,-20-15,0 0,0 0,17 20,-17-20,0 0,18 27,-18-27</inkml:trace>
  <inkml:trace contextRef="#ctx0" brushRef="#br0" timeOffset="127606">8706 14601,'0'30,"1"8,-1-38,0 0,0 0,10 40,-10-40,0 0,2 75,-2-75,14 77,-13-13,13-20,-13-22,12-22,-14-15,14-10,-6-11,3-4,-1-7,2-10,5 1,2-2,6 3,4 12,2 13,0 15,-1 15,0 26,-5 20,-6 16,-6 13,-10-1,11-11,-12-19,21-29,-5-29,4-23,3-15</inkml:trace>
  <inkml:trace contextRef="#ctx0" brushRef="#br0" timeOffset="128762">9501 14473,'0'0,"-12"0,12 0,0 0,0 0,0 0,0 0,0 0,0 0,-10 0,10 0,0 0,0 0,0 0,0 0,0 0,-23 16,23-16,0 0,0 0,0 0,0 0,-29 13,29-13,0 0,0 0,0 0,-31 23,31-23,0 0,0 0,-26 23,26-23,0 0,-19 18,19-18,-10 16,11-4,-1-2,11-1,2 2,2 1,1 0,3 5,-1 4,1-2,0 1,-1-2,1 1,2 3,0 3,0 5,-3 3,-7-3,-10-5,-1-4,0-4,-21-5,1-12,1 9,2-9,3-16,5 5,9-3,-11 3,10-1,16 2,2 0,11-3,6-2,7-2,5-6,-2 0,0-2,-5 1,-5-1,-6 1,-1-2,-7 0,-5-3,-4-3,-12 2,1 4,-11 10,-3 16,-3 12,-1 18,0 20,10 14,10 6,0 1,12-14,2-10,6-17,6-14,5-17,1 1,1-17,-2-4,-1-5,-3-3,-4-1,-6 6,-5 9,-4 14,-1 16,1 20,0 16,0 11,1 0,-1-9,-1-15,0-20,0-18,-1-14,2-15,-12-7,15-10,-14 0,0-8,10-2,-10 2,20 3,-3 10,10 10,6 10,6 10,6 10,-3 2,-5 10,-9-2,-8-9,-6-9</inkml:trace>
  <inkml:trace contextRef="#ctx0" brushRef="#br0" timeOffset="129141">10906 13961,'0'0,"124"103,-124-103,11 38,-10 44,11 20,-9 13,-1 5,9-5,-9-15,10-26,-12-27,1-32,9-25,-10-16,-1-13,0-11,-21-4,-5-7</inkml:trace>
  <inkml:trace contextRef="#ctx0" brushRef="#br0" timeOffset="129407">10762 14425,'0'0,"0"0,0 0,0 0,0 0,0 0,0 0,18 0,-18 0,0 0,0 0,0 0,27 0,-27 0,0 0,0 0,41-10,-41 10,0 0,57 0,-57 0,65-1,5 1,1 0,-1 0,-2 1,-8-11,-5-2,-4-6,-8-7,-11-1</inkml:trace>
  <inkml:trace contextRef="#ctx0" brushRef="#br0" timeOffset="129866">12003 13553,'36'97,"-36"-81,0-16,0 0,0 0,-14 25,14-25,0 0,-21 52,21-52,-36 73,-7 19,-4 18,-1 13,9 7,6-1,11 3,11-1,13 6,18 7,20 4,15-1,12-7,-1-19,-5-25,-7-26</inkml:trace>
  <inkml:trace contextRef="#ctx0" brushRef="#br0" timeOffset="130817">12261 14180,'0'0,"0"0,0 0,0 0,0 0,0 0,0 0,0 0,0 0,0 0,0 0,0 0,0 0,27 93,-27-93,11 142,-1-94,-1 3,0 1,8 48,-5-2,-1-17,-10-22,0-26,-1-22,0-11,-13-9,-1-9,-5-14,2-18,3-14,13-17,0-12,-1-5,17 5,3 12,5 15,-1 16,-1 16,1 15,0 19,-1 0,-4-1,-5 15,-3-1,-9-3,0-10,0 9</inkml:trace>
  <inkml:trace contextRef="#ctx0" brushRef="#br0" timeOffset="131728">12106 14348,'0'0,"0"0,0 0,0 0,0 0,0 0,0 0,0 0,0 0,0 0,0 0,0 0,0 0,0 0,0 0,0 0,0 0,0 0,0 0,0 0,0 0,0 0,0 0,0 0,0 0,0 0,0 0,0 0,0 0,0 0,0 0,0 0,0 0,0 0,0 0,0 0,0 0,0 0,0 0,0 0,0 0,0 0,0 0,0 0,0 0,0 0,0 0,0 0,0 0,0 0,0 0,0 0,44 90,-44-90,0 0,0 0,0 0,13-1,-13 1,0 0,0 0,27 14,-27-14,0 0,35 0,6 12,6-12,-1-1,1-11,-3 13,-6-11,-8 10,-11 0,-4 0,-7 19,-8 7,9 8,-8 2,-1-2,0-6,1-7,-1-6,0-6,10-9,-10 8,0-8,0 0,0 0,0 0,0 0,8-17,-8-5,-1-4,1-5,-2 0,15 2,0 3,4 2,6 6,3 0,2 7,-2 11,-3-11,2 9,-2 2,-1 0</inkml:trace>
  <inkml:trace contextRef="#ctx0" brushRef="#br0" timeOffset="132104">12932 14404,'0'0,"0"9,0-9,0 0,0 0,0 0,0 0,0 0,0 0,0 0,0 0,0 0,0 0,0 0,0 0,0 0,0 0,0 0,0 0,0 0,0 0,0 0,-10 14,10-14,0 0,0 0,0 0,0 0,0 0,0 0,0 0,-10 14,10-14,0 0,0 0,0 0,0 0,0 0,0 0,-11 19,11-19,0 0,0 0,0 0,0 0,0 0,-11 24,11-24,0 0,0 0,0 0,0 0,-11 29,11-29,0 0,0 0,0 0,0 27,0-27,0 0,0 0,1 28,-1-28,0 0,9 21,9-6,8-5,4-10,1 0,-3 0,-5-18,-9 4,-4-2,-11-3,-11-5,-11-4,-7 1,-5 3,3 9,9 15,9 0,14 0,13 0,8 0,9-13</inkml:trace>
  <inkml:trace contextRef="#ctx0" brushRef="#br0" timeOffset="132676">13144 14358,'0'0,"14"-1,-14 1,0 0,0 0,0 0,0 0,0 0,0 0,0 0,0 0,0 0,0 0,0 0,0 0,0 0,15 14,-15-14,0 0,0 0,0 0,0 0,0 23,0-23,0 0,0 0,0 0,11 32,-11-32,0 0,0 0,2 40,-2-40,0 0,0 40,0-40,13 34,-13-8,9-8,-9-8,12-10,-12 0,13 0,-13 0,13-16,-3-3,-1-7,4-1,2 2,4 6,5 19,1 0,1-1,-4 22,-4-1,-2 1,-5-4,-11-6,11-11,-11 8,9-8,-9 0,17 0,-4-14,1-2,1 0,-1-2,0 5,1 13,-2 0,4 16,-3 8,0 7,1 2,-7-8,0-3,2-7,3-15,1 0,-2 0,-1-15,-11-5</inkml:trace>
  <inkml:trace contextRef="#ctx0" brushRef="#br0" timeOffset="133413">13626 13650,'0'0,"0"0,0 0,0 0,0 0,0 0,0 0,0 0,0 0,0 0,0 0,0 0,0 0,0 0,0 0,0 0,0 0,0 0,0 0,158 105,-158-105,22 9,1 6,-2 4,20 24,-6 10,-8 17,-7 9,-19 10,-1 11,-13 6,-13 9,-9-2,-6-3,-8-6,-7-7,-9-13,-8-14,-4-15</inkml:trace>
  <inkml:trace contextRef="#ctx0" brushRef="#br0" timeOffset="134239">14130 13833,'0'0,"0"0,0 0,0 0,0 0,0 0,0 0,0 0,0 0,0 0,0 0,0 0,0 0,0 0,0 0,0 0,0 0,0 0,0 0,0 0,0 0,0 0,0 0,0 0,0 0,0 0,0 0,0 0,0 0,0 0,0 0,0 0,0 0,0 0,0 0,0 0,0 0,0 0,0 0,0 0,0 0,0 0,0 0,0 0,0 0,0 0,0 0,0 0,0 0,0 0,0 0,0 0,0 0,0 0,0 0,0 0,0 0,0 0,0 0,0 0,0 0,0 0,0 0,0 0,0 0,0 0,0 0,0 0,0 0,0 0,0 0,0 0,0 0,0 0,0 0,0 0,0 0,0 0,0 0,0 0,0 0,0 0,0 0,0 0,0 0,0 0,0 0,0 0,21 96,-21-96,0 0,0 0,0 0,0 0,0 0,-12 16,12-16,0 0,0 0,0 0,0 0,-8 19,8-19,0 0,0 0,0 0,-10 20,10-20,0 0,0 0,-13 17,13-17,0 0,-15 17,15-17</inkml:trace>
  <inkml:trace contextRef="#ctx0" brushRef="#br0" timeOffset="134685">14225 14730,'0'0,"0"0,0 0,0 0,0 0,0 0,0 0,0 0,0 0,0 0,1 115,-1-115,0 0,3 41,-3-41,-29 83,0-55,-9 5,-11 2,-49 38,-24 13,-18 6</inkml:trace>
  <inkml:trace contextRef="#ctx0" brushRef="#br0" timeOffset="149482">10106 9813,'0'0,"0"0,0 0,0 0,0 0,0 0,0 0,0 0,0 0,0 0,0 0,0 0,0 0,0 0,0 0,0 0,0 0,0 0,0 0,0 0,0 0,0 0,0 0,0 0,0 0,0 0,0 0,0 0,0 0,0 0,0 0,0 0,0 0,0 0,0 0,0 0,0 0,0 0,-194-14,144 15,0-1,8 19,10 1,5 4,5-2,4-3,3-7,4-3,11-9,-8 1,16-2,20 1,24 1,23-24,16 1,-3 4,-12 6,-23 12,-16 0,-16 0,-9-1,-12 1,0 13,-30 0,-20 1,-20 4,-13-2,0 0,16 0,27-4,26 4,25-3,17-2,10-11,1-1,-2 2,-4-2,-9 1,-9-9,-15 9,9 8,-9 11,-1 6,1 5,-25-5,2-13,-4-11,5-23</inkml:trace>
  <inkml:trace contextRef="#ctx0" brushRef="#br0" timeOffset="150050">9833 8965,'0'0,"0"0,0 0,0 0,0 0,-23 90,23-90,0 0,-11 56,11-56,-19 157,18-118,1-6,-1-10,1 20,12-18,-12-14,10-13,-10 2,0 0,0 0,0 0,0 0,0 0,0 0,0-23,16-8,-7-8,1-2,6-2,4 6,7 4,8 3,4 9,0 11,-11 9,-29 10,1 11</inkml:trace>
  <inkml:trace contextRef="#ctx0" brushRef="#br0" timeOffset="150542">9632 9224,'0'0,"0"0,0 0,0 0,0 0,0 0,0 0,0 0,0 0,0 0,0 0,0 0,0 0,0 0,0 0,0 0,0 0,0 0,0 0,174 36,-174-36,31-11,-11 11,-3 0,-8 15,1 9,1 3,3 2,1-6,-7-5,0-4,-8-6,0-8,0 0,0 0,0 0,0 0,0 0,0-18,2-3,-2-4,0-1,19 4,2 9,3 13,2 0,3-1,0 9,-7-8,-7 0,-15 0</inkml:trace>
  <inkml:trace contextRef="#ctx0" brushRef="#br0" timeOffset="150883">10127 9308,'0'0,"0"0,0 0,0 0,0 0,0 0,0 0,0 0,0 0,0 0,0 0,0 0,0 0,0 0,0 0,0 0,0 0,0 0,0 0,0 0,0 0,0 0,0 0,0 0,0 0,0 0,0 0,0 0,-11 8,11-8,0 0,0 0,0 0,0 0,0 0,0 0,0 0,0 0,0 0,0 0,0 0,0 0,0 0,0 0,0 0,0 0,0 0,0 0,0 0,0 0,0 0,0 0,0 0,0 0,-9 9,9-9,0 0,0 0,0 0,0 0,0 0,0 0,0 0,0 0,0 0,0 0,0 0,0 0,0 0,0 0,0 0,0 0,0 0,0 0,0 0,0 10,0-10,0 0,0 0,0 0,0 0,0 0,0 0,0 0,0 0,0 0,0 0,0 0,0 0,0 0,0 0,0 0,0 0,0 0,0 0,0 0,0 0,0 0,0 0,-11 16,11-16,0 0,0 0,0 0,0 0,0 0,0 0,0 0,0 0,0 0,0 0,0 0,0 0,0 0,0 0,0 0,0 0,0 0,0 0,0 0,0 0,0 0,0 15,0-15,0 0,0 0,0 0,0 0,0 0,0 0,0 0,0 0,0 0,0 0,0 0,0 0,0 0,0 0,0 0,0 0,0 0,0 0,0 0,0 0,8 14,-8-14,0 0,0 0,0 0,0 0,14 10,-14-10,0 0,0 0,0 0,0 0,0 0,0 0,0 0,0 0,0 0,0 0,0 0,0 0,0 0,0 0,0 0,0 0,0 0,0 0,17 2,-17-2,0 0,0 0,0 0,0 0,0 0,0 0,0 0,0 0,0 0,0 0,0 0,0 0,0 0,0 0,0 0,0 0,0 0,18 0,-18 0,0 0,0 0,0 0,0 0,0 0,0 0,0 0,0 0,0 0,0 0,0 0,0 0,0 0,0 0,0 0,0 0,13 0,-13 0,0 0,0 0,0 0,0 0,0 0,0 0,0 0,0 0,0 0,0 0,0 0,0 0,0 0,0 0,0 0,11-9,-11 9,0 0,0 0,0 0,0 0,0 0,0 0,0 0,0 0,0 0,0 0,0 0,0 0,0 0,0 0,1-15,-1 15,0 0,0 0,0 0,0 0,0 0,0 0,0 0,0 0,0 0,0 0,0 0,0 0,0 0,8-17,-8 17,0 0,0 0,0 0,0 0,0 0,0 0,0 0,0 0,0 0,0 0,0 0,0 0,0-18,0 18,0 0,0 0,0 0,0 0,0 0,0 0,0 0,0 0,0 0,0 0,0 0,0-20,0 20,0 0,0 0,0 0,0 0,0 0,0 0,0 0,0 0,0 0,0 0,0-14,0 14,-13-9,13 9,0 0,0 0,0 0,0 0,0 0,0 0,0 0,0 0,0 0,0 0,0 0,0 0,0 0,0 0,0 0,0 0,0 0,0 0,0 0,0 0,0 0,0 0,0 0,0 0,0 0,0 0,0 0,0 0,0 0,0 0,0 0,0 0,0 0,0 0,0 0,0 0,0 0,0 0,17 0,-17 0,0 0,0 0,0 0,16 0,-16 0,0 0,0 0,19 0,-19 0,0 0,19 0,-19 0</inkml:trace>
  <inkml:trace contextRef="#ctx0" brushRef="#br0" timeOffset="151318">10308 9332,'0'15,"0"0,0-15,0 0,0 0,0 0,0 0,0 0,0 0,0 0,0 0,0 0,0 0,0 0,0 0,0 0,0 0,0 0,0 0,0 0,0 0,0 0,0 0,0 0,0 0,0 0,-1 12,1-12,0 0,0 0,0 0,0 0,0 0,0 0,0 0,0 0,0 0,0 0,0 0,0 0,0 0,0 0,0 0,0 0,0 0,0 0,0 0,0 0,0 0,0 0,0 25,0-25,0 0,0 0,0 0,0 0,0 0,0 0,0 0,0 0,0 0,0 0,0 0,0 0,0 0,0 0,0 0,0 0,0 0,0 0,0 0,0 0,0 0,0 20,-1-6,1-14,0 0,0 0,0 0,0 0,0 0,0 0,0 0,0 0,0 0,0 0,0 0,0 0,0 0,0 0,0 0,0 0,0 0,0 0,0 0,0 0,0 0,0 0,0 0,0 0,0 0,-9 0,9 0,0 0,0 0,0 0,0 0,0 0,0 0,0 0,0 0,0 0,0 0,0 0,0 0,0 0,0 0,0 0,0 0,0 0,0 0,0 0,0 0,0 0,0 0,0 0,0 0,0 10,0-10,0 0,0 0,0 0,0 0,0 0,0 0,0 0,0 0,0 0,0 0,0 0,0 0,0 0,0 0,0 0,0 0,0 0,0 0,0 0,0 0,0 0,0 0,0 0,0 0,0 0,0 0,0 0,0 0,0 0,0 0,0 0,0 0,0 0,0 0,0 0,0 0,0 0,0 0,0 0,0 0,0 0,0 0,0 0,0 0,0 0,0 0,0-11,0 11,0 0,0 0,0 0,0 0,0 0,0 0,0 0,0 0,0 0,0 0,0 0,0 0,0 0,0 0,0 0,0 0,0 0,0 0,0 0,0 0,0 0,2-15,-2 15,0 0,0 0,0 0,0 0,0 0,0 0,0 0,0 0,0 0,0 0,0 0,0 0,0 0,0 0,0 0,0 0,0 0,0 0,0 0,0 0,0-23,0 23,0 0,0 0,0 0,0 0,13-27,-13 27,0 0,0 0,0 0,0 0,0 0,0 0,0 0,0 0,0 0,0 0,0 0,0 0,0 0,0 0,0 0,0 0,0 0,0 0,11-29,-11 29,0 0,0 0,0 0,0 0,0 0,0 0,0 0,0 0,0 0,0 0,0 0,0 0,0 0,0 0,0 0,0 0,0 0,11-28,-11 28,0 0,0 0,0 0,0 0,0 0,0 0,0 0,0 0,0 0,0 0,0 0,0 0,0 0,0 0,0 0,0 0,11-22,-11 22,0 0,0 0,0 0,0 0,0 0,0 0,0 0,0 0,0 0,0 0,0 0,0 0,0 0,0 0,0 0,12-16,-12 16,0 0,0 0,0 0,0 0,0 0,0 0,0 0,0 0,0 0,0 0,0 0,0 0,0 0,0 0,12 0,-12 0,0 0,0 0,0 0,0 0,0 0,0 0,0 0,0 0,0 0,0 0,0 0,0 0,0 0,14 0,-14 0,0 0,0 0,0 0,0 0,0 0,0 0,0 0,0 0,0 0,0 0,0 0,0 0,13 25,-13-25,0 0,0 0,0 0,0 0,0 0,0 0,0 0,0 0,0 0,0 0,0 0,15 24,-15-24,0 0,0 0,0 0,0 0,0 0,0 0,0 0,0 0,0 0,0 0,9 24,-9-24,0 18,0-18,0 0,0 0,0 0,0 0,0 0,0 0,0 0,0 0,10 9,-10-9,0 0,0 0,0 0,0 0,0 0,0 0,0 0,0 0,0 0,0 0,0 0,0 0,0 0,0 0,0 0,0 0,0 0,0 0,0 0,0 0,0 0,0 0,0-12,0 12,0 0,0 0,0 0,0 0,14-18,-14 18,0 0,0 0,0 0,11-22,-11 22,0 0,0 0,11-23,-11 23,0 0,14-17,-14 17,12-11,-3 11,0 0,3 0,0 20,-1-3,-1-5,-2-12,2 0,5-21,2-2</inkml:trace>
  <inkml:trace contextRef="#ctx0" brushRef="#br0" timeOffset="152305">11625 10100,'0'0,"0"0,0 0,0 0,0 0,0 0,0 0,0 0,0 0,0 0,-185 62,157-42,28-20,0 0,0 0,18 0,24-13,32-1,38-7,36-7,24 0,15 6,0 8,-19 15,-30 8,-39 6,-32-2,-31-3,-19-10,-17 11,-19-11,-21 18,-24-6,-28 3,-34-1,-26 0,-18 6,-7 5,9 5,16 1,28-4,23-4,33-5,29-8,19-10,34 0,29-1,45 1,48 0,46 8,34-8,12-1,-17-8,-39-9,-54-3,-64-5,-54-4</inkml:trace>
  <inkml:trace contextRef="#ctx0" brushRef="#br0" timeOffset="152703">11837 8992,'0'0,"22"103,-22-103,0 0,0 52,0-52,11 104,-1 35,3 4,5-21,-2-37,-3-39,-14-29,1-17,-12-27,-9-12,-8-12,-8-14,-2-2,5 1</inkml:trace>
  <inkml:trace contextRef="#ctx0" brushRef="#br0" timeOffset="153114">11705 9382,'0'0,"0"0,0 0,0 0,0 0,0 0,0 0,0 0,15 0,-15 0,0 0,0 0,0 0,0 0,18 12,-18-12,0 0,0 0,0 0,29 0,-29 0,0 0,0 0,45 0,-45 0,0 0,59-1,-59 1,69 0,3-14,-10 6,-15 8,-21-13,-12 13,-14 0,0 0,8 0,-8 0,0 0,-14 20,-1 12,-7 14,1 4,9-8,12-9,0-12,17-8,8-6,5-7,3 0,-6-14,-8-1,-7-9,-12-5,-15-12,-12-5,-15 6,-4 17,-1 23</inkml:trace>
  <inkml:trace contextRef="#ctx0" brushRef="#br0" timeOffset="154752">7334 14371,'0'0,"0"0,0 0,0 0,0 0,0 0,0 0,0 0,0 0,0 0,0 0,0 0,0 0,0 0,0 0,0 0,0 0,0 0,0 0,0 0,0 0,0 0,0 0,0 0,0 0,0 0,0 0,0 0,0 0,0 0,0 0,0 0,0 0,0 0,0 0,0 0,0 0,0 0,0 0,0 0,0 0,0 0,0 0,0 0,0 0,0 0,0 0,0 0,0 0,0 0,0 0,0 0,0 0,-161 45,161-45,-51 62,-9 8,2 9,3-10,13-17,19-21,12-20,11-11,17-17,2-8,10-8,6-6,4-1,-2 2,-4 8,-11 7,-11 11,-11 12,0 0,-24 30,-4 1,-1 7,4-6,8-12,18-11,-1-9,29-29,8-3,11-6,-2 0,-6 5,-12 11,-12 8,-16 14,0 0,1 20,-27 20,-5 19,-7 9,3-9,11-16,13-21,11-22,31 0,11-28,18-3,4-2,-7 0,-15 11,-14 10,-14 12,-14 0,0 13,1 18,-18 17,-5 4,-5-4,8-14,10-17,9-17,0 0,15 1,1-1,3-1,-1 1,-2 0,0 0,-2 15,-2 1,-12 8</inkml:trace>
  <inkml:trace contextRef="#ctx0" brushRef="#br0" timeOffset="155709">7108 13874,'0'0,"0"0,0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0,-79-91,79 91,0 0,0 0,0 0,0 0,0 0,0 0,-11 0,11 0,0 0,0 0,0 0,0 0,0 0,0 22,0-22,0 0,0 0,0 0,0 0,-2 32,2-32,0 0,0 0,0 0,25 53,-25-53,0 0,0 0,25 62,-25-62,0 0,32 68,-32-68,32 59,-4-9,-2-14,-7-13,-7-10,-12-13,0 0,0 0,-21-13,-2-7,-2-11,-1-11,4-7,0-7,9-1,12 7,1 10,18 10,2 12,4 3,3 5,-1 9,-1 1,-11 11,-14 5,-11 3</inkml:trace>
  <inkml:trace contextRef="#ctx0" brushRef="#br0" timeOffset="156266">6902 14036,'0'0,"0"0,0 0,0 0,0 0,0 0,0 0,0 0,0 0,0 0,0 0,0 0,0 0,0 0,0 0,0 0,158 4,-158-4,0 0,22-10,-22 10,20-8,-4 7,-1-7,-2 8,1 0,2 19,0-4,-4 0,-1-2,-11-4,10-9,-10 0,0 0,0 0,0 0,0 0,0 0,0 0,-9-10,-2-7,-3-8,-4-4,4 2,1 3,13 6,-1 6,1 2,15-1,-1 1,5 10,0-11,0 11,-3 0,0 0,-6-12,-10 12</inkml:trace>
  <inkml:trace contextRef="#ctx0" brushRef="#br0" timeOffset="156698">7301 13872,'0'0,"0"0,0 0,0 0,0 0,0 0,0 0,0 0,0 0,0 0,0 0,0 0,0 0,0 0,0 0,0 0,0 0,0 0,0 0,0 0,0 0,0 0,0 0,0 0,0 0,0 0,0 0,0 0,0 0,1 11,-1-11,0 0,0 0,0 0,0 0,0 0,0 0,0 0,0 0,0 0,0 0,0 0,0 0,0 0,0 0,0 0,0 0,0 0,0 0,0 0,0 0,0 0,0 0,0 0,0 0,0 0,0 0,0 0,0 0,0 0,0 0,0 0,0 0,0 0,0 0,0 0,0 0,0 0,0 0,0 0,0 0,0 0,0 0,0 0,0 0,0 19,0-19,0 0,0 0,0 0,0 0,0 0,0 0,0 0,0 0,0 0,0 0,0 0,0 0,0 0,0 0,0 0,0 0,0 0,0 0,0 0,0 0,0 0,0 0,0 0,0 0,0 0,0 0,0 0,0 0,0 0,0 0,1 14,-1-14,0 0,0 0,0 0,0 0,0 0,0 0,0 0,0 0,0 0,0 0,0 0,0 0,0 0,0 0,0 0,0 0,0 0,0 0,0 0,0 0,0 0,0 0,0 0,0 0,0 0,0 0,0 0,0 0,0 0,0 18,0-18,0 0,0 0,0 0,0 0,0 0,0 0,0 0,0 0,0 0,0 0,0 0,0 0,1 21,-1-21,0 0,0 0,0 0,0 0,0 0,0 0,0 0,0 0,0 0,0 0,0 0,0 0,0 0,0 0,0 0,0 0,0 0,0 0,0 0,0 0,0 0,0 0,0 0,0 0,0 0,0 0,0 0,9 18,-9-18,0 0,0 0,0 0,0 0,0 0,0 0,0 0,0 0,0 0,0 0,0 0,0 0,0 0,0 0,0 0,0 0,0 0,0 0,0 0,0 0,0 0,0 0,0 0,0 0,0 0,0 0,1 14,-1-14,0 0,0 0,0 0,0 0,0 0,0 0,0 0,0 0,0 0,0 0,0 0,0 0,0 0,0 0,0 0,0 0,0 0,0 0,12 10,-12-10,0 0,0 0,0 0,0 0,0 0,0 0,0 0,0 0,0 0,0 0,0 0,0 0,0 0,0 0,0 0,0 0,0 0,0 0,0 0,0 0,0 0,0 0,0 0,0 0,8 0,-8 0,0 0,0 0,0 0,0 0,0 0,0 0,0 0,0 0,0 0,0 0,0 0,0 0,0 0,0 0,0 0,0 0,0 0,0 0,0 0,0 0,0 0,0 0,0 0,9 0,-9 0,0 0,0 0,0 0,0 0,0 0,0 0,0 0,0 0,0 0,0 0,0 0,0 0,0 0,0 0,0 0,0 0,0 0,0 0,0 0,0 0,0 0,0 0,8 0,-8 0,0 0,0 0,0 0,0 0,0 0,0 0,0 0,0 0,0 0,0 0,0 0,0 0,0 0,0 0,0 0,0 0,0 0,0 0,0 0,0 0,0 0,8 0,-8 0,0 0,0 0,0 0,0 0,0 0,0 0,0 0,0 0,0 0,0 0,0 0,0 0,0 0,0 0,0 0,0 0,0 0,0 0,0 0,0 0,0-13,0 13,0 0,0 0,0 0,0 0,0 0,0 0,0 0,0 0,0 0,0 0,0 0,0 0,0 0,0 0,0 0,0 0,0 0,0 0,0 0,8 0,-8 0,0 0,0 0,0 0,0 0,0 0,0 0,0 0,-1-15,1 15,0 0,0 0,0 0,0 0,0 0,0 0,0 0,0 0,0 0,0 0,0 0,0 0,0 0,0 0,0 0,0 0,0 0,0-11,0 11,0 0,0 0,0 0,0 0,0 0,0 0,0 0,0 0,0 0,0 0,0 0,0 0,0 0,0 0,0 0,0 0,-8-11,8 11,0 0,0 0,0 0,0 0,0 0,0 0,0 0,0 0,0 0,0 0,0 0,0 0,0 0,0 0,0 0,-9-13,9 13,0 0,0 0,0 0,0 0,0 0,0 0,0 0,0 0,0 0,0 0,0 0,0 0,0 0,0 0,-11-15,11 15,0 0,0 0,-1-10,1 10,0 0,0 0,0 0,0 0,0 0,0 0,0 0,0 0,0 0,0 0,0 0,0 0,-13-9,13 9,0 0,0 0,0 0,0 0,0 0,0 0,0 0,0 0,0 0,0 0,0 0,0 0,0 0,0 0,0 0,0 0,0 0,0 0,0 0,0 0,0 0,0 0,0 0,0-10,0 10,0 0,0 0,0 0,0 0,0 0,0 0,0 0,0 0,0 0,0 0,0 0,0 0,0 0,0 0,0 0,0 0,0 0,0 0,0 0,0 0,0 0,0 0,0 0,0 0,0 0,0 0,0 0,0 0,10 0,-10 0,10-13,-10 13,0 0,0 0,0 0,0 0,0 0,0 0,0 0,0 0,0 0,0 0,0 0,13-17,-13 17,0 0,0 0,0 0,0-15,0 15,0 0,0 0,0-20,0 20,0 0,10-21,-10 21</inkml:trace>
  <inkml:trace contextRef="#ctx0" brushRef="#br0" timeOffset="157466">7420 13719,'0'10,"-1"5,1-15,0 0,0 0,0 0,0 0,0 0,0 0,0 0,0 0,0 0,0 0,0 0,0 0,0 0,0 0,0 0,0 0,0 0,0 0,0 0,0 0,0 0,0 0,0 0,0 0,0 15,0-15,0 0,0 0,0 0,0 0,0 0,0 0,0 0,0 0,0 0,0 0,0 0,0 0,0 0,0 0,0 0,0 0,0 0,0 0,0 0,0 0,0 0,0 0,0 0,12 30,-12-30,0 0,0 0,0 0,0 0,0 0,0 0,0 0,0 0,0 0,0 0,0 0,0 0,0 0,0 0,0 0,0 0,0 0,0 0,0 0,0 0,0 0,-1 27,1-27,0 0,0 0,0 0,0 0,0 0,0 0,0 0,0 0,0 0,0 0,0 0,0 0,0 0,0 0,0 0,0 0,0 0,0 0,0 0,0 0,0 0,0 0,0 0,0 0,0 0,0 0,0 0,0 0,0 0,0 0,0 0,0 0,11 20,-11-20,0 0,0 0,0 0,0 0,0 0,0 0,0 0,0 0,0 0,0 0,0 0,0 0,0 0,0 0,0 0,0 0,0 0,0 0,0 0,0 0,0 0,0 0,0 0,0 0,0 0,0 0,0 0,0 0,0 0,0 0,0 0,0 12,0-12,0 0,0 0,0 0,0 0,0 0,0 0,0 0,0 0,0 0,0 0,0 0,0 0,0 0,0 0,0 0,0 0,0 0,0 0,0 0,0 0,0 0,0 0,0 0,0 0,0 0,0 0,0 0,0 0,0 0,0 0,0 0,0 0,0 0,0 0,0 0,0 0,0 0,0 0,0 0,0 0,0 0,0 0,0 0,0 0,0 0,0 0,0 0,0 0,0 0,0 0,0 0,0 0,0 0,0 0,0 0,0 0,0 0,0 0,0 0,0 0,0 0,0 0,0 0,0 0,0 0,0 0,0 0,0 0,0 0,0 0,0 0,0 0,0 0,0 0,0 0,0 0,0 0,0 0,0 0,0 0,0 0,0 0,0 0,0 0,0 0,0-19,0 19,0 0,0 0,0 0,0 0,0 0,0 0,0 0,0 0,0 0,0 0,0 0,0 0,0 0,0 0,0 0,0 0,0 0,0 0,0 0,0 0,0 0,0 0,0 0,0 0,0 0,0 0,0-22,0 22,0 0,0 0,0 0,0 0,0 0,0 0,0 0,0 0,0 0,0 0,0 0,0 0,0 0,0 0,0 0,0 0,0 0,0 0,0 0,0 0,0 0,0 0,0 0,0 0,0 0,-10-27,10 27,0 0,0 0,0 0,0 0,0 0,0 0,0 0,0 0,0 0,0 0,0 0,0 0,0 0,0 0,0 0,0 0,0 0,0 0,0 0,0 0,1-32,-1 32,0 0,0 0,0 0,0 0,0 0,0 0,0 0,0 0,0 0,0 0,0 0,0 0,0 0,0 0,0 0,0 0,0 0,0 0,0 0,0 0,0 0,0 0,0 0,1-32,-1 32,0 0,0 0,0 0,0 0,0 0,0 0,0 0,0 0,0 0,0 0,0 0,0 0,0 0,0 0,0 0,0 0,0 0,0 0,0 0,0 0,0 0,0 0,0-26,0 26,0 0,0 0,0 0,0 0,0 0,0 0,0 0,0 0,0 0,0 0,0 0,0 0,0 0,0 0,0 0,0 0,0 0,0 0,0 0,0 0,0 0,0-18,0 18,0 0,0-11,0 11,0 0,0 0,0 0,0 0,0 0,0 0,0 0,0 0,0 0,0 0,0 0,0 0,0 0,0 0,0 0,0 0,0 0,0 0,0 0,17 0,-17 0,0 0,0 0,0 0,0 0,0 0,0 0,0 0,0 0,0 0,0 0,0 0,0 0,0 0,0 0,0 0,0 0,0 0,0 0,17 19,-17-19,0 0,0 0,0 0,0 0,0 0,0 0,0 0,0 0,0 0,0 0,0 0,0 0,0 0,0 0,0 0,0 0,0 0,16 24,-16-24,0 0,0 0,0 0,0 0,0 0,0 0,0 0,0 0,0 0,0 0,0 0,0 0,0 0,18 29,-18-29,0 0,0 0,0 0,0 0,0 0,0 0,0 0,0 0,0 0,0 0,0 0,0 0,0 0,0 0,0 0,10 25,-10-25,0 0,0 0,0 0,0 0,0 0,0 0,0 0,0 0,0 0,0 0,0 0,0 0,0 0,0 0,0 16,0-16,0 0,0 0,0 0,0 0,0 0,0 0,0 0,0 0,0 0,0 0,0 0,0 0,0 0,11 8,-11-8,0 0,0 0,0 0,0 0,0 0,0 0,0 0,0 0,0 0,0 0,0 0,0 0,0 0,0 0,0 0,0 0,0 0,0 0,0 0,0 0,0 0,0 0,0 0,0 0,0-14,0 14,0 0,0 0,0 0,0 0,0 0,0 0,0 0,0 0,0 0,0 0,13-17,-13 17,0 0,0 0,0 0,0 0,0 0,0 0,0 0,0 0,0 0,1-23,-1 23,0 0,0 0,0 0,0 0,0 0,0 0,0 0,0 0,11-22,-11 22,0 0,0 0,0 0,0 0,0 0,0 0,0 0,0-17,0 17,0 0,0 0,0 0,0 0,0 0,0 0,1-11,-1 11,0 0,0 0,0 0,0 0,0 0,0 0,0 0,0 0,0 0,0 0,0 0,11-1,-11 1,0 0,0 0,0 0,-1 18,1-18,0 0,0 0,16 21,-16-21,0 0,17 24,-17-24,16 19,5-19,-21 0,0 0,19-8,-19 8,18-26,5-8</inkml:trace>
  <inkml:trace contextRef="#ctx0" brushRef="#br0" timeOffset="162707">12649 14357,'0'0,"0"0,0 0,0 0,0 0,0 0,0 0,0 0,0 0,0 0,0 0,0 0,0 0,-178 62,178-62,-60 15,1 1,5 2,9-2,8-2,-31 2,58-16,2 0,8 0,-22 10,11-9,11-1,-10 0,10 0,8 0,8-1,13-18,16 0,9-4,10-7,5-1,1 1,4-1,2 1,-4 5,-8-3,-12 6,-12 5,-12 6,-13 11,-15 0,-11 15,-17 10,-22 13,-16 12,-10 4,0 1,7-2,9-5,8-5,6-5,10-5,8-7,12-11,16-15,0 12,18-12,13 0,13-1,16-17,12-3,8-8,6-3,0-3,0-1,0 1,-6 5,-5 2,-10 6,-14 7,-11 4,-15 11,-11-10,-14 10,0 0,0 11,-23 4,-13 10,-19 5,-13 8,-3 1,3 0,4-2,12-6,11-7,12-7,15-8,14-9,18 0,15-13,18-5,15-8,10-6,5-2,3-2,-4 4,-1 4,-7 2,-6 4,-8 5,-12 4,-11 13,-10-10,-12 10,-13 0,8 0,-8 0,0 17,-11-2,-4 5,-4 0,-7 5,4-1,6-6,5-1,11-1,11 0,9-2,12 1,8-5,7-12,6 2,4-2,-4 2,-5 0,-8-1,-10 11,-14-2,-16 1</inkml:trace>
  <inkml:trace contextRef="#ctx0" brushRef="#br0" timeOffset="163323">12781 13236,'0'0,"0"0,0 0,0 0,0 0,0 0,0 0,0 0,0 0,0 0,0 0,0 0,0 0,0 0,0 0,0 0,0 0,0 0,0 0,0 0,0 0,0 0,0 0,0 0,0 0,0 0,0 0,0 0,0 0,0 0,0 0,0 0,0 0,0 0,0 0,0 0,0 0,0 0,0 0,0 0,0 0,0 0,0 0,0 0,0 0,0 0,0 0,0 0,0 0,0 0,0 0,0 0,0 0,0 0,0 0,0 0,0 0,0 0,0 0,0 0,0 0,0 0,0 0,0 0,0 0,0 0,0 0,0 0,0 0,0 0,0 0,0 0,-13 109,13-109,0 0,-18 67,18-67,-21 78,3 6,-2 0,4-2,2-8,4-10,3-10,7-10,-14-13,14-12,-12-19,12 0</inkml:trace>
  <inkml:trace contextRef="#ctx0" brushRef="#br0" timeOffset="164060">12500 13526,'0'0,"0"0,0 0,0 0,0 0,0 0,0 0,0 0,0 0,0 0,0 0,0 0,0 0,174 59,-174-59,36 15,-2-5,4-2,5-8,-1 8,1-8,-2 0,-8 8,-10 9,-8 12,-15 7,-9 5,-5 0,0-6,2-7,5-9,7-8,0-11,0 12,0-12,9 12,0-2,0-2,0 0,2-8,-2 14,2-14,1 0,1 0,3 0,1-10,4-2,2-3,-3-2,0 0,-7-1,0-3,-3-3,-10-2,9 0,-9 0,-13 3,-2 6,-4 5,-5 13,-6 0,-4 20,-3 5,3 9,2-1,1-2</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7:04:26.044"/>
    </inkml:context>
    <inkml:brush xml:id="br0">
      <inkml:brushProperty name="width" value="0.05292" units="cm"/>
      <inkml:brushProperty name="height" value="0.05292" units="cm"/>
      <inkml:brushProperty name="color" value="#FF0000"/>
    </inkml:brush>
  </inkml:definitions>
  <inkml:trace contextRef="#ctx0" brushRef="#br0">18914 7268,'0'0,"0"0,0 0,0 0,0 0,0 0,0 0,0 0,0 0,0 0,-220 26,135-17,-1 2,-11 3,-3-2,-3 2,-3-1,-1-12,-2 10,6-8</inkml:trace>
  <inkml:trace contextRef="#ctx0" brushRef="#br0" timeOffset="582">14809 8337,'0'0,"0"0,0 0,0 0,0 0,0 0,-168 95,121-68,6-2,6-3,-1-6,3 0,0-4,-3-1,0-2,-1-8,-4 10,-3-10,-9-1,-1-12,8 1</inkml:trace>
  <inkml:trace contextRef="#ctx0" brushRef="#br0" timeOffset="1777">24482 8239,'0'0,"0"0,0 0,0 0,0 0,0 0,0 0,0 0,0 0,0 0,0 0,0 0,0 0,-173 18,173-18,-38 0,-3 0,-6 0,-3 0,-2 0,-5 1,-1 10,-7-11,-5 0,-7 0,-6 1,-12-1,-5-9,-7 9,-3 2,0-2,5 0</inkml:trace>
  <inkml:trace contextRef="#ctx0" brushRef="#br0" timeOffset="11753">17747 7125,'0'0,"0"0,0 0,0 0,0 0,0 0,0 0,0 0,0 0,0 0,193 31,-150-44,-1 4,3 9,2-16,0 5,-5 0,3-1,11 0,22 12,14-2,-6 2,-17-2,-7 2,19-1,41 22,30 7,11 7,-9 3,-3 8</inkml:trace>
  <inkml:trace contextRef="#ctx0" brushRef="#br0" timeOffset="12361">23211 8374,'0'0,"0"0,0 0,0 0,0 0,0 0,0 0,0 0,0 0,0 0,0 0,0 0,0 0,0 0,0 0,185-98,-117 88,27 10,19 26</inkml:trace>
  <inkml:trace contextRef="#ctx0" brushRef="#br0" timeOffset="19691">17485 9733,'0'0,"0"0,0 0,0 0,0 0,0 0,0 0,0 0,0 0,0 0,0 0,0 0,0 0,0 0,0 0,0 0,0 0,0 0,0 0,0 0,0 0</inkml:trace>
  <inkml:trace contextRef="#ctx0" brushRef="#br0" timeOffset="20630">18546 9758,'0'0,"0"0,0 0,0 0,0 0,0 0,0 0,0 0,0 0,0 0,0 0,0 0,0 0,184-2,-184 2,65-17,-8 7,-2 9,0 1,1-2,0 16,3-1,2 0,1-4,6-9,0 8,3-9,5 1,-3-1,4-1,2 1,1 1,2-2,-1 2,-4-2,-2 1,-3-9,-3 9,3 0,-2 0,-2 12,-1 1,-1 1,-2-1,0 0,-1-4,-4-8,0 14,-5-14,-1 13,-3-3,0-1,0 0,-3-9,1 10</inkml:trace>
  <inkml:trace contextRef="#ctx0" brushRef="#br0" timeOffset="23100">18567 9805,'0'0,"0"0,0 0,0 0,0 0,0 0,192 17,-112-8,3 0,1 11</inkml:trace>
  <inkml:trace contextRef="#ctx0" brushRef="#br0" timeOffset="23610">18665 6088,'0'0,"0"0,0 0,0 0,0 0,0 0,0 0,0 0,0 0,0 0,205 111,-137-82,4-7</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7:05:17.403"/>
    </inkml:context>
    <inkml:brush xml:id="br0">
      <inkml:brushProperty name="width" value="0.05292" units="cm"/>
      <inkml:brushProperty name="height" value="0.05292" units="cm"/>
      <inkml:brushProperty name="color" value="#FF0000"/>
    </inkml:brush>
  </inkml:definitions>
  <inkml:trace contextRef="#ctx0" brushRef="#br0">17634 9755,'0'0,"0"0,0 0,0 0,0 0,0 0,0 0,0 0,0 0,0 0,0 0,0 0,0 0,0 0,0 0,305 20,-265-21,7 0,3 1,52-1,11 8,8-10,8 15,4-6,11 1,11-8,15 12,9-1,7-3,6 1,1-2,0-10,3 11,-9-9,-12 2,-7-18,-11 0,-12-5,-17-8,-15-7,-17-6,-15-8,-16-7,-14-7,-19-3,-20-3,-21-2,-28 1,-24-3,-22 2,-26 1,-20 4,-15 6,-15 4,-12 9,-13 4,-13 10,-17 9,-14 10,-9 21,-7-2,0 19,4 12,14 10,13 8,13 9,16 5,17 4,16 2,24 2,25-4,24-2,31-3,19 2,16 0,20 7,13 1,20 1,20-1,17-9,21-6,19-14,24-15,22-14,29-19,21 0,10-17,-11-8</inkml:trace>
  <inkml:trace contextRef="#ctx0" brushRef="#br0" timeOffset="1068">18698 7324,'0'0,"0"0,0 0,195 32,-53-13,16-6,270-20,-333 7,-1-1,-1-12,94 11,-4-17,-1 6,-7-3,-6-2,-5-6,-9-5,-12-9,-14-5,-19-7,-17-4,-20-6,-24-3,-22-7,-29-1,-7-1,-32-3,-21 2,-24 2,-25 3,-20 5,-18 6,-17 7,-15 9,-14 7,-7 9,-10 16,-7 13,-6 13,-4 13,4 14,10 13,11 14,19 7,21 9,25 4,34 2,31-1,40-7,46-3,35-9,38-5,38-1,29-6,33 5,28 2,13-2</inkml:trace>
  <inkml:trace contextRef="#ctx0" brushRef="#br0" timeOffset="11637">17203 5749,'0'0,"0"0,0 0,0 0,0 0,0 0,0 0,0 0,0 0,0 0,0 0,0 0,0 0,0 0,0 0,0 0,0 0,0 0,0 0,0 0,0 0,0 0,0 0,0 0,0 0,0 0,0 0,0 0,0 0,0 0,0 0,0 0,0 0,0 0,0 0,0 0,0 0,0 0,0 0,0 0,0 0,0 0,0 0,0 0,0 0,0 0,0 0,0 0,0 0,0 0,0 0,0 0,0 0,0 0,0 0,0 0,0 0,0 0,0 0,0 0,0 0,0 0,0 0,0 0,0 0,0 0,0 0,0 0,0 0,0 0,0 0,0 0,81 87,-81-87,0 0,17 54,-17-54,13 74,7 17,-7 13,1 3,2-2,-15-8,-15-8,-15-13</inkml:trace>
  <inkml:trace contextRef="#ctx0" brushRef="#br0" timeOffset="33574">13736 8324,'0'0,"0"0,0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0,163 45,-163-45,0 0,0 0,0 0,0 0,0 0,0 0,0 0,15 0,-15 0,0 0,0 0,0 0,13 0,-2-10,-2 10,4-1,6 1,-2 0,1 0,0 0,0 0,2 0,3 12,0-13,0 11,0-10,0 10,0-10,-1 11,0-12,0 16,-1-15,-1 13,1-13,-2 16,0-16,-3 14,0-14,-6 13,-2-13,-8 0,0 0,0-13</inkml:trace>
  <inkml:trace contextRef="#ctx0" brushRef="#br0" timeOffset="45985">13196 7242,'0'0,"0"0,0 0,0 0,0 0,0 0,0 0,0 0,0 0,0 0,0 0,0 0,0 0,0 0,0 0,159-7,-136 7,-23 0,23-1,22-8,-3 9,-2 9,-7 0,-6 6,-5 10,-13 6,-9 11,-16 3,-13 3,-10 1,-7 1,-1-3,0-1,9-5,11-7,12-6,15-3,-1-2,27-1,7-3,14-4,8-3,6-3,6-10,-1 13,-7-15,-13 15,-16-12,-30 11</inkml:trace>
  <inkml:trace contextRef="#ctx0" brushRef="#br0" timeOffset="47805">13981 8547,'0'0,"0"0,0 0,0 0,0 0,0 0,0 0,0 0,0 0,0 0,0 0,0 0,0 0,0 0,0 0,0 0,0 0,0 0,0 0,0 0,0 0,0 0,0 0,0 0,0 0,0 0,0 0,0 0,0 0,0 0,0 0,0 0,0 0,0 0,0 0,0 0,0 0,0 0,0 0,0 0,0 0,0 0,0 0,0 0,0 0,0 0,0 0,0 0,0 0,0 0,0 0,0 0,0 0,0 0,0 0,0 0,0 0,0 0,26-91,-26 91,0 0,0 0,0 0,25-9,-25 9,0 0,0 0,35-10,-35 10,0 0,48-10,-48 10,61-1,16-9,-77 10,88 0,8-2,7 1,4-1,12-10,11 10,13 1,15-1,3 0,7 13,2-3,-5-2,-5 5,-3 0,-12 1,-5-2,-16-11</inkml:trace>
  <inkml:trace contextRef="#ctx0" brushRef="#br0" timeOffset="55415">14297 9517,'0'0,"0"0,0 0,0 0,0 0,0 0,0 0,0 0,0 0,0 0,0 0,0 0,0 0,0 0,0 0,0 0,0 0,0 0,0 0,0 0,0 0,0 0,0 0,0 0,0 0,190-6,-190 6,70 0,16-1,15-1,15 10,13 7,9 6,11 3,3-2</inkml:trace>
  <inkml:trace contextRef="#ctx0" brushRef="#br0" timeOffset="56132">13575 8929,'0'0,"0"0,0 0,0 0,0 0,0 0,0 0,0 0,0 0,0 0,0 0,161 4,-161-4,0 0,24 0,-24 0,26-1,-4 12,24 0,-3 7,-9 2,-8 3,-9 1,-17 0,0-5,-26-2,0-1,-6 0,-1-4,0 0,7 0,9-4,17 4,0 4,24 7,13 6,4 1,-4-4,-11-6,-11-1,-15-1,0 4,-33 6,-14 1,-19 6,-16 0,-9 8,4-3,10-7</inkml:trace>
  <inkml:trace contextRef="#ctx0" brushRef="#br0" timeOffset="57140">13873 10721,'0'0,"0"0,0 0,0 0,0 0,0 0,0 0,0 0,0 0,0 0,0 0,0 0,0 0,0 0,0 0,0 0,0 0,0 0,0 0,0 0,0 0,0 0,0 0,0 0,0 0,0 0,0 0,0 0,0 0,0 0,0 0,0 0,0 0,0 0,0 0,0 0,0 0,0 0,0 0,0 0,0 0,0 0,0 0,0 0,0 0,0 0,0 0,0 0,0 0,0 0,0 0,0 0,0 0,175 30,-175-30,93-1,10 1,8-2,10 19,8-7,8 7,3-1,1 1,-6 2,-7-2,-11 3,-19-2,-17-3,-21-3,-18-12</inkml:trace>
  <inkml:trace contextRef="#ctx0" brushRef="#br0" timeOffset="57988">13090 10160,'0'0,"0"0,0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34,-8-34,0 0,0 0,0 0,0 0,-24 42,24-42,0 0,0 0,0 0,-18 42,18-42,0 0,0 0,-14 32,14-32,0 0,-9 25,9-25,0 25,13-5,-13-20,16 17,9-2,3-3,4-12,4 9,-1-9,5 0,-5-3,-6 3,-5-9,-6-1,-3-4,-1-5,-1-6,-1 0,-1 0,0 7,-3 6,-8 12,0 0,0 0,0 17,0 17,-20 16,-3 16,-6 15,-1 9,-2 6,11-3,9-15,12-20</inkml:trace>
  <inkml:trace contextRef="#ctx0" brushRef="#br0" timeOffset="66990">13927 12001,'0'0,"0"0,0 0,0 0,0 0,0 0,155 43,-76-22,10-1,8 1,5 2,186 19,-229-42,-1-2,6 2,55-3,-1-6,1-4,-6 4,-4 8,-2-1,-6 0,-3 16,-4 6,-4 5</inkml:trace>
  <inkml:trace contextRef="#ctx0" brushRef="#br0" timeOffset="79095">17338 8420,'0'0,"0"0,0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0,-32-23,32 23,0 0,0 0,0 0,0 0,-24-8,24 8,0 0,0 0,0 0,-33 0,33 0,0 0,0 0,-39 0,39 0,0 0,-37 0,37 0,-36 1,4 10,32-11,-27 0,6 13,5-12,7-1,9 9,0-9,0 8,0-8,1 19,14-4,-6 1,-9 2,12 0,-11-1,-1-1,0 1,-8 0,8-3,-10 0,10-5,0-9,-8 15,8-15,0 11,9-11,5 13,7-3,8 0,10 1,4 3,5 4,6 0,-7 5,-4-1,-10 2,-15 2,-8 0,-9-1,-18-2,-4-4,-14-5,-16-4,-14-8,-13-1,1 0,12 1,22-2</inkml:trace>
  <inkml:trace contextRef="#ctx0" brushRef="#br0" timeOffset="87486">13465 11131</inkml:trace>
  <inkml:trace contextRef="#ctx0" brushRef="#br0" timeOffset="88125">13444 11148,'0'0,"0"0,0 0,0 0,0 0,0 0,0 0,0 0,0 0,0 0,0 0,0 0,-48 51,64-51,5 16,0-17,0 12,-4-11,-4 3,-3-6,-10 3,-8 1,8-1,-22 0,2 11,-5-1,-10 5,-1 6,-7 10,-6 14,1 10,-1 7,8 8,11 0,14 0,16-3,11-4,18-6,11-7,7-9,3-11,3-7,4-14,-1-9,-2 0,0-11,-10-7,-6-10,-13-6,-12 0,-13-3,1-1,-28 9,-4 7,-10 14,-14 8,-6 33,-2 9,3 9,14 3,20-7,16-9</inkml:trace>
  <inkml:trace contextRef="#ctx0" brushRef="#br0" timeOffset="91752">18225 13232,'0'0,"0"0,0 0,0 0,0 0,0 0,212-3,-124 2,7 1,10-1,8 11,204-12,-250 2,-3-1,7 1,68-12,2 12,4-17,3 15,2 0,0 1,-1 7,1 11,-8 8,-3 6,-9 2,-6 2</inkml:trace>
  <inkml:trace contextRef="#ctx0" brushRef="#br0" timeOffset="97312">23454 11399,'0'0,"0"0,0 0,0 0,0 0,0 0,195 10,-114-12,12 6,185-15,-227 11,6 0,-3-10,54 1,-2 8,-8 0,-3 1,-9 0,-5 13,-6 2,-5 1,-3-3,0-13,-4 0</inkml:trace>
  <inkml:trace contextRef="#ctx0" brushRef="#br0" timeOffset="100176">22713 9433,'0'0,"0"0,0 0,0 0,0 0,0 0,0 0,0 0,0 0,0 0,0 0,0 0,0 0,0 0,0 0,0 0,0 0,0 0,0 0,183 20,-183-20,80 5,185-19,-206 14,7-11,1 11,70-17,8 7,7 9,3 21,0 12,-5 11,-10 4,-12-4,-8-7,-4-11,-1-11</inkml:trace>
  <inkml:trace contextRef="#ctx0" brushRef="#br0" timeOffset="102599">22816 8225,'0'0,"0"0,0 0,0 0,0 0,0 0,0 0,0 0,0 0,0 0,0 0,0 0,0 0,0 0,0 0,0 0,0 0,0 0,0 0,0 0,0 0,200 74,-183-74,0 0</inkml:trace>
  <inkml:trace contextRef="#ctx0" brushRef="#br0" timeOffset="102891">23618 8239,'49'0,"-2"-13,-47 13,0 0,53 0,-53 0,107-18,6 7,7 11,5 0,5-1,0 21,3 6,-9 2,-11-6,-9-7,-16-15,-10-1,-11-13,-12-2,-11 4,-11 2,-14 10</inkml:trace>
  <inkml:trace contextRef="#ctx0" brushRef="#br0" timeOffset="106753">22219 7622,'0'0,"0"0,0 0,0 0,0 0,0 0,0 0,0 0,0 0,0 0,0 0,0 0,0 0,0 0,0 0,0 0,0 0,0 0,0 0,0 0,0 0,216 80,-200-81,3 1,-3-10,15 10,2-15,-2 15,4-16,4 16,-2-11,-2 11,-5 0,-11 0,-19 0,0 14,1 4,-29 7,3 5,-5 8,-1 5,4 5,5 6,10 6,13 6,0 2,0 0,-1-2,0-13</inkml:trace>
  <inkml:trace contextRef="#ctx0" brushRef="#br0" timeOffset="108764">22455 9042,'0'0,"0"0,0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0,-46-41,46 41,0 0,0 0,0 0,0 0,0 0,0 0,0 0,0 0,0 0,0 0,0 0,0-18,0 18,0 0,0 0,0 0,0 0,0 0,0 0,0 0,0 0,0 0,0 0,-13-11,13 11,0 0,0 0,0 0,0 0,0 0,0 0,0 0,0 0,0 0,0-9,0 9,0 0,0 0,0 0,0 0,0 0,0 0,0 0,0 0,-9-9,9 9,0 0,0 0,0 0,0 0,0 0,0 0,0 0,0 0,0 0,-10 0,10 0,0 0,0 0,0 0,0 0,0 0,-11 0,11 0,0 0,0 0,0 0,0 0,-17 10,17-10,0 0,0 0,0 0,-22 18,22-18,0 0,0 0,-23 23,23-23,0 0,-22 29,22-29,-19 31,8-1,11-30,1 32,-1 3,0-4,23 0,1 0,3-7,0 1,2 2,-3-2,-4 0,-2 1,-6 0,-15 2,1 3,-2-1,-20-7,0-5,-2-9,2-9,-4 0,3-15,2-2,6-4,4-8,12-8,1-9,0-4,17-4,7 0,9 0,2 4,5 1,-5 7,-5 2,-7-3,-11-2,-3-7</inkml:trace>
  <inkml:trace contextRef="#ctx0" brushRef="#br0" timeOffset="109823">22534 10347,'0'0,"0"0,0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 34,34-34,0 0,0 0,0 0,-1 29,1-29,0 0,0 0,-1 37,1-37,0 0,-1 47,1-47,-24 57,2 2,2-2,2-6,5-9,13-12,-10-10,10-8,0-12,0 0,0 0,0 0,0 0,10-24,5-13,1-17,5-17,-2-3,-3 1,-2 10,-13 10,11 11,-11 8,-1 4,-13 2,-4 3,-8 1,-5 7,-7 1,0 7,-1 9,3 1,4-1,1 11,6 2,3 6,9 5,12 2,-1 8,1 1,18 6,3 3,11-2,6-6,12-6,3-10,6-11,-4-9,-8 0,-17-20</inkml:trace>
  <inkml:trace contextRef="#ctx0" brushRef="#br0" timeOffset="110646">18564 11993,'0'0,"0"0,0 0,0 0,0 0,0 0,0 0,0 0,0 0,0 0,0 0,0 0,0 0,0 0,0 0,0 0,0 0,0 0,0 0,0 0,0 0,0 0,0 0,0 0,0 0,0 0,0 0,50 122,-50-122,0 0,0 0,-2 27,2-27,0 0,-1 32,1-32,-1 36,-1 37,-11 4,3 2,-2-10,-1-11,3-16,9-22,1-20,21-12,4-20</inkml:trace>
  <inkml:trace contextRef="#ctx0" brushRef="#br0" timeOffset="111058">18923 12171,'-18'0,"-1"12,19-12,0 0,0 0,0 0,-18 0,18 0,0 0,0 0,-41 25,41-25,0 0,-40 25,40-25,-35 34,8 7,15 5,11 0,30-4,7-6,13-9,2-11,0-18,0 1,-2-9,-3-13,-4-5,-13-4,-11 1,-17 1,0 0,-13 1,-18 1,-8 8,2 10,4 10</inkml:trace>
  <inkml:trace contextRef="#ctx0" brushRef="#br0" timeOffset="112311">18322 14305,'0'0,"0"0,0 0,0 0,0 0,0 0,0 0,0 0,0 0,0 0,0 0,0 0,0 0,175 15,-175-15,68 10,126-4,-149-6,-1 0,0 0,51-2,-1 1,1 11,3-12,-4 2,-1 11,-4-13,-3 0,-5 13,-5-12,-4 0</inkml:trace>
  <inkml:trace contextRef="#ctx0" brushRef="#br0" timeOffset="112798">17574 13738,'0'0,"0"0,0 0,0 0,0 0,0 0,0 0,0 0,0 0,0 0,0 0,0 0,0 0,0 0,0 0,0 0,0 0,0 0,0 0,0 0,0 0,0 0,0 0,0 0,0 0,0 0,0 0,0 0,0 0,0 0,0 0,0 0,0 0,0 0,0 0,0 0,0 0,0 0,0 0,0 0,0 0,0 0,0 0,0 0,0 0,0 0,0 0,0 0,0 0,0 0,0 0,0 0,0 0,0 0,0 0,0 0,0 0,0 0,0 0,0 0,0 0,0 0,0 0,0 0,0 0,0 0,0 0,0 0,0 0,0 0,0 0,0 0,0 0,0 0,0 0,-127 125,127-125,10 46,-8 4,-2 0,1 0,-8-6,7-5,0-6,0-8,13-14</inkml:trace>
  <inkml:trace contextRef="#ctx0" brushRef="#br0" timeOffset="113102">17775 13709,'0'0,"0"0,0 0,0 0,0 0,88 107,-88-107,0 0,1 47,-1-47,1 60,-18 13,-5 7,2 2,1-3,8-5,11-7,1-8</inkml:trace>
  <inkml:trace contextRef="#ctx0" brushRef="#br0" timeOffset="114420">18314 15214,'0'0,"0"0,0 0,0 0,0 0,0 0,0 0,0 0,0 0,0 0,0 0,0 0,0 0,0 0,0 0,192 6,-134 10,6-1,9 10,7 8,135 65,-176-76,3-2,-4-3,43 19,4-8,4-4,6-5,3-5,2 1,-4 2,-3 1,-4 2,-4-2,-8-2,-4-2,-2 1,-5-5,0-2,-5 1</inkml:trace>
  <inkml:trace contextRef="#ctx0" brushRef="#br0" timeOffset="115101">17408 14638,'0'0,"0"0,0 0,0 0,0 0,0 0,0 0,0 0,0 0,0 0,0 0,0 0,0 0,0 0,0 0,0 0,0 0,0 0,0 0,0 0,0 0,0 0,0 0,0 0,0 0,0 0,0 0,0 0,0 0,0 0,0 0,0 0,0 0,0 0,0 0,0 0,0 0,0 0,0 0,0 0,0 0,0 0,0 0,0 0,0 0,0 0,0 0,0 0,0 0,0 0,0 0,0 0,0 0,0 0,0 0,0 0,0 0,-33 88,33-88,0 0,0 0,10 33,-10-33,0 0,1 45,-1 9,-11 4,3-1,0-9,9-8,-1-8,9-9,8-7,2-17</inkml:trace>
  <inkml:trace contextRef="#ctx0" brushRef="#br0" timeOffset="115535">17776 14844,'0'0,"9"0,-9 0,0 0,0 0,0 0,0 0,0 0,0 0,0 0,0 0,0 0,0 0,0 0,0 0,0 0,22 0,-22 0,0 0,0 0,0 0,0 0,23 11,-23-11,0 0,0 0,0 0,30 0,-30 0,0 0,0 0,35 11,-35-11,0 0,39 11,-39-11,38 18,-5 3,-6 11,-14 3,-12 3,-12 3,-11-3,-9 0,-5-1,1-5,1-3,2 0,8-3,6 7,19 4,10 4,22 6,21 4,12 6,5-1,-2 0,-10-6</inkml:trace>
  <inkml:trace contextRef="#ctx0" brushRef="#br0" timeOffset="117154">16094 17088,'0'0,"0"0,0 0,0 0,0 0,0 0,0 0,0 0,0 0,0 0,0 0,0 0,51-90,-51 90,0 0,0 0,24-30,-24 30,0 0,23-20,-23 20,21-8,21 26,-31-18,-1 0,7 0,20 10,15-10,19 11,14-11,11 0,2-1,1-2,-2 3,4-8,9-3,5 10,4-21,2 5,-4 6,-10 10</inkml:trace>
  <inkml:trace contextRef="#ctx0" brushRef="#br0" timeOffset="117773">21783 17117,'0'0,"0"0,0 0,0 0,0 0,0 0,0 0,0 0,0 0,0 0,0 0,0 0,0 0,0 0,0 0,0 0,0 0,0 0,0 0,0 0,0 0,0 0,29-95,-29 95,0 0,0 0,0 0,22-16,-22 16,0 0,0 0,26-8,-26 8,0 0,30 0,-30 0,34-12,61 9,-75 3,5 0,-1 0,28 12,2-12,4 11,3-11,4-12,4-7,4-5,1-8,-1 0,-1 7,-6 7,0 18,-6 0</inkml:trace>
  <inkml:trace contextRef="#ctx0" brushRef="#br0" timeOffset="121022">20837 16600,'0'0,"0"0,0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0,105-49,-105 49,0 0,0 0,0 0,0 0,-16 40,16-40,0 0,0 0,0 0,-23 47,23-47,0 0,0 0,-21 55,21-55,0 0,-18 48,18-48,-17 49,1-1,0 0,-1 4,4 0,2 3,12-6,0-14,30-22,1-22,5-22</inkml:trace>
  <inkml:trace contextRef="#ctx0" brushRef="#br0" timeOffset="121283">21133 16596,'0'0,"0"0,0 0,0 0,0 0,0 0,0 0,0 0,0 0,0 0,0 0,0 0,0 0,0 0,0 0,0 0,0 0,0 0,0 0,0 0,0 0,0 0,0 0,0 0,0 0,0 0,0 0,33-85,-33 85,0 0,0 0,45 0,-45 0,0 0,54 22,-54-22,55 26,-7-1,-10-3</inkml:trace>
  <inkml:trace contextRef="#ctx0" brushRef="#br0" timeOffset="121678">21366 16752,'-23'0,"-6"2,29-2,0 0,0 0,-30 0,30 0,0 0,-60-2,60 2,-62-8,7 9,10-1,13 0,13 0,10 0,9 0,21 9,11 10,18 10,11 12,-1 6,-6 3,-14-6,-21-8,-18-4,-11-7,-15-3,-9-3,-10-10,-4-8,-3-1,1 0,2-1,11 1,11 0,17 0,9 0,24 0,2 0</inkml:trace>
  <inkml:trace contextRef="#ctx0" brushRef="#br0" timeOffset="122557">15072 15968,'0'0,"0"0,0 0,0 0,0 0,0 0,0 0,0 0,0 0,0 0,0 0,0 0,0 0,0 0,0 0,0 0,0 0,0 0,0 0,0 0,0 0,0 0,0 0,74 90,-74-90,0 0,7 43,-7-43,2 44,-41 58,24-74,4 6,0 2,-10 39,2 0,4-3,2-10,-2-16</inkml:trace>
  <inkml:trace contextRef="#ctx0" brushRef="#br0" timeOffset="123247">15260 16026,'0'0,"0"0,0 0,0 0,0 0,0 0,0 0,0 0,-8 10,8-10,0 0,0 0,0 0,0 0,-8 13,8-13,0 0,0 0,0 0,-13 20,13-20,0 0,0 0,-17 33,17-33,0 0,-16 48,16-48,-16 59,3 4,2-1,4-6,7-16,1-14,9-13,12-13,5 0,5-8,3-3,1-2,2 3,1-2,-3 1,1-2,-2-2,-2 1,-3-3,-6-3,-3 2,-6-2,0 2,-5 1,1 3,-11 3,8 3,-8 8,0-11,0 11,0 0,0 0,0 10,-19 13,2 26,-5 30,-3 42,8 20,8 12,12-4,-1-21,-2-19,11-21,-10-27,0-24,-20-27</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7:08:29.187"/>
    </inkml:context>
    <inkml:brush xml:id="br0">
      <inkml:brushProperty name="width" value="0.05292" units="cm"/>
      <inkml:brushProperty name="height" value="0.05292" units="cm"/>
      <inkml:brushProperty name="color" value="#FF0000"/>
    </inkml:brush>
  </inkml:definitions>
  <inkml:trace contextRef="#ctx0" brushRef="#br0">2538 9057,'0'0,"11"115,-11-115,0 0,0 0,0 28,0-28,0 0,11 22,-11-22,-2 20,17 14,-15-12,-1-9,10-13,-9 0,0-11,-8-13,9-12,-18-10,17-4,-14-1,15 1,0 2,9 0,16 2,14 3,13 4,5 4,-1 8,-7 8,-17 19,-33 0,-10 16</inkml:trace>
  <inkml:trace contextRef="#ctx0" brushRef="#br0" timeOffset="379">2482 9060,'0'0,"0"0,0 0,0 0,0 0,0 0,0 0,0 0,0 0,0 0,0 0,0 0,0 0,186 34,-186-34,42-1,-2 1,-4 13,-7 0,-6 3,-3-1,-4-1,-4-4,-3-2,-9 0,9 7,-10 5,1 6,0 2,0-5,0-10,-8-13,8-16,0-12,0-10,1-8</inkml:trace>
  <inkml:trace contextRef="#ctx0" brushRef="#br0" timeOffset="544">2961 9045,'0'0,"11"0,-11 0,0 0,0 0,8 0,-8 0,0 0,16 0,-16 0,22 10,2-10,-24 0,0 0,0 0,0 0,25 9,-25-9,0 0,0 0,22 12,-22-12,0 0,21 19,-21-19</inkml:trace>
  <inkml:trace contextRef="#ctx0" brushRef="#br0" timeOffset="847">3166 9276,'0'9,"0"-9,0 0,0 0,0 0,0 0,0 0,0 0,0 0,0 0,0 0,0 0,0 0,0 0,0 0,0 0,0 0,0 0,0 0,0 0,0 11,0-11,0 0,0 0,0 0,0 0,0 0,0 0,0 0,0 0,0 0,0 0,0 0,0 0,0 0,0 0,0 0,0 0,8 10,-8-10,0 0,0 0,0 0,0 0,0 0,0 0,0 0,0 0,0 0,0 0,0 0,0 0,0 0,0 0,0 0,0 0,0 0,0 0,0 0,0 0,0 0,0 0,0 0,0 0,0 0,0 0,0 0,0 0,0 0,0 0,0 0,0 0,0 0,0 0,0 0,0 0,0 0,0 0,0 0,0 0,0 0,0 0,0 0,0 0,0 0,0 0,0 0,0 0,0 0,0 0,0 0,0 0,0 0,0 0,0 0,0 0,0 0,0 0,0 0,1-16,-1 16,0 0,0 0,0 0,0 0,0 0,0 0,0 0,0 0,0 0,0 0,13-19,-13 19,0 0,0 0,0 0,0 0,0 0,0 0,0 0,0 0,0 0,9-24,-9 24,0 0,0 0,0 0,0 0,0 0,0 0,0 0,0 0,14-20,-14 20,0 0,0 0,0 0,0 0,0 0,0 0,0 0,14-13,-14 13,16 0,-16 0,0 0,0 0,0 0,0 0,0 0,17 0,-17 0,0 0,0 0,0 0,0 0,21 0,-21 0,0 0,0 0,0 0,21 8,-21-8,0 0,0 0,24 13,-24-13,0 0,24 12,-24-12,26 10,2-10,4 0,-1 0,0 0,1-17</inkml:trace>
  <inkml:trace contextRef="#ctx0" brushRef="#br0" timeOffset="1356">3668 9205,'0'0,"0"0,0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0,-14-10,14 10,0 0,0 0,0 0,0 0,0 0,0 0,0 0,0 0,0 0,0 0,0 0,0 0,0 0,0 0,0 0,0 0,0 0,0 0,-17 0,17 0,0 0,0 0,0 0,0 0,0 0,0 0,0 0,0 0,0 0,0 0,0 0,0 0,0 0,0 0,0 0,0 0,0 0,-16 0,16 0,0 0,0 0,0 0,0 0,0 0,0 0,0 0,0 0,0 0,0 0,0 0,0 0,0 0,-20 10,20-10,0 0,0 0,0 0,0 0,0 0,0 0,0 0,0 0,0 0,0 0,0 0,0 0,0 0,0 0,0 0,-21 9,21-9,0 0,0 0,0 0,0 0,0 0,0 0,0 0,0 0,0 0,0 0,0 0,0 0,0 0,0 0,-20 15,20-15,0 0,0 0,0 0,0 0,0 0,0 0,0 0,0 0,0 0,0 0,0 0,0 0,0 0,-19 20,19-20,0 0,0 0,0 0,0 0,0 0,0 0,0 0,0 0,0 0,0 0,0 0,0 0,-14 18,14-18,0 0,0 0,0 0,0 0,0 0,0 0,0 0,0 0,0 0,0 0,0 18,0-18,0 0,0 0,0 0,0 0,0 0,0 0,0 0,0 0,0 0,0 0,0 15,0-15,0 0,0 0,0 0,0 0,0 0,0 0,0 0,0 0,0 0,0 8,0-8,0 0,0 0,0 0,0 0,0 0,0 0,0 0,0 0,24 0,-24 0,0 0,0 0,0 0,0 0,0 0,0 0,0 0,26 0,-26 0,0 0,0 0,0 0,0 0,0 0,0 0,32-18,-32 18,0 0,0 0,0 0,0 0,0 0,40-25,-40 25,0 0,0 0,0 0,0 0,39-33,-39 33,0 0,0 0,0 0,42-39,-42 39,0 0,0 0,43-44,-43 44,0 0,40-54,-40 54,41-56,-5-8,-5-3,-3 3,-10 7,-9 8,-9 14,-14 15,-9 20,-10 0,-5 42,-7 12,2 18,12 14,15 2,26-6,22-8,19-15,20-14,9-16,8-15,-4-16,-9-19</inkml:trace>
  <inkml:trace contextRef="#ctx0" brushRef="#br0" timeOffset="1992">4874 9110,'0'0,"0"0,0 0,0 0,0 0,0 0,0 0,0 0,0 0,0 0,0 0,0 0,0 0,0 0,0 0,0 0,114 23,-114-23,0 0,0 0,0 0,0 0,-1 24,1-24,0 0,0 0,0 0,12 28,-12-28,0 0,0 0,8 28,-8-28,0 0,8 24,-8-24,11 19,6-6,-2-13,3 0,4-18,-1 0,1-4,-1 4,-5 6,-2 12,-2 0,5 0,0 19,2-2,0 0,-1-5,1-12,0 9,4-10,1-17,-1-1,-1-2,0-3,0-2,-6-5,1-6,-4-2,0 1,-1 1</inkml:trace>
  <inkml:trace contextRef="#ctx0" brushRef="#br0" timeOffset="2264">5781 8816,'-12'21,"-2"5,14-26,0 0,0 0,-14 33,14-33,0 0,-29 68,29-68,-39 81,0 13,-3 5,0-6,8-6,5-21,7-13,8-18,14-18,0-17,0-17</inkml:trace>
  <inkml:trace contextRef="#ctx0" brushRef="#br0" timeOffset="3074">6337 9195,'102'98,"-110"-74,8-24,0 0,0 20,0-20,0 34,-3-7,3-11,0-8,0-8,10 0,-10-25,18-4,-7-9,3 2,1 6,4 10,0 11,6 9,-1 15,-3 6,-2 7,-5-1,3-3,0-7,1-17,6-1,3 1,4-26,-4 5,-4-1,-6 3,-5 4,-12 15,11-11,-11 11,0 0,0 0,-1 11,11-2,-10 4,14-1,-2-3,1-9,2 0,-2 0,-2-17,-11 2,0 1,0-1,1 7,-1 8,0 0,0 0,8-9,14 8,9-18,5 0</inkml:trace>
  <inkml:trace contextRef="#ctx0" brushRef="#br0" timeOffset="3690">7984 9281,'0'24,"0"6,0-30,0 0,0 0,0 0,-10 31,10-31,0 0,0 0,-1 52,1-52,0 0,-1 49,1-49,0 36,-1-15,0-8,10-13,-9 0,0 0,1-18,-12-11,12-14,-1-11,28-2,0 7,8 13,4 19,-1 17,1 12,-9 12,-10 6,-10 2,-11 0,-16-4,-12-8,-11-7,-7-13,2 2,4-13,14-10,12-11,15-7,13 4,13 10,12 8</inkml:trace>
  <inkml:trace contextRef="#ctx0" brushRef="#br0" timeOffset="4002">8384 9350,'0'14,"10"0,-10-14,0 0,0 0,0 0,0 0,0 0,0 0,0 0,0 0,0 0,0 0,0 0,0 0,0 0,0 11,0-11,0 0,0 0,0 0,0 0,0 0,0 0,0 0,0 0,0 0,0 0,0 0,0 0,8 21,-8-21,0 0,0 0,0 0,0 0,0 0,0 0,0 0,0 0,0 0,0 0,0 0,0 14,0-14,0 0,0 0,0 0,0 0,0 0,0 0,0 0,0 0,0 0,0 0,0 0,0 0,0 0,0 0,0 0,0 0,0 0,0 0,0 0,0 0,0 0,0 8,0-8,0 0,0 0,0 0,0 0,0 0,0 0,0 0,0 0,0 0,0 0,0 0,0 0,0-15,0 15,0 0,0 0,0 0,0 0,0 0,0 0,1-20,-1 20,0 0,0 0,0 0,0 0,0 0,11-31,-11 31,0 0,0 0,0 0,0 0,10-40,-10 40,0 0,0 0,0 0,15-41,-15 41,0 0,0 0,18-36,-18 36,0 0,23-28,-23 28,29-15,2 15,4-11,-3 11,-10 10,-5-10,-8 0,-9 0,-9 0</inkml:trace>
  <inkml:trace contextRef="#ctx0" brushRef="#br0" timeOffset="4361">8661 9389,'15'0,"0"-15,-15 15,0 0,0 0,17-10,-17 10,0 0,30-22,-30 22,29-29,-2-1,-27 30,14-28,-14 4,1 10,-1 5,-23 9,5 0,-2 25,2 3,5 9,12 4,1-1,23-6,6-8,9-10,7-15,0-1,-1-21,-2 1,2 2,-1 4</inkml:trace>
  <inkml:trace contextRef="#ctx0" brushRef="#br0" timeOffset="5880">9260 9353,'0'0,"0"0,0 0,0 0,0 0,0 0,0 0,0 0,0 0,0 0,0 0,0 0,0 0,0 0,0 0,0 0,0 0,0 0,0 0,0 0,0 0,0 0,0 0,0 0,0 0,0 0,0 0,0 0,0 0,0 0,0 0,0 0,0 0,0 0,0 0,0 0,0 0,0 0,0 0,-10 0,10 0,0 0,0 0,0 0,0 0,0 0,-15 0,15 0,0 0,0 0,0 0,0 0,-26 2,26-2,0 0,0 0,0 0,-32 14,32-14,0 0,0 0,-38 25,38-25,0 0,-36 31,8 2,12-4,16-8,13-5,16-16,12-2,8-13,2-20,-1-11,-5-12,-4-15,-6-9,-7-6,-7-1,-8 13,-13 16,1 21,0 20,-20 9,1 10,-14 21,-7 13,-7 21,3 21,17 8,11-1,14-8,12-13,7-10,4-11,5-11,5-6,5-10,11-14,9 0,6-9,5-10,-6-5,-8-6,-5-1,-16-2,-15-2,-18 5,-12 7,-9 6,-4 7,-7 10,-1 10,0 8,5 10,10 2,16 6,2 1,26-3,5-3,9-6,8-7,2-19,3 1,0 0,-4-20,-1 2,-1-3,-7-1,-4 3,-7 1,-11 6,-4 0,-6 12,-8-11,0 11,0 0,0 0,0-9,-17 9,5 13,-3 3,-4 8,-2 5,4 2,1-2,16 0,0-1,0-3,19-4,9-5,11-7,6-9,8 1,-2-19,-4 1,-8-2,-8 2,-4-2,-9 1,-3-6,-15 3,11 2,-11 4,0 2,-13 5,-1 8,-1-11,-2 11,1 0,-1 7,2 3,-2 1,4 3,-3 1,6 1,10 1,-13 0,13 1,0 3,11 0,2 0,4-2,2-5,5-2,-1-4,-3-8,-4 0,-4 0,-12 0,13 0,-13 0,0 0,0 0,0 0,0 0,0-9,0 9,0 0,1-15,8 7,-9-4,20-1</inkml:trace>
  <inkml:trace contextRef="#ctx0" brushRef="#br0" timeOffset="6354">10907 9261,'0'0,"0"0,0 0,0 0,0 0,0 0,0 0,0 0,0 0,0 0,0 0,0 0,0 0,0 0,0 0,0 0,0 0,0 0,0 0,0 0,0 0,0 0,0 0,0 0,0 0,0 0,0 0,0 0,0 0,0 0,0 0,0 0,0 0,0 0,0 0,0 0,0 0,0 0,0 0,0 0,0 0,0 0,0 0,0 0,0 0,0 0,0 0,0 0,0 0,0 0,0 0,0 0,0 0,0 0,0 0,-129 18,129-18,0 0,0 0,0 0,0 0,0 0,0 0,0 0,0 0,0 0,-21 13,21-13,0 0,0 0,0 0,-10 11,10-11,0 0,0 0,0 0,0 0,0 0,0 0,0 0,-1 12,1-12,0 0,0 0,0 0,0 0,0 0,0 0,16 14,-16-14,0 0,0 0,0 0,0 0,0 0,22 17,-22-17,0 0,0 0,0 0,0 0,28 20,-28-20,0 0,0 0,0 0,31 22,-31-22,0 0,0 0,28 23,-28-23,0 0,23 22,-23-22,13 24,-13-5,-1 2,-19-2,-4-2,-5-6,-5-2,-1-9,-1 0,9-14,6 1,21-3</inkml:trace>
  <inkml:trace contextRef="#ctx0" brushRef="#br0" timeOffset="6848">11162 9304,'0'0,"0"0,0 0,0 0,0 0,0 0,0 0,0 0,0 0,0 0,0 0,0 0,0 0,0 0,0 0,0 0,0 0,0 0,0 0,0 0,0 0,0 0,0 0,0 0,0 0,0 0,0 0,0 0,0 0,0 0,0 0,0 0,0 0,0 0,0 0,0 0,0 0,0 0,0 0,0 0,0 0,0 0,0 0,0 0,0 0,0 0,0 0,0 0,0 0,0 0,0 0,0 0,0 0,0 0,0 0,2-43,-2 43,0 0,0 0,0 0,0 0,0 0,0 0,0 0,0 0,0 0,-23 10,23-10,0 0,0 0,0 0,-19 10,19-10,0 0,0 0,0 0,0 0,0 0,0 0,0 0,-11 13,11-13,0 0,0 0,0 0,0 0,0 0,0 0,0 17,0-17,0 0,0 0,0 0,0 0,0 0,9 20,-9-20,0 0,0 0,0 0,0 0,25 22,-25-22,0 0,0 0,0 0,38 23,-38-23,0 0,0 0,45 23,-45-23,0 0,49 20,-49-20,41 19,-9-1,-11 0,-10 1,-12 1,-9 1,-10-1,-13-5,-8-2,-1-14,-1 9,8-8,14-8,10-1,11-5,16-2,10-1,9 2,5 1</inkml:trace>
  <inkml:trace contextRef="#ctx0" brushRef="#br0" timeOffset="7597">11492 9437,'0'0,"0"0,0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0,14 0,0 0,0 0,0 0,0 0,0 0,0 0,0 0,0 0,0 0,0 0,0 0,0 0,0 0,0 0,0 0,0 0,0 0,0 0,0 0,0 0,0 0,0 0,0 0,0 0,0 0,0 0,0 0,0 0,0 0,0 0,0 0,0 0,-17 0,17 0,0 0,0 0,0 0,0 0,0 0,0 0,-23 0,23 0,0 0,0 0,0 0,0 0,0 0,0 0,0 0,0 0,0 0,0 0,0 0,0 0,0 0,0 0,0 0,0 0,0 0,0 0,0 0,0 0,0 0,0 0,0 0,0 0,0 0,0 0,0 0,0 0,0 0,0 0,-24 13,24-13,0 0,0 0,0 0,0 0,0 0,0 0,0 0,0 0,0 0,0 0,0 0,0 0,0 0,0 0,0 0,0 0,0 0,0 0,0 0,0 0,0 0,0 0,0 0,0 0,0 0,0 0,0 0,0 0,0 0,-22 20,22-20,0 0,0 0,0 0,0 0,0 0,0 0,0 0,0 0,0 0,0 0,0 0,0 0,-11 23,11-23,0 0,0 0,0 0,0 0,0 0,0 0,0 0,0 0,0 0,0 0,0 0,0 0,0 0,0 0,0 0,0 0,0 0,0 0,0 0,0 0,0 0,0 0,0 0,0 0,0 0,0 0,0 0,-1 27,1-27,0 0,0 0,0 0,0 0,0 0,0 0,0 0,0 0,0 0,0 0,0 0,0 0,0 0,0 0,0 0,0 0,0 0,0 0,0 0,0 0,0 0,0 0,0 0,0 0,0 0,0 0,24 29,-24-29,0 0,0 0,0 0,0 0,0 0,0 0,0 0,0 0,0 0,0 0,0 0,0 0,0 0,0 0,0 0,0 0,0 0,0 0,35 23,-35-23,0 0,0 0,0 0,0 0,0 0,0 0,0 0,0 0,0 0,0 0,0 0,0 0,0 0,0 0,0 0,0 0,0 0,0 0,0 0,0 0,0 0,0 0,0 0,0 0,40 18,-40-18,0 0,0 0,0 0,0 0,0 0,0 0,0 0,0 0,0 0,0 0,0 0,0 0,0 0,0 0,0 0,0 0,0 0,0 0,0 0,0 0,0 0,0 0,0 0,40 0,-40 0,0 0,0 0,0 0,0 0,0 0,0 0,0 0,0 0,0 0,0 0,0 0,0 0,0 0,0 0,0 0,0 0,0 0,0 0,0 0,0 0,0 0,0 0,34 0,-34 0,0 0,0 0,0 0,0 0,0 0,0 0,0 0,0 0,0 0,0 0,0 0,0 0,0 0,0 0,0 0,0 0,0 0,0 0,0 0,0 0,0 0,28-9,-28 9,0 0,0 0,0 0,0 0,0 0,0 0,0 0,0 0,0 0,0 0,0 0,0 0,0 0,0 0,0 0,0 0,0 0,0 0,0 0,0 0,21-12,-21 12,0 0,0 0,0 0,0 0,0 0,0 0,0 0,0 0,0 0,0 0,0 0,0 0,0 0,0 0,0 0,0 0,0 0,0 0,0 0,13-17,-13 17,0 0,0 0,0 0,0 0,0 0,0 0,0 0,11-19,-11 19,0 0,0 0,0 0,0 0,0 0,0 0,0 0,0 0,0 0,0 0,0 0,0 0,0 0,0 0,0 0,0 0,0 0,0-20,0 20,0 0,0 0,0 0,0 0,0 0,0 0,0 0,0 0,0 0,0 0,0 0,0 0,0 0,0 0,0 0,0 0,1-19,-1 19,0 0,0 0,0 0,0 0,0 0,0 0,0 0,0 0,0 0,0 0,0 0,0 0,0 0,0 0,0 0,0-18,0 18,0 0,0 0,0 0,0 0,0 0,0 0,0 0,0 0,0 0,0 0,0 0,0 0,0 0,0 0,-24-16,24 16,0 0,0 0,-22-15,22 15,0 0,0 0,0 0,0 0,0 0,0 0,0 0,0 0,0 0,0 0,0 0,0 0,-26-13,26 13,0 0,0 0,0 0,0 0,0 0,0 0,0 0,0 0,0 0,0 0,0 0,-20-10,20 10,0 0,0 0,0 0,0 0,0 0,0 0,0 0,0 0,0 0,0 0,-19 0,19 0,0 0,0 0,0 0,0 0,0 0,0 0,0 0,0 0,0 0,-11-11,11 11,0 0,0 0,0 0,0 0,0 0,0 0,0 0,0 0,0 0,0 0,0 0,0 0,0 0,0 0,0 0,0 0,0 0,11-9,-11 9,20 0,-20 0,0 0,0 0,0 0,0 0,0 0,30-1,-30 1,0 0,0 0,0 0,0 0,28 0,-28 0,0 0,0 0,0 0,27 12,-27-12,0 0,0 0,28 9,-28-9,0 0,23 12,-23-12,19 11,-5 0,-6-2,-8 0,0-9,0 10,0-10,0 0,0 0,0 0,0-16,-16 2,0-5,0-3,1-9,4-3,12-1,0 0,12 6,6 6,8 7,2 8,1 8,-4 0,-2-1,-7 1,0 9,2-9,4 0,8 0</inkml:trace>
  <inkml:trace contextRef="#ctx0" brushRef="#br0" timeOffset="7989">12205 9256,'0'0,"-15"0,15 0,0 0,0 0,0 0,0 0,0 0,0 0,0 0,0 0,0 0,0 0,0 0,-13 0,13 0,0 0,0 0,0 0,0 0,0 0,0 0,0 0,0 0,0 0,0 0,-24 0,24 0,0 0,0 0,0 0,0 0,0 0,0 0,0 0,0 0,0 0,-28 14,28-14,0 0,0 0,0 0,0 0,0 0,0 0,0 0,0 0,-26 9,26-9,0 0,0 0,0 0,0 0,0 0,0 0,0 0,-23 9,23-9,0 0,0 0,0 0,0 0,0 0,0 0,-14 8,14-8,0 0,0 0,0 0,0 14,0-14,0 0,0 0,0 0,0 0,0 19,0-19,0 0,0 0,0 0,27 28,-27-28,0 0,0 0,38 31,-38-31,0 0,42 31,-42-31,50 33,-5 0,-3-1,-12-6,-16-6,-14-3,-21-3,-12 2,-16-5,-9-11,-4 1,0-1,8-10,16-1,15-5</inkml:trace>
  <inkml:trace contextRef="#ctx0" brushRef="#br0" timeOffset="35234">19662 6200,'0'0,"0"0,0 0,0 0,0 0,0 0,0 0,0 0,0 0,0 0,0 0,0 0,0 0,0 0,0 0,0 0,0 0,0 0,0 0,0 0,0 0,0 0,0 0,0 0,0 0,-32 97,32-97,0 0,0 0,0 0,0 0,0 15,0-15,0 0,0 0,0 0,11 16,-11-16,0 0,0 0,17 17,-17-17,0 0,39 28,-39-28,54 26,12-9,-1-8,-11-10,-8-7,-8-9,-4-14,-8-5,-6-6,-11-2,-10 3,-26 7,-16 13,-12 21,-5 18,9 20,19 5,19-4</inkml:trace>
  <inkml:trace contextRef="#ctx0" brushRef="#br0" timeOffset="35897">20034 8635,'0'0,"0"0,0 0,0 0,0 0,0 0,0 0,0 0,0 0,0 0,0 0,0 0,0 0,0 0,0 0,0 0,0 0,0 0,0 0,0 0,0 0,0 0,0 0,0 0,0 0,0 0,0 0,0 0,0 0,0 0,0 0,0 0,0 0,0 0,0 0,0 0,0 0,0 0,0 0,0 0,-52 101,52-101,0 0,-18 50,18-50,1 54,9-6,19-12,10-11,11-16,3-10,-2-26,-6-11,-9-12,-18-12,-20-4,1 6,-40 21,-15 28,-10 31,-8 13,7-6</inkml:trace>
  <inkml:trace contextRef="#ctx0" brushRef="#br0" timeOffset="36529">15327 6813,'0'0,"0"0,0 0,0 0,0 0,0 0,0 0,0 0,0 0,0 0,0 0,0 0,0 0,0 0,0 0,0 0,0 0,0 0,0 0,0 0,0 0,0 0,0 0,0 0,0 0,0 0,0 0,0 0,0 0,0 0,0 0,0 0,0 0,0 0,0 0,0 0,0 0,0 0,0 0,0 0,0 0,0 0,0 0,-33 121,33-121,-16 67,0 9,4 11,2 0,9-9</inkml:trace>
  <inkml:trace contextRef="#ctx0" brushRef="#br0" timeOffset="37930">15447 9018,'0'0,"0"0,0 0,0 0,0 0,0 0,0 0,0 0,0 0,0 0,16 126,-16-98,0-28,0 0,0 29,0-29,-1 32,-13 32,3 4,-1 3,2-8,-2-7</inkml:trace>
  <inkml:trace contextRef="#ctx0" brushRef="#br0" timeOffset="38493">15928 10340,'0'0,"0"0,0 0,0 0,0 0,0 0,0 0,0 0,0 0,0 0,18 102,-18-102,0 0,4 33,-4-33,-1 123,1-90,-1-2,1 3,-13 28,10-3,-9-7,11-14</inkml:trace>
  <inkml:trace contextRef="#ctx0" brushRef="#br0" timeOffset="38976">15679 11582,'0'0,"0"0,0 0,0 0,0 0,0 0,0 0,0 0,0 0,0 0,0 0,0 0,0 0,0 0,0 0,0 0,34 152,-34-152,0 0,0 33,0-33,-1 45,1-1,-22 44,-1 3,0-7,1-12</inkml:trace>
  <inkml:trace contextRef="#ctx0" brushRef="#br0" timeOffset="40822">15478 11579,'0'0,"0"0,0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37,12-37,0 0,0 0,0 0,0 0,0 0,0 0,0 0,0 0,0 0,0 0,0 0,0 0,0 0,0 0,0 0,0 0,0 0,0 0,0 0,0 0,0 0,0 0,0 0,0 0,0 0,0 0,0 0,0 0,0 0,0 0,0 0,0 0,0 0,0 0,0 0,0 0,0 0,0 0,0 0,0 0,0 0,0 0,0 0,0 0,0 0,0 0,0 0,0 0,0 0,0 0,0 0,0 0,0 0,14 0,-14 0,16-11,-16 11,0 0,0 0,0 0,0 0,0 0,23-11,-23 11,0 0,0 0,0 0,0 0,31-14,-31 14,0 0,0 0,0 0,34-15,-34 15,0 0,0 0,36-14,-36 14,0 0,39-10,-39 10,35 0,-6-1,-6 12,-3 6,-10 9,-11 6,0 2,1 3,-1-5,-8-2,-2 2,-3 0,-4 2,-2 0,-2-2,-9 5,-1 1,-1-1,-1 1,-1-2,10-10,3-4,8-5,14-6,-13-11,13 12,0-12,17 0,-1 9,5-10,8 1,4 0,8-1,6 1,2-1,4 0,0 1,2-1,-2-1,-6 2,-7 11,-12 1,-13 0,-15-12</inkml:trace>
  <inkml:trace contextRef="#ctx0" brushRef="#br0" timeOffset="42252">24204 7388,'0'0,"0"0,0 0,0 0,0 0,0 0,0 0,0 0,0 0,0 0,47 186,-47-142,0 2,0 1,1 44,9-7,7-11</inkml:trace>
  <inkml:trace contextRef="#ctx0" brushRef="#br0" timeOffset="42758">24296 8826,'0'0,"0"0,0 0,0 0,0 0,0 0,0 0,0 0,0 0,0 0,0 0,0 0,47 96,-47-96,0 0,0 0,10 38,-10-38,0 0,0 41,0-41,10 41,-2 38,-6-3,-17-13</inkml:trace>
  <inkml:trace contextRef="#ctx0" brushRef="#br0" timeOffset="43488">24269 10158,'0'0,"0"0,0 0,0 0,0 0,0 0,0 0,0 0,0 0,0 0,0 0,0 0,0 0,0 0,0 0,0 0,0 0,0 0,0 0,0 0,0 0,0 0,0 0,0 0,0 0,0 0,0 0,0 0,0 0,0 0,0 0,0 0,0 0,0 0,0 0,0 0,0 0,0 0,0 0,0 0,0 0,0 0,0 0,115 138,-115-138,-1 62,-11 11,-8 11,-5 3</inkml:trace>
  <inkml:trace contextRef="#ctx0" brushRef="#br0" timeOffset="44613">21464 12127,'0'0,"0"0,0 0,0 0,0 0,0 0,0 0,0 0,0 0,0 0,0 0,0 0,0 0,9 110,-9-110,0 21,-1 9,1-30,-1 33,-3 40,1 15,-10 12,0 4,-1-11,2-20</inkml:trace>
  <inkml:trace contextRef="#ctx0" brushRef="#br0" timeOffset="47450">20937 12451,'0'0,"0"0,0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0,113-50,-113 50,0 0,0 0,0 0,14-13,-14 13,0 0,0 0,15-13,-15 13,0 0,17-17,-17 17,19-17,1 0,0 1,-3 0,-2 3,-1-1,0-1,-1 0,3-3,0 0,3 2,0 1,-2 4,-2 9,-3-6,-1 8,-1 15,-2 3,-9 6,10 7,-10 3,0 2,0 2,-1 1,-8 0,9 1,-11 3,10-3,-7 0,7 1,2-2,-13-1,13-1,-14 1,13-4,-12-8,13-6,-1-9,1-11,0 9,0-9,0 0,0 0,10 0,5 0,12 0,8 0,5-11,4 3,0 8,-2-14,-2 13,-5 1,-5 0,-7 0,-4 0,-10 2,-9-2,0 0,0 0,0 0,0 0,-1 9,1-9,0 0,0 0,0 0,0 0,8 0,-7-13,-1-3,1-5,0-4</inkml:trace>
  <inkml:trace contextRef="#ctx0" brushRef="#br0" timeOffset="49103">20905 12373,'0'0,"0"0,0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 55,31-55,0 0,0 0,0 0,0 0,0 0,0 0,0 0,0 0,0 0,0 0,0 0,0 0,0 0,9-17,-9 17,0 0,0 0,0 0,0 0,0 0,0 0,0 0,0 0,0 0,0 0,0 0,0 0,0 0,0 0,0 0,0 0,0 0,0 0,0 0,0 0,0 0,0 0,0 0,0 0,0 0,0 0,0 0,0 0,0 0,0 0,0 0,0 0,0 0,0 0,0 0,0 0,1-13,-1 13,0 0,0 0,0 0,0 0,0 0,0 0,0 0,0 0,0 0,11-11,-11 11,0 0,0 0,0 0,0 0,0 0,0 0,0 0,0 0,1-13,-1 13,0 0,0 0,0 0,0 0,0 0,0 0,0 0,17-15,-17 15,0 0,0 0,0 0,0 0,0 0,0 0,14-16,-14 16,0 0,0 0,0 0,0 0,0 0,16-19,-16 19,0 0,0 0,0 0,0 0,17-18,-17 18,0 0,0 0,0 0,18-17,-18 17,0 0,0 0,20-18,-20 18,0 0,21-16,-21 16,21-16,4-2,0 1,2 0,0 1,0 0,-4 2,-1 3,-3 11,-1-13,0 13,0-8,1 8,0-1,-1 2,0-1,0 0,1 0,-4 0,0 12,-3-12,-3 19,-9-7,11 2,-11 6,-1 0,0 3,2 0,-2 1,0-3,1 3,-2-2,-7 0,8 3,-13 1,4 2,-4 1,0-2,0-2,1-2,2-2,2-3,0 1,9-3,-12-3,12 0,-10-2,10-1,0 0,-1 0,-7 2,7 1,1 0,0-2,-1-1,1 1,0-11,-9 14,9-14,0 10,0-10,0 0,0 9,0-9,0 14,-10-15,10 13,0-12,0 0,0 10,11-10,-11 0,14 11,-5-11,1 8,-1-8,0 0,-9 9,14-9,-5 0,6 0,1 0,3 10,1-9,1-2,4 1,-2 0,0-1,0 1,-3 0,-1 0,-3 0</inkml:trace>
  <inkml:trace contextRef="#ctx0" brushRef="#br0" timeOffset="51010">20275 13856,'0'0,"0"0,0 0,0 0,0 0,0 0,0 0,0 0,0 0,0 0,0 0,0 0,0 0,0 0,0 0,0 0,0 0,0 0,0 0,0 0,0 0,0 0,0 0,0 0,0 0,0 0,0 0,0 0,0 0,0 0,0 0,0 0,0 0,0 0,0 0,0 0,0 0,0 0,0 0,0 0,0 0,0 0,0 0,0 0,0 0,0 0,0 0,0 0,0 0,0 0,0 0,0 0,0 0,0 0,0 0,0 0,0 0,0 0,0 0,0 0,0 0,0 0,0 0,0 0,0 0,0 0,0 0,0 0,0 0,0 0,0 0,0 0,0 0,0 0,0 0,0 0,0 0,0 0,0 0,0 0,0 0,0 0,0 0,0 0,31 103,-31-103,0 0,-8 46,8-46,1 52,0 9,-1 5,-8 7,10-1,-1-3,0-3,0-9,0-9,-13-7</inkml:trace>
  <inkml:trace contextRef="#ctx0" brushRef="#br0" timeOffset="52018">20500 15170,'0'0,"0"0,0 0,0 0,0 0,0 0,0 0,0 0,0 0,0 0,0 0,0 0,0 0,0 0,0 0,0 0,0 0,0 0,0 0,0 0,0 0,0 0,0 0,131-98,-131 98,0 0,14 0,-14 0,13-11,0 11,14-10,-4 10,-2 0,-4 12,-1 2,-6 6,-9 4,-1 10,1 3,-15 3,-9 1,-4 0,-4-3,-2-3,6-7,7-7,8-10,12-11,0 8,8-8,10 13,8-3,8 3,4 1,9 0,3 4,2-3,4-2,-4 2,-1-4,-4 2,-10-1</inkml:trace>
  <inkml:trace contextRef="#ctx0" brushRef="#br0" timeOffset="52591">22656 16202,'0'0,"0"0,0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0,89 32,-89-32,0 0,0 0,0 0,0 0,0 0,0 0,0 0,0 0,0 0,0 0,0 0,0 0,0-8,0 8,0 0,0 0,0 0,0 0,0 0,0 0,0 0,0 0,0 0,0 0,0 0,0-11,0 11,0 0,0 0,0 0,0 0,0 0,0 0,0 0,0 0,0 0,0 0,0-9,0 9,0 0,0 0,0 0,0 0,0 0,0 0,0 0,0 0,0 0,0 0,3-13,-3 13,0 0,0 0,0 0,0 0,0 0,0 0,0 0,0-3,0 3,0 0,0 0,0 0,0 0,0 0,0 0,0 0,0 0,0 0,0 0,0 0,0 0,0 0,1 8,-1-8,0 0,0 0,0 0,0 0,0 11,0-11,0 0,0 0,0 0,0 29,0-29,0 0,0 0,-8 55,8-55,0 0,1 77,-1-77,2 87,-1-7,12-16,5-21</inkml:trace>
  <inkml:trace contextRef="#ctx0" brushRef="#br0" timeOffset="53352">17087 15609,'0'0,"0"0,0 0,0 0,0 0,0 0,0 0,0 0,0 0,0 0,0 0,0 0,0 0,0 0,0 0,0 0,34 161,-34-161,0 0,0 26,0-26,1 34,-1 1,11 39,-8 12,-2 4,0 1,-9-4,-1-13,-4-12</inkml:trace>
  <inkml:trace contextRef="#ctx0" brushRef="#br0" timeOffset="85490">20701 15069,'0'0,"0"0,0 0,0 0,0 0,0 0,0 0,0 0,0 0,0 0,0 0,0 0,0 0,0 0,0 0,-166 110,131-101,-8 5,3 0,-40 15,2 4,7 1,7-1,14-3,21-8,29-7,12-7,33-8,20-1,22-13,14-2,13-8,2-1,-2 0,-4-3,-16 6,-16 4,-18 4,-27 14,-17-12,-16 12,-36 0,-21 17,-25 7,-20 15,-6 7,3 7,15 2,20-3,21-7,29-14,20-10,37-23,19 2,22-14,14-9,10-4,0 3,-5 4,-9-1,-13 6,-18 3,-17 4,-15 8,-15 0,-10 0,3 12,-18 8,-9 10,-11 8,-15 12,-7 3,-6 6,-1 0,14-13,11-11,17-14,22-10,0-11,33 0,9-18,11-2,3 1,0 3,-8 1,-4 3,-11 0,-14-5</inkml:trace>
  <inkml:trace contextRef="#ctx0" brushRef="#br0" timeOffset="85856">21756 15026,'0'0,"0"0,0 0,0 0,0 0,0 0,0 0,0 0,0 0,0 0,37 113,-37-113,0 0,2 48,-2-48,0 51,-17 54,-3 16,-10-1,-7-7,-1-27</inkml:trace>
  <inkml:trace contextRef="#ctx0" brushRef="#br0" timeOffset="192626">2812 9940,'0'0,"0"0,0 0,0 0,0 0,0 0,0 0,0 0,0 0,0 0,20 191,-20-151,-1 1,1 0,6 39,-7 2,0 4,-2 10,2 11,-10 15,0 10,-2 12,-3 16,-2 9,-2 15,1 11,1 6,2 8,4 1,8 4,-11 4,12 4,-1 3,-9 3,8 0,-11 3,10-1,2-1,9-1,0-9,0-2,0-11,1-7,-2-11,0-6,0-4,0-10,0-4,0-10,-2-8,13-18,-13-8,14-13,-14-11,10-7,-10-11,9-7,-9-12,10-11,-11-12,-1-13,11-5,-11-5,14-4,-2 1,6 1,8 0,6-1,6 1,11-12,6 13,10-12,7 14,4-3,6 2,4 1,7 4,3-2,5 0,7-5,3-9,8 11,3-12,0 10,2-10,7 1,-3-2,7 2,-1-2,-2 3,-1-21,-5 8,-4-8,-9 3,-13 1,-16-3,-9 1</inkml:trace>
  <inkml:trace contextRef="#ctx0" brushRef="#br0" timeOffset="193727">6062 17156,'-1'-34,"0"2,1 32,0 0,0 0,-1-34,1 34,0 0,-18-64,18 64,-10-66,-3-5,0 1,2-10,-1 0,1-4,8-7,-15 1,15-6,-11-1,11-5,-13-8,4-3,8-7,-21-7,9-5,-3-6,-4-8,3-2,-1-4,-1-7,-1-4,-2-8,1-4,-1-6,-2-9,11-4,0-8,2-8,2 1,1 0,0 7,2 6,3 8,-1 6,-1 7,3 12,-3 9,0 9,-3 9,2 10,-1 8,2 8,-2 6,1 10,0 6,-2 8,2 6,-3 8,0 4,0 8,-4 5,3 7,1 5,-1 6,3 6,-3 4,1 2,-6 2,-1 3,-4 5,1 9,0-13,-3 13,-2-12,-3 12,-7-14,-3 14,-3-14,-5 14,1-16,-4 5,-1-1,-4 0,-2-2,-4 1,-4-1,-4 2,-2 4,-1 0,-5 8,-1-12,-2 2,-3 2,-2 0,-5-1,-4 9,-3-8,-5 8,-2 0,1 14,-1-6,8 6,5 0,9-2,3-3,8-9</inkml:trace>
  <inkml:trace contextRef="#ctx0" brushRef="#br0" timeOffset="194579">2224 9610,'0'0,"0"0,0 0,0 0,0 0,0 0,0 0,0 0,0 0,0 0,0 0,0 0,0 0,0 0,0 0,0 0,0 0,0 0,0 0,0 0,0 0,0 0,0 0,0 0,0 0,0 0,0 0,0 0</inkml:trace>
  <inkml:trace contextRef="#ctx0" brushRef="#br0" timeOffset="200479">3129 10602,'0'0,"0"0,0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0,-55-6,55 6,0 0,0 0,0 0,0 0,0 0,0 0,0 0,0 0,0 0,9 0,-9 0,0 0,0 0,0 0,0 0,0 0,12 0,-12 0,0 0,0 0,0 0,0 0,24 16,-24-16,0 0,0 0,0 0,39 17,-39-17,0 0,0 0,52 21,-52-21,0 0,63 26,-63-26,73 28,2-3,9-3,6 0,12-3,13-1,13 0,12-2,5-2,8 0,-3-2,1 1,-7 1,-10 1,-15 0,-25-7,-25-9</inkml:trace>
  <inkml:trace contextRef="#ctx0" brushRef="#br0" timeOffset="203557">4112 10046,'0'0,"0"0,0 0,0 0,0 0,0 0,0 0,0 0,0 0,0 0,0 0,0 0,0 0,0 0,0 0,0 0,0 0,0 0,0 0,0 0,0 0,0 0,0 0,0 0,0 0,0 0,0 0,0 0,0 0,0 0,0 0,0 0,0 0,0 0,0 0,0 0,0 0,0 0,0 0,0 0,0 0,-133 91,133-91,-40 48,-3 10,9 9,18 1,25-10,29-8,21-13,17-19,3-18,-3 1,-12-15,-20-7,-19-7,-24-14,1-8,-35-1,-18 7,-19 18</inkml:trace>
  <inkml:trace contextRef="#ctx0" brushRef="#br0" timeOffset="204044">2740 11739,'0'0,"0"0,0 0,0 0,0 0,0 0,0 0,0 0,0 0,0 0,192 71,-148-71,4 11,5-11,53 17,15-4,14 0,15-1,12-1,11 3,2 1,-2 6,-5 6,-5 2,-11 3,-12-2,-15-3</inkml:trace>
  <inkml:trace contextRef="#ctx0" brushRef="#br0" timeOffset="204396">3895 11139,'0'0,"0"0,0 0,0 0,0 0,0 0,0 0,0 0,0 0,0 0,0-9,0 9,0 0,0 0,0 0,0 0,0 0,0 0,0 0,0 0,0 0,0 0,0 0,0 0,0 0,0 0,0 0,0 0,0 0,0 0,0 0,0 16,0-16,0 0,0 0,0 0,8 29,-8-29,0 0,0 0,7 50,-7-50,0 0,-2 67,2-67,-1 81,-21 6,2-3,-1-10,6-17,14-25,-8-25</inkml:trace>
  <inkml:trace contextRef="#ctx0" brushRef="#br0" timeOffset="204998">2497 12587,'0'0,"0"0,0 0,0 0,0 0,0 0,0 0,0 0,0 0,0 0,197 119,-136-87,131 41,-139-60,4-1,5 0,63 8,11-3,10-1,7-6,9-2,11-10,10 15,13-14,6 20,-4-7,-10 8,-12 7,-18 1,-28-5,-23-12</inkml:trace>
  <inkml:trace contextRef="#ctx0" brushRef="#br0" timeOffset="205432">3878 12037,'0'0,"0"0,0 0,0 0,0 0,0 0,0 0,0 0,0 0,0 0,0 0,0 0,0 0,0 0,0 0,0 0,0 0,0 0,0 0,0 0,0 0,0 0,0 0,0 0,0 0,0 0,0 0,0 0,-14 111,13-44,1-67,-3 89,-7 9,7 2,2-9,-10-13,9-20</inkml:trace>
  <inkml:trace contextRef="#ctx0" brushRef="#br0" timeOffset="229443">2050 12082,'0'0,"26"121,-26-121,0 0,20 58,-20-58,59 105</inkml:trace>
  <inkml:trace contextRef="#ctx0" brushRef="#br0" timeOffset="253396">17942 9764,'0'0,"0"0,0 0,0 0,0 0,0 0,0 0,0 0,0 0,0 0,212 8,-149-9,3 1,5-2,145-22,-165 24,4-2,-3 2,60-10,-1 9,6-1,1 0,4 2,6-4,6 2,3 0,4 1,-1 0,4-18,-4 4,1-7,-7 2,2-5,-4-4,-2-1,-4-8,-7-6,-6-4,-11-11,-12-2,-10-2,-11-1,-5-2,-8 1,-10-1,-10-5,-16-6,-22-5,-13-3,-26-4,-22 2,-16 2,-18 4,-18 4,-11 7,-13 5,-12 8,-7 8,-16 8,-5 11,-13 10,-11 13,-9 10,-7 14,-2 12,-1 12,4 9,8 12,7 9,8 8,15 9,14 1,21 5,20 2,22 0,23 0,17 0,19 2,15-1,18-3,12-2,18-3,13-5,14-6,16-11,17-6,12-7,16-8,15-12,17-7,14-9,13-4,13-7,9-10,6 0,-8 9,-14-9,-15 10,-16-9,-17-11</inkml:trace>
  <inkml:trace contextRef="#ctx0" brushRef="#br0" timeOffset="254868">19210 7254,'0'0,"0"0,0 0,0 0,0 0,0 0,0 0,0 0,0 0,0 0,0 0,0 0,0 0,0 0,0 0,0 0,0 0,0 0,0 0,0 0,0 0,0 0,0 0,0 0,0 0,0 0,0 0,0 0,0 0,0 0,0 0,0 0,0 0,0 0,0 0,0 0,0 0,0 0,0 0,0 0,0 0,0 0,0 0,0 0,0 0,0 0,0 0,0 0,0 0,0 0,0 0,0 0,0 0,0 0,0 0,0 0,0 0,0 0,0 0,0 0,0 0,0 0,0 0,0 0,0 0,0 0,0 0,0 0,0 0,0 0,0 0,0 0,0 0,0 0,0 0,0 0,0 0,0 0,0 0,0 0,0 0,0 0,0 0,0 0,69-18,-69 18,0 0,64 10,-64-10,74 0,6 7,9-7,8-1,11 0,12-16,11 1,9-4,4-3,4-1,-5-5,-4 0,-8-1,-8-4,-10 0,-9-9,-7-3,-16-6,-8-6,-11-5,-11-5,-9-4,-12-5,-10 0,-13-2,-7-1,-15 2,-13-2,-7 3,-11-2,-11 6,-13 3,-9 5,-17 9,-12 1,-3 10,-8 8,-6 4,-5 10,-14 10,-4 3,-7 12,-13 13,-3 10,-7 13,0 11,6 6,3 11,3 3,9 10,9 4,11 7,17 6,14 1,14 2,20-2,9-4,18-1,13 4,14-2,18 2,2-3,28-6,12-6,14-10,16-7,18-12,15-8,11-17,15-9,12-8,10-12,16 1,3-24,8 3,0-4,0-1,-6 0,-6 2,-13 4,-19 5,-21-3</inkml:trace>
  <inkml:trace contextRef="#ctx0" brushRef="#br0" timeOffset="268952">17679 5500,'0'0,"0"0,0 0,0 0,0 0,0 0,0 0,0 0,0 0,0 0,0 0,0 0,0 0,0 0,0 0,0 0,0 0,0 0,0 0,0 0,0 0,0 0,0 0,0 0,0 0,0 0,0 0,45 98,-45-98,0 0,0 0,0 18,0-18,0 0,8 22,-8-22,1 50,-1 12,0 20,1 18,-21 11,9 16,-11-3</inkml:trace>
  <inkml:trace contextRef="#ctx0" brushRef="#br0" timeOffset="282876">15322 6833,'0'0,"0"0,0 0,0 0,0 0,0 0,0 0,0 0,0 0,0 0,0 0,0 0,0 0,0 0,0 0,0 0,0 0,0 0,0 0,0 0,0 0,0 0,0 0,0 0,0 0,0 0,0 0,0 0,0 0,0 0,0 0,0 0,0 0,0 0,-168 57,168-57,-57 34,-4-1,61-33,-56 33,12-8,18-7,16-11,10-7,20 9,16-9,23 0,26-2,17 2,10-1,-4 0,-9 8,-19 2,-25-2,-22-7,-22 10,-11-10,-27 13,-16-5,-28 0,-18 3,-8 0,0-1,22 4,18-1,25-1,24 0,19 0,20-1,26-3,19-8,8-1,3 1,-16 6,-18-6,-19 12,-23-2,-25 5,-28 5,-28 4,-21 2,-11 2,6 0,13-1,25-7,21-5,19-7,18-8,43 12,21-12,27-1,12-1,-8 2,-28 0,-26-1,-26 1,-27 21,-23 2,-20 4,-10 0,0-11</inkml:trace>
  <inkml:trace contextRef="#ctx0" brushRef="#br0" timeOffset="283488">14387 6786,'0'0,"0"0,0 0,0 0,0 0,0 0,0 0,0 0,0 0,0 0,0 0,0 0,0 0,0 0,0 0,0 0,0 0,0 0,0 0,0 0,0 0,0 0,0 0,0 0,0 0,0 0,0 0,0 0,0 0,0 0,0 0,0 0,0 0,0 0,0 0,0 0,0 0,0 0,0 0,0 0,0 0,0 0,0 0,0 0,0 0,0 0,0 0,0 0,0 0,0 0,0 0,0 0,0 0,-72 103,72-103,-43 49,4 4,12 5,15-1,11-4,32-6,11-8,20-10,12-15,7-16,0-19,-11-13,-13-12,-25-13,-31-10,-27-4,-45 7,-28 16,-14 24,5 18,22 9,24 20,31-9,31-2</inkml:trace>
  <inkml:trace contextRef="#ctx0" brushRef="#br0" timeOffset="285119">23975 7579,'0'0,"0"0,0 0,0 0,0 0,0 0,0 0,0 0,0 0,0 0,0 0,0 0,0 0,166 12,-166-12,43-17,32-8,-75 25,10 0,-10 0,0 0,-9 0,-16 14,-18-14,-15 0,-15 0,-8 0,0 1,3 6,17-7,20 13,25-13,29 13,31-13,32 11,30-12,18 11,10-9,-10 12,-12-2,-26 3,-26-2,-30 1,-30 1,-41 0,-30-1,-30 1,-16-1,-3 3,14 0,23-1,30 2,30-5,32 1,34 0,34-2,28-1,11 0,-2-2,-19 1,-29-9,-33 12,-33-12,-30 11,-32-11,-24 14,-8-12,11 12,16-14,25 11,26-11,16 11,39-2,18 1,20-1,15-9,7-1,-7-21</inkml:trace>
  <inkml:trace contextRef="#ctx0" brushRef="#br0" timeOffset="285603">25302 7436,'0'0,"0"0,0 0,0 0,0 0,0 0,-203 17,149 9,3 10,6 11,14 0,18 4,13-4,29-7,15-4,16-8,17-12,7-16,1 0,-9-23,-19-10,-23-14,-23-13,-33-3,-32 1,-30 9,-20 14,-1 14,17 9</inkml:trace>
  <inkml:trace contextRef="#ctx0" brushRef="#br0" timeOffset="290870">24647 6735,'0'0,"0"0,0 0,0 0,0 0,0 0,0 0,0 0,0 0,0 0,0 0,0 0,0 0,-172 22,172-22,-137-17,99 17,-3 0,-9 1,-49 14,-16 4,-13 13,-8 14,-1 11,4 7,9 7,14 1,12 4,9 10,14 3,12 8,19 2,23 6,22 0,27-2,26 2,31-6,30-6,35-6,33-11,27-9,22-5,3-6,-3-2,-3 2,0 1,2 3,6 8</inkml:trace>
  <inkml:trace contextRef="#ctx0" brushRef="#br0" timeOffset="292240">13944 6238,'0'0,"0"0,0 0,0 0,0 0,0 0,445-129,-369 113,6 8,2 7,84-10,7 19,2 15,-1 14,-2 15,-4 15,-5 15,-5 10,-16 10,-19 9,-20 10,-25 6,-23 6,-24 7,-22 2,-24 2,-19-1,-24-7,-19-10,-23-8,-26-14,-24-18,-19-14,-10-18,-10-17,-1-13,-9-22,-11 1,-1-18,-12-12,3-3,5-7,3-6,11-8,15-10,15-10,21-11,20-8,23-11,24-12,26-10,21-10,25-13,31-5,29-5,34 5,30 4,29 15,29 18,19 25,15 27,12 28,-1 31,-2 21,-13 23</inkml:trace>
  <inkml:trace contextRef="#ctx0" brushRef="#br0" timeOffset="329129">9919 11768,'0'0,"0"0,0 0,0 0,0 0,7 104,-7-104,0 0,9 51,-9-51,7 82,-7-62,0 14,0 4,-2 47,14 18,-13 15,11 11,-11 7,-2 8,-13 4,-5 6,-5 7,-6 10,1 15,2 11,14 8,11 3,8-3,0-9,12-13,-13-21,0-23,0-29,-20-33,10-28,8-33,-16-37,14-38,-15-39,13-34,-10-28,8-20,12-13,0-17,7-9,3-9,11-3,1 2</inkml:trace>
  <inkml:trace contextRef="#ctx0" brushRef="#br0" timeOffset="329885">9996 11633,'0'0,"0"0,0 0,0 0,0 0,0 0,0 0,0 0,0 0,0 0,0 0,0 0,0 0,0 0,0 0,0 0,0 0,0 0,0 0,0 0,0 0,0 0,0 0,0 0,0 0,0 0,0 0,0 0,0 0,0 0,0 0,85-57,-85 57,0 0,53 0,-53 0,62 0,7 0,9 0,7 0,7-1,3 11,-2-10,1 1,-6-2,1 9,2-8,-5-1,-1 10,-3-8,-8-1,-6 10,-8-8,-10 9,-12 1,-5 15,-9 14,-12 20,-3 23,-11 20,-10 22,1 21,-4 9,3 11,2 4,10 0,-13 5,13 8,-2 7,14 10,-4 6,5 3,5-3,-4-5,2-7,0-6,-1-6,-2-8,1-4,-3-13,2-16,-2-18,-10-31,11-26,-11-30,-1-26,0-11,-13-34,-18-6</inkml:trace>
  <inkml:trace contextRef="#ctx0" brushRef="#br0" timeOffset="330965">10182 12148,'0'0,"0"0,0 0,0 0,0 0,0 0,0 0,0 0,0 0,0 0,0 0,0 0,0 0,0 0,0 0,0 0,0 0,0 0,0 0,0 0,0 0,0 0,0 0,0 0,0 0,0 0,0 0,0 0,0 0,0 0,0 0,0 0,0 0,0 0,0 0,0 0,0 0,0 0,0 0,0 0,0 0,0 0,0 0,0 0,0 0,0 0,0 0,0 0,0 0,0 0,0 0,0 0,0 0,0 0,0 0,0 0,0 0,0 0,0 0,0 0,0 0,27 108,-27-108,0 0,0 53,0-5,-10-15,10-19,0-14,0 0,-15-21,7-5</inkml:trace>
  <inkml:trace contextRef="#ctx0" brushRef="#br0" timeOffset="331216">10101 11978,'1'-32,"0"2,-1 30,0 0,0 0,0 0,0 0,0 0,0 0,0 0,0 0,0 0,0 0,0 0,0 0,0 0,0 0,0 0,0 0,0 0,0 0,0-22,0 22,0 0,0 0,0 0,0 0,0 0,0 0,0 0,0 0,0 0,0 0,0 0,0 0,0 0,0 0,0 0,0 0,0 0,0-40,0 40,0 0,0 0,0 0,0 0,0 0,0 0,0 0,0 0,0 0,0 0,0 0,0 0,0 0,0 0,0 0,0 0,0-28,0 28,0 0,0 0,0 0,0 0,0 0,0 0,0 0,0 0,0 0,0 0,0 0,0 0,0 0,0 0,1-15,-1 15,0 0,0 0,0 0,0 0,0 0,0 0,0 0,0 0,0 0,0 0,0 0,0 0,0 0,0 0,0-8,0 8,0 0,0 0,0 0,0 0,0 0,0 0,0 0,0 0,0 0,0 0,0 0,0 0,0 0,14 0,-14 0,0 0,0 0,0 0,0 0,0 0,0 0,0 0,0 0,0 0,0 0,0 0,0 0,12 0,-12 0,0 0,0 0,0 0,0 0,0 0,0 0,0 0,0 0,0 0,0 0,0 0,11 0,-11 0,0 0,0 0,0 0,0 0,0 0,0 0,0 0,0 0,0 0,0 0,13 8,-13-8,14 10,-14-10,0 0,0 0,0 0,0 0,0 0,0 0,0 0,0 0,12 11,-12-11,0 0,0 0,0 0,0 0,0 0,0 0,0 0,11 17,-11-17,0 0,0 0,0 0,0 0,0 0,0 0,9 23,-9-23,0 0,0 0,0 0,0 0,0 0,0 22,0-22,0 0,0 0,0 0,0 0,17 28,-17-28,0 0,0 0,0 0,10 24,-10-24,0 0,0 0,15 20,-15-20,0 0,18 22,-18-22</inkml:trace>
  <inkml:trace contextRef="#ctx0" brushRef="#br0" timeOffset="333023">10324 12240,'0'17,"0"-1,0-16,0 0,0 0,0 0,0 0,0 0,0 0,0 0,0 0,0 0,0 0,0 0,0 0,0 0,0 0,0 0,0 0,0 0,0 15,0-15,0 0,0 0,0 0,0 0,0 0,0 0,0 0,0 0,0 0,0 0,0 0,0 0,0 0,0 0,0 0,0 0,0 27,0-27,0 0,0 0,0 0,0 0,0 0,0 0,0 0,0 0,0 0,0 0,0 0,0 0,0 0,0 0,0 0,0 21,0-21,0 0,0 0,0 0,0 0,0 0,0 0,0 0,0 0,0 0,0 0,0 0,0 0,0 0,0 0,0 10,0-10,0 0,0 0,0 0,0 0,0 0,0 0,0 0,0 0,0 0,0 0,0 0,0 0,0 0,0 0,0 0,0 0,0 0,0 0,0 0,0 0,0 0,0 0,0 0,0 0,0 0,0 0,0 0,0 0,0 0,0 0,0 0,0 0,0 0,0 0,0 0,0 0,0 0,0 0,0-14,0 14,0 0,0 0,0 0,0 0,0 0,0 0,0 0,0 0,0 0,0-22,0 22,0 0,0 0,0 0,0 0,0 0,0 0,0 0,0 0,9-27,-9 27,0 0,0 0,0 0,0 0,0 0,0 0,0 0,10-26,-10 26,17-27,-17 27,0 0,0 0,0 0,0 0,0 0,18-20,-18 20,0 0,0 0,0 0,0 0,22-14,-22 14,0 0,0 0,0 0,28 0,-28 0,0 0,0 0,33 0,-33 0,0 0,31 26,-31-26,27 35,-7 5,-20-40,14 39,-6-9,-1-7,7-14,7-7,10-16,6 0,3-4,0 5,-3 2,-5 10,-9-11,-7 12,-16 0,8 0,-8 0,0 0,-17-8,-6 8,-9-11,-13 11,-1 19,1 16,2 15,12 5,15-2,14-11,23-17,10-15,12-9,5-23,5-9,-3-10,1-12,-6-14,1-13,-9-8,-7-4,-6 7,-7 10,-16 12,9 11,-9 15,-15 11,3 12,-6 14,-5-1,-7 30,-4 14,2 22,3 16,6 10,11 4,12-5,-2-7,0-14,15-15,1-12,2-8,1-11,3-11,-2-12,0 0,-2-8,-2-1,-4 9,-11-15,13 15,-13-8,13 6,-4-12,4 4,2-2,1 0,0-2,0 1,-2-2,-2 0,-1-3,-11-2,0-1,1-1,-11 3,-9 9,-3 10,-3 12,-1 16,4 15,4 9,9 4,9-6,14-10,8-14,10-14,1-11,3-16,-5-8,-2-4,-3 0,-1 6,-3 3,-3 5,-3 5,-5 8,-11-9,11 9,-11 0,0 0,0 0,0 0,-12 0,1-10,-6 11,-2-1,-2 22,4 10,4 7,12 3,0-1,16-5,6-9,2-6,2-7,-4-14,2 9,-1-9,-2-16,3-4,-6-10,-2-18,1-14,-5-17,0-5,3 0,-2 6,2 13,-4 10,1 11,-1 12,-10 9,9 12,-9 11,0 0,0 0,0 30,-12 21,-2 31,-5 30,-5 23,5 14,4 5,15-2,7-8,18-6,7-11,10-6,2-6</inkml:trace>
  <inkml:trace contextRef="#ctx0" brushRef="#br0" timeOffset="333974">10252 13100,'0'0,"0"0,0 0,0 0,0 0,0 0,0 0,0 0,0 0,0 0,0 0,0 0,0 0,-21-100,21 100,-16-11,-7 4,23 7,0 0,0 0,-66-7,66 7,0 0,-15 0,15 0,-13 0,0 15,-16 4,6 15,6 12,17 7,0 1,24-11,5-11,7-11,5-10,-1-11,-2-9,-1-16,-6-14,-6-8,-5-8</inkml:trace>
  <inkml:trace contextRef="#ctx0" brushRef="#br0" timeOffset="334409">10399 12800,'0'19,"0"4,0-23,0 0,0 0,-1 29,1-29,0 0,1 63,-1-63,-11 73,11 5,-13-6,13-11,-9-18,9-15,1-10,-3-10,20-8,-1-8,2-9,4-5,0-5,1 4,-1 5,-2 18,0 0,-3 24,-6 5,-3 3,-9-2,0-11,0-5,8-14,-8 0,18 2,-6-22,2-3,-3-1,2-2</inkml:trace>
  <inkml:trace contextRef="#ctx0" brushRef="#br0" timeOffset="334827">10850 13235,'0'11,"0"5,0-16,0 0,0 0,0 0,0 0,0 0,0 0,0 0,0 0,0 0,0 0,0 22,0-22,0 0,0 0,0 0,0 0,0 0,0 0,0 0,0 0,0 0,0 38,0-38,0 0,0 0,0 0,0 0,0 0,0 0,0 0,0 0,-1 39,1-39,0 0,0 0,0 0,0 0,0 0,0 0,0 0,0 31,0-31,0 0,0 0,0 0,0 0,0 0,0 0,0 19,0-19,0 0,0 0,0 0,0 0,0 0,0 0,0 0,0 0,0 0,0 0,0 0,0 0,0 0,0 0,0 0,0-33,0 33,0 0,0 0,1-36,-1 36,0 0,0-48,0 48</inkml:trace>
  <inkml:trace contextRef="#ctx0" brushRef="#br0" timeOffset="335006">10823 12990,'0'0,"0"0,0 0,0 0,0 0,0 0,0 0,0 0,0 0,0 0,0 0,0 0,0 0,0 0,0 0,0 0,0 0,0 0,0 0,0 0,0 0,0 0,0 0,0 0,0 0,0 0,0 0,0 0,0 0,0 0,0 0,0 0,0 0,0 0,0 0,19-12,-19 12,0 0,0 0,0 0,0 0,19-16,-19 16,0 0,0 0,0 0,21-15,-21 15,0 0,0 0,22-17,-22 17,0 0,19-13,-19 13</inkml:trace>
  <inkml:trace contextRef="#ctx0" brushRef="#br0" timeOffset="335148">11030 13046,'0'29,"0"0,0 3,-1 29,0-7,1-54,-11 44,11-16,-9-15,9-13</inkml:trace>
  <inkml:trace contextRef="#ctx0" brushRef="#br0" timeOffset="335402">11226 12873,'0'0,"0"0,0 0,0 0,0 0,0 0,0 0,0 10,0-10,0 0,0 0,0 0,0 29,0-29,0 0,0 0,-1 53,1-53,0 0,-14 81,14-81,-9 105,-4 13,3 0,10-3,-2-14,2-15,16-22,-6-17</inkml:trace>
  <inkml:trace contextRef="#ctx0" brushRef="#br0" timeOffset="337821">9872 11944,'0'0,"0"0,0 0,0 0,182 34,-182-34,119 24,13 7,246 87,-278-80,12 5,8 9,128 57,30 20,24 21,18 11,13 11,7 3</inkml:trace>
  <inkml:trace contextRef="#ctx0" brushRef="#br0" timeOffset="341915">10324 13873,'0'0,"0"0,0 0,0 0,0 0,0 0,0 0,0 0,0 0,0 0,0 0,0 0,0 0,0 0,0 0,0 0,0 0,0 0,0 0,0 0,0 0,0 0,0 0,-169-14,169 14,0 0,-15 0,15 0,-25-9,6 9,8 0,11 0,1 29,11 11,12 20,9 9,-2-1,2-4,-5-4,-5-3,-6-3,-7-4,-8-8,-1-15,-1-13,-15-14,-2-25,-7-18,1-23,-2-15,6-11,16-2,1 0,11 9,7 13,5 19,0 19,-2 12,-5 9,-5 13,-9-8,-8 8,-18 0</inkml:trace>
  <inkml:trace contextRef="#ctx0" brushRef="#br0" timeOffset="342876">9855 14205,'0'0,"0"0,0 0,0 0,0 0,0 0,0 0,0 0,0 0,0 0,0 0,0 0,0 0,172-17,-172 17,46-9,-5 9,-9-11,-4 11,-6-9,-3 9,-6 0,-13 0,13 0,-13 0,0 9,12 5,-12 6,1 5,-1-1,9-1,-9-1,16 2,-6 4,5 6,4 5,4 3,2-5,0-10,-1-14,1-13,3 1,-2-26,-7-2,-5-4,-14-4,0 1,-9 3,-15 10,-7 9,0 13,3-2,11 18,8-7,9-10,13-11,3-8,5-6,4-3,-1-1,2 3,-5 3,-3 7,-4 6,-2 10,0-10,-1 10,1 9,1 4,0 8,6 7,0 2,4 1,0-4,-2-5,-8-11,-2-11,-11 0,14-15,-14-7,-1-2,0-3,0 2,1 5,-1 3,13 2,0 3,3 1,6 0,2 4,0-7,4 0,-4-5</inkml:trace>
  <inkml:trace contextRef="#ctx0" brushRef="#br0" timeOffset="344840">11190 14291,'0'0,"0"0,0 0,0 0,0 0,0 0,0 0,0 0,0 0,0 0,0 0,0 0,0 0,0 0,0 0,0 0,0 0,0 0,0 0,0 0,0 0,0 0,0 0,0 0,0 0,0 0,0 0,0 0,0 0,0 0,0 0,0 0,0 0,0 0,0 0,0 0,0 0,0 0,0 0,0 0,0 0,0 0,0 0,0 0,0 0,0 0,0 0,0 0,0 0,0 0,0 0,0 0,0 0,0 0,0 0,0 0,0 0,0 0,0 0,0 0,0 0,0 0,0 0,0 0,0 0,0 0,0 0,0 0,0 0,0 0,0 0,0 0,0 0,0 0,0 0,0 0,0 0,0 0,0 0,0 0,0 0,0 0,0 0,0 0,0 0,0 0,0 0,0 0,0 0,0 0,0 0,2 17,-2-17,0 0,0 0,0 0,0 0,0 0,0 0,0 0,0 0,0 0,0 0,0 0,0 0,0 0,0 0,12 23,-12-23,0 0,0 0,0 0,0 0,0 0,0 0,0 0,0 0,0 0,0 0,0 0,0 0,0 0,0 26,0-26,0 0,0 0,0 0,0 0,0 0,0 0,0 0,0 0,0 0,0 0,0 0,0 0,12 27,-12-27,0 0,0 0,0 0,0 0,0 0,0 0,0 0,0 0,0 0,0 0,0 23,0-23,0 0,0 0,0 0,0 0,0 0,0 0,0 0,0 0,0 0,0 0,1 13,-1-13,0 0,0 0,0 0,0 0,0 0,0 0,0 0,0 0,0 0,0 0,0 0,0 0,0 0,0 0,0 0,0 0,0 0,0 0,0 0,9 12,-9-12,0 0,0 0,0 0,0 0,0 0,0 0,0 0,0 0,0 0,0 0,0 0,0 0,0 0,0 0,0 0,0-16,0 16,0 0,0 0,0 0,0 0,0 0,-1-25,1 25,0 0,0 0,0 0,0 0,-1-37,1 37,0 0,0 0,0 0,-14-51,14 51,0 0,0 0,-1-61,1 61,0 0,-14-71,14 71,-10-77,-2-3,12 80,-1-76,-16 11,17 17,0 18,-9 14,9 16,0 0,0 0,0 13,0 20,0 22,1 20,9 15,6 8,1 0,4-7,-2-10,-4-17,-5-16,-10-16,0-14,0-18,0 0,0 0,0-16,-24-12,2-16,-1-10,1-2,-2 6,4 12,2 14,-2 16,1 8,5 23,4 3,11-1,-1-3,0-2,19-3,1 3,3-4,8 0,2-6,1-10,3 1,-3-17,0-2,-5-8,-3-2,-3 0,-7 3,-2 7,-6 7,-8 11,0 0,0 0,0 0,0 19,-8-2,9 1,8-4,-1-4,2-10,2 0,0-9,2-9,-5-11,-1-6,-8-8,-1 8,1 9,0 12,13 14,-2 31,6 7,0 5,0-9,-2-9,-2-17,2-8,0-13,-3-11,6-10,-7-3,1 4,-1 7,1 12,2 14,3 11,3 11,-1 4,-1-2,-5-9,0-4,-1-12,1 1,2-18,1 2,-2-3,-1 4,-1 2,0 13,5 0,7 18,-1 5,4-3,-2-6,-2-15,-4 2,-1-23,-1-8,-2-7,-1-7,-3-4,-4-7,2-4,-10-2,11 10,-10 11,12 18,-12 12,10 10,-10 0,15 29,1 21,8 27,2 15,-1 0,1-15,-5-19,-5-18,-5-18,-11-22,10 0,-10-20,-18-9,-6-6,-11-7,-11-2</inkml:trace>
  <inkml:trace contextRef="#ctx0" brushRef="#br0" timeOffset="344964">12276 14275,'43'1,"4"-14,-47 13,0 0,46-13,-46 13,85-30,-18-10</inkml:trace>
  <inkml:trace contextRef="#ctx0" brushRef="#br0" timeOffset="348019">10524 14988,'0'0,"0"0,0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0,-44 17,44-17,0 0,0 0,0 0,-30 21,30-21,0 0,0 0,-27 31,27-31,0 0,-26 45,26-45,-19 53,4 7,16-2,0-8,0-9,18-11,3-9,3-9,2-13,2-15,-3-13,-3-11,-5-8,-6-3,-3-5</inkml:trace>
  <inkml:trace contextRef="#ctx0" brushRef="#br0" timeOffset="348444">10700 14841,'-1'30,"15"5,-14-35,0 0,0 0,1 38,-1-38,0 0,18 77,-18-77,13 79,-2-4,0-16,-10-17,11-18,-12-16,9-8,-9-18,14-6,-15-9,16-4,-4 2,0 7,5 14,1 14,3 18,-2 15,0 13,-5 4,-1-3,-4-10,1-15,1-22,2 0,4-31,0-8,-1-7,-1-6</inkml:trace>
  <inkml:trace contextRef="#ctx0" brushRef="#br0" timeOffset="348789">11075 15087,'0'0,"-14"10,14-10,0 0,0 0,0 0,0 0,0 0,0 0,0 0,0 0,0 0,0 0,0 0,0 0,0 0,0 0,0 0,0 0,0 0,0 0,0 0,0 0,0 0,0 0,0 0,0 0,0 0,0 0,0 0,0 0,0 0,0 0,0 0,0 0,0 0,0 0,0 0,0 0,0 0,0 0,0 0,0 0,0 0,0 0,0 0,0 0,0 0,-21 22,21-22,0 0,0 0,0 0,0 0,0 0,0 0,0 0,0 0,0 0,0 0,0 0,0 0,0 0,0 0,0 0,0 0,0 0,0 0,0 0,0 0,-11 19,11-19,0 0,0 0,0 26,0-26,0 0,0 0,0 0,0 0,0 0,0 0,0 0,0 0,0 0,0 0,0 0,0 0,0 0,0 0,0 0,0 0,0 0,0 0,0 0,0 0,0 0,0 0,1 30,-1-30,0 0,0 0,0 0,0 0,0 0,0 0,0 0,0 0,0 0,0 0,0 0,0 0,0 0,0 0,0 0,0 0,0 0,0 0,0 0,0 0,0 0,0 33,0-33,0 0,0 0,0 0,0 0,0 0,0 0,0 0,0 0,0 0,0 0,0 0,0 0,0 0,0 0,0 0,0 0,0 0,0 0,0 0,0 0,15 29,-15-29,0 0,0 0,0 0,0 0,14 17,-14-17,0 0,0 0,0 0,0 0,0 0,0 0,0 0,0 0,0 0,0 0,0 0,0 0,0 0,0 0,0 0,0 0,0 0,0 0,21 0,-21 0,0 0,0 0,0 0,0 0,0 0,0 0,0 0,0 0,0 0,0 0,0 0,0 0,0 0,0 0,0 0,0 0,0 0,20 0,-20 0,0 0,0 0,0 0,0 0,0 0,0 0,0 0,0 0,0 0,0 0,0 0,0 0,0 0,0 0,0 0,0 0,19-8,-19 8,0 0,0 0,0 0,0 0,0 0,0 0,0 0,0 0,0 0,0 0,0 0,0 0,0 0,0 0,0 0,18-18,-18 18,0 0,0 0,0 0,0 0,0 0,0 0,0 0,0 0,0 0,0 0,0 0,0 0,0 0,0 0,12-24,-12 24,0 0,0 0,0 0,0 0,0 0,0 0,0 0,0 0,0 0,0 0,0 0,0 0,0 0,9-29,-9 29,0 0,0 0,0 0,0 0,0 0,0 0,0 0,0 0,0 0,0 0,0 0,0 0,-1-31,1 31,0 0,0 0,0 0,0 0,0 0,0 0,0 0,0 0,0 0,0 0,0 0,0-26,0 26,0 0,0 0,0 0,0 0,0 0,0 0,0 0,0 0,0 0,0 0,-1-24,1 24,-12-14,12 14,0 0,0 0,0 0,0 0,0 0,0 0,0 0,0 0,-10-10,10 10,0 0,0 0,0 0,0 0,0 0,0 0,0 0,0 0,0 0,0 0,0 0,0 0,0 0,0 0,0 0,-11 0,11 0,0 0,0 0,0 0,0 0,0 0,-1-10,1 10,0 0,0 0,0 0,0 0,13-10,-13 10,0 0,0 0,0 0,15-21,-15 21,0 0,0 0,21-29,-21 29,0 0,27-35,-27 35,29-34</inkml:trace>
  <inkml:trace contextRef="#ctx0" brushRef="#br0" timeOffset="349115">11387 14880,'0'0,"0"0,0 0,0 0,0 0,0 0,0 0,0 0,0 0,0 0,0 0,0 0,0 0,0 9,0-9,0 0,0 0,0 0,0 0,0 0,0 0,0 0,0 0,0 0,0 8,0-8,0 0,0 0,0 0,0 0,0 0,0 0,0 0,0 0,-12 11,12-11,0 0,0 0,0 0,0 0,0 0,0 0,0 0,-11 12,11-12,0 0,0 0,0 0,0 0,0 0,0 0,-12 14,12-14,0 0,0 0,0 0,0 0,0 0,-14 14,14-14,0 0,0 0,0 0,0 0,-12 17,12-17,0 0,0 0,-13 17,13-17,0 0,0 0,-12 28,12-28,0 0,1 33,-1-33,1 40,-1 0,12-6,5-7,3-9,5-7,1-11,1-9,-1-8,-3-11,-5-8,0-5,-4-3,2 1</inkml:trace>
  <inkml:trace contextRef="#ctx0" brushRef="#br0" timeOffset="349608">11613 14831,'0'0,"0"0,0 0,0 0,0 0,0 0,0 0,0 0,0 0,0 0,0 0,1 12,-1-12,0 0,0 0,0 0,0 0,0 0,0 0,0 0,-10 11,10-11,0 0,0 0,0 0,0 0,0 0,0 0,0 12,0-12,0 0,0 0,0 0,0 0,0 0,0 17,0-17,0 0,0 0,0 0,0 0,-9 19,9-19,0 0,0 0,0 0,0 23,0-23,0 0,0 0,0 29,0-29,0 0,14 34,-14-34,11 39,1-4,3-7,-2-10,1-18,-1 0,-2 0,-1-17,-11-6,14-7,-14-6,1-2,-1-1,-14 5,3 11,-1 11,1 12,2 0,10 0,0 0,0 0,13 0,4-24,2-3,4-9</inkml:trace>
  <inkml:trace contextRef="#ctx0" brushRef="#br0" timeOffset="349895">11878 14505,'0'0,"0"0,0 0,0 0,0 0,0 0,0 0,0 0,84 135,-84-135,19 76,3 12,-1 1,-4-3,-2-17,-15-17,12-23,-12-20,12-21,-3-16,0-13,1-12,1-6</inkml:trace>
  <inkml:trace contextRef="#ctx0" brushRef="#br0" timeOffset="351046">12237 14791,'0'0,"-7"15,7-15,0 0,0 0,0 0,0 0,0 0,0 0,0 0,0 0,0 0,0 0,0 0,0 0,0 0,0 0,0 0,0 0,0 0,-14 23,14-23,0 0,0 0,0 0,0 0,0 0,0 0,-12 16,12-16,0 0,0 0,0 0,0 0,0 0,-9 21,9-21,0 0,0 0,0 0,0 0,-10 23,10-23,0 0,0 0,0 0,0 26,0-26,0 0,0 0,1 29,-1-29,0 0,0 26,0-26,1 24,10-7,4-8,3-9,3-18,-1-8,-2-8,-3-1,-3 3,-5 9,-7 10,0 13,9 0,-9 0,9 27,0 3,5 3,-2-3,-2-7,5-14,-2-9,3-20,1-10,-1-10,-4-9,-2-2,-3 1,-8 3,2 4,-2 9,1 14,0 20,0 0,1 30,9 14,-1 14,3 4,2-5,-1-14,-12-21,12-22,-14-17,1-12,0-8,-1-2,-1-7,-15 0,1 5,-2 9,-1 19,3 22,4 13,4 11,8 0,0-7,0-6,19-5,2-15,7 12,1-11,5-2,-2-15,0 2,0 1,-3 2,-3 1,-4 10,-1 0,-7 0,-2 8,0-8,2 8,-1-8,2-8,-2-9,0-3,-3-7,-3-1,-7-1,-1 2,1 3,-11 9,-11 15,-1 0,-1 32,1 17,4 7,9 12,11 3,11-3,11-4,9-6,-2-12,0-9,-2-11,-7-10,-10-3,-11-4,-19 1</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6:42:51.199"/>
    </inkml:context>
    <inkml:brush xml:id="br0">
      <inkml:brushProperty name="width" value="0.05292" units="cm"/>
      <inkml:brushProperty name="height" value="0.05292" units="cm"/>
      <inkml:brushProperty name="color" value="#FF0000"/>
    </inkml:brush>
  </inkml:definitions>
  <inkml:trace contextRef="#ctx0" brushRef="#br0">2387 10589,'0'0,"0"0,0 0,0 0,0 0,0 0,0 0,0 0,0 0,0 0,208 57,-107-32,12 5,14 10,7-1,-1 4,3-2,-8 0,-6-2,-5 0,-6-2,-1 5,-2-1,0 5,-2 3,0 1,-5 14,-11 2,-24-13</inkml:trace>
  <inkml:trace contextRef="#ctx0" brushRef="#br0" timeOffset="1589.1588">4029 10941,'0'0,"0"0,0 0,0 0,0 0,0 0,0 0,0 0,0 0,0 0,0 0,0 0,0 0,0 0,0 0,0 0,0 0,0 0,0 0,0 0,0 0,0 0,0 0,0 0,0 0,0 0,0 0,0 0,0 0,0 0,0 0,158 35,-158-35,0 0,0 0,0 0,0 0,0 0,0 0,0 0,16-1,-16 1,0 0,10 0,-10 0,20 0,0 0,3 11,-3-11,-2 17,1 4,-4 8,1 7,-3 5,-3-2,-2 0,-9-5,12-5,-12-3,1-8,9-4,-9-6,0-8,0 0,-9 10,-2-10,-12 12,-12-11,-11 11,-9-12,-5 9,-8 1,0 3,-3 6,-11 4,-10 3,-13-4</inkml:trace>
  <inkml:trace contextRef="#ctx0" brushRef="#br0" timeOffset="3859.3859">1188 9812,'0'0,"0"0,0 0,0 0,0 0,0 0,0 0,0 0,0 0,0 0,0 0,0 0,0 0,0 0,0 0,0 0,0 0,0 0,0 0,0 0,0 0,0 0,0 0,0 0,0 0,0 0,0 0,0 0,0 0,0 0,0 0,0 0,0 0,0 0,0 0,0 0,0 0,0 0,0 0,0 0,0 0,0 0,0 0,0 0,0 0,0 0,0 0,0 0,0 0,0 0,0 0,0 0,69 31,-69-31,0 0,0 0,0 0,14 13,-14-13,0 0,0 0,22 22,-22-22,0 0,26 29,-26-29,30 37,-1 1,-2 1,-6-9,-4-7,-6-7,-11-8,10-8,-10 0,0 0,0 0,0 0,0 0,0 0,0-23,12-12,-2-21,6-17,11-7,7-9,6 4,7 0,-4 7,1 6,-16 2,-9 8,-19 8</inkml:trace>
  <inkml:trace contextRef="#ctx0" brushRef="#br0" timeOffset="5577.5576">1759 9661,'0'0,"0"0,0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0,97-32,-97 32,0 0,0 0,31-29,-31 29,0 0,26-35,-26 35,19-35,-19-2,1 6,-27 8,-7 10,-9 13,-1 16,5 20,4 18,11 10,22 7,-1-8,34-14,10-18,8-17,5-14,-3-13,-3-9,-5-5,-10-4,-5 1,-8 1,-9 8,-12 7,14 14,-4 0,2 26,3 5,-2 7,-13-5,10-5,-10-11,0-17,-13 0,1 0,-2-32,-4-16,5-18,13-6,2 6,-1 16,20 17,2 12,5 9,-2 0,-5-3,-8-8</inkml:trace>
  <inkml:trace contextRef="#ctx0" brushRef="#br0" timeOffset="5846.5846">2443 9118,'0'18,"13"6,-13-24,0 0,0 0,-1 29,1-29,0 0,18 58,-18-58,11 63,1 1,0-4,0-2,3 2,-1-2,-5-8,-11-12,2-20,-17-17,-10-21</inkml:trace>
  <inkml:trace contextRef="#ctx0" brushRef="#br0" timeOffset="6166.6166">2270 9399,'0'0,"0"0,0 0,0 0,0 0,0 0,199 29,-150-31,4-5,-5-1,-5-2,-8 3,-12 7,-5 0,-3 0,-2 16,1 2,5 4,-1 6,-2-5,-7-2,-9-7,0-14,-18-1,7-24</inkml:trace>
  <inkml:trace contextRef="#ctx0" brushRef="#br0" timeOffset="6344.6344">2834 9190,'12'0,"0"-14,-12 14,0 0,0 0,0 0,13 0,-13 0,0 0,0 0,23-13,-23 13,0 0,26 0,-26 0</inkml:trace>
  <inkml:trace contextRef="#ctx0" brushRef="#br0" timeOffset="6837.6837">3103 9292,'-10'11,"-3"2,1-1,-11 11,2 2,7 3,12 0,2 4,17 1,16-5,13-4,10-11,2-13,-2-7,-7-12,-6-4,-7-2,-11-3,-5-1,-9-3,-9-3,-2 1,-21 4,-8 8,-4 11,-2 9,1 17,9 11,8 1,16 7,0 2,28-1,7 1,13-7,4-6,3-10,0-13,-3-11,-4-12,-5-8,-4-6</inkml:trace>
  <inkml:trace contextRef="#ctx0" brushRef="#br0" timeOffset="7179.7179">3889 9243,'0'0,"0"0,0 0,0 0,0 0,0 0,0 0,0 0,0 0,0 0,0 0,0 0,0 0,0 0,0 0,0 0,0 0,0 0,0 0,0 0,0 0,0 0,0 0,0 0,0 0,0 0,0 0,0 0,0 0,0 0,0 0,-156 29,156-29,0 0,0 0,0 0,0 0,0 0,0 0,-12 15,12-15,0 0,0 0,0 0,0 0,0 0,0 20,0-20,0 0,0 0,0 0,0 0,15 22,-15-22,0 0,0 0,0 0,31 27,-31-27,0 0,0 0,42 26,-42-26,0 0,46 26,3 3,-10-3,-39-26,33 27,-16-4,-17-3,-1 0,-19 3,-12 1,-10 0,-5-5,8-6,12-13</inkml:trace>
  <inkml:trace contextRef="#ctx0" brushRef="#br0" timeOffset="9499.9499">6804 13432,'0'0,"0"0,0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0,-50 52,50-52,0 0,0 0,-48 0,48 0,0 0,-60 1,60-1,-76-1,-7 2,-12-1,-13 9,-4-8,-9-1,-8 10,-9-9,-8 8,-7-9,-8 11,-2-3,-3 5,6-1,3 0,9 0,13 0,20 0,24 0,29-12,25 11,20-11,17 0,0 0,14 0,12 0,17 0,17-8,21 8,18-9,19-4,10-7,6-3,8-8,1 0,6 6,-1 5,-3 8,-2 10,-9 3,-8 8,-6-9,-8 11,-5-10,-13-2,-12 1,-11 0,-12 0,-13 1,-9-2,-17 1,-7 0,-13-7,0-3,-15-9,-6-6,-13-7,-8-3,-7 1,-8-3,0 4,3 1,-2 1,6 5,1 1,3 3,4 2,4-1,4 2,2 2,7 3,2 1,6 5,5 8,12-10,-10 9,10 1,18 1,12 15,23 4,16 4,11 7,6 6,2 0,0 4,3 2,-7-2,-4 2,-14-8,-10-1,-10-3,-17-6,-11 1,-19 2,-14 1,-15 4,-10 6,-15 1,-8-2,-3 1,-5-4,1 1,5-4,5-2,7-7,6-5,8-9</inkml:trace>
  <inkml:trace contextRef="#ctx0" brushRef="#br0" timeOffset="10753.0752">2309 12972,'0'0,"0"0,0 0,0 0,0 0,0 0,0 0,0 0,0 0,0 0,0 0,0 0,0 0,0 0,0 0,0 0,0 0,0 0,0 0,0 0,0 0,0 0,0 0,0 0,0 0,0 0,0 0,0 0,0 0,0 0,0 0,35 107,-35-107,0 0,0 0,0 0,0 0,0 0,0 0,0 29,0-29,0 0,0 0,0 0,0 0,0 0,6 17,-6-17,0 0,0 0,0 0,0 0,0 28,0-28,0 0,0 0,0 0,0 0,0 0,0 0,0 0,0 0,0 0,0 0,0 0,0 9,0-9,0 0,0 0,0 0,0 0,9 0,1 13,12-5,8 0,9 1,0-9,3 0,-3 0,-5-2,2 2,-6-12,-8 3,-7-3,-15-5,0-6,-18-6,-15 2,-13 12,-10 15,-7 1,3 29,3 5,8 5,12 3,13-2,14-3,10-1,10-4,6-2,7-5,5-7,5-8,4-11,4-2,1-28,7-5,-1-12,-2-4,-1-4,-9 4</inkml:trace>
  <inkml:trace contextRef="#ctx0" brushRef="#br0" timeOffset="11399.1398">2966 12796,'0'0,"0"0,0 0,0 0,0 0,0 0,0 0,0 0,0 0,0 0,0 0,0 0,0 0,0 0,0 0,0 0,0 0,0 0,0 0,98 18,-98-18,0 0,0 0,-1 59,1-59,0 0,-14 70,14-70,-22 82,-7 11,-2 0,0-6,7-10,6-15,5-14,2-8,11-12,-11-11,9-7,2-10,0 0,0 0,2-15,8-10,3-14,1-11,1-3,-2 1,-13 9,14 6,-14 11,-18 11,-2 5,-5 10,-6 0,-3 13,-2 7,3 7,2 5,5 8,12-1,14 3,8-5,17-6,9-7,7-5,6-6,-1-13,-1 9,0-9,-4-1,0-9</inkml:trace>
  <inkml:trace contextRef="#ctx0" brushRef="#br0" timeOffset="12248.2247">3249 13498,'-13'2,"1"-16,12 14,0 0,0 0,0 0,0 0,0 0,-16 0,16 0,0 0,0 0,0 0,0 0,-30-15,30 15,0 0,0 0,0 0,-34 0,34 0,0 0,0 0,-36 0,36 0,0 0,-34 8,34-8,-33 18,8 6,11 1,14-3,-1-3,19-6,4-3,6-10,3-1,1 0,-2 1,-6-11,-7 11,-4 0,-6 16,-7 12,-1 20,-13 8,-5 10,-8 7,-3-4,-6-3,-4-9,-1-8,2-13,5-10,5-12,4-13,6-1,4-27,15-2,-1-5,0-4,31-2,4-1,9 0,11 0,6-1,1 3,4 2,1 3,-5 3,-4 3,-9 4,-15 8,-15 6,-18 10,0 0,0 0,-11-10,-5 10,-4 0,0 0,0 18,6 19,14 14,-1 8,10 2,17-8,9-11,4-7,2-13,-1-15,1-7,1-23,-2 0,-3-6,-2-2</inkml:trace>
  <inkml:trace contextRef="#ctx0" brushRef="#br0" timeOffset="12659.2657">4005 13714,'-161'81,"143"-65,1-5,-15 6,7 0,9 3,17 5,1 10,26 11,9 5,5 2,6-2,-6-6,-4-2,-8-3,-7-8,-11-5,-11-4,-19-2,-18 2,-18 0,-15-6,-8-17,2 2,0-2,12-18,14 18</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8T17:18:33.295"/>
    </inkml:context>
    <inkml:brush xml:id="br0">
      <inkml:brushProperty name="width" value="0.05292" units="cm"/>
      <inkml:brushProperty name="height" value="0.05292" units="cm"/>
      <inkml:brushProperty name="color" value="#FF0000"/>
    </inkml:brush>
  </inkml:definitions>
  <inkml:trace contextRef="#ctx0" brushRef="#br0">7971 15250,'0'0,"0"0,0 0,0 0,0 0,0 0,-207-5,170 5,-1 0,-7-11,-46 11,-11-12,-10 13,1-1,2 0,12 1,13-2,21-7,23-2,22-3</inkml:trace>
  <inkml:trace contextRef="#ctx0" brushRef="#br0" timeOffset="972">9101 13137,'0'0,"0"0,0 0,0 0,0 0,0 0,0 0,0 0,0 0,0 0,0 0,0 0,0 0,160 58,-160-58,58 8,9-2,146 8,-168-15,4 1,-3 0,47 0,-7 0,-10 10,-11-12,-9 2,-10-7,-8-1,-13 8</inkml:trace>
  <inkml:trace contextRef="#ctx0" brushRef="#br0" timeOffset="1890">7690 14586,'0'0,"0"0,0 0,0 0,0 0,0 0,0 0,0 0,0 0,0 0,0 0,0 0,0 0,0 0,0 0,0 0,0 0,0 0,0 0,0 0,0 0,0 0,0 0,0 0,0 0,0 0,0 0,0 0,0 0,0 0,0 0,0 0,0 0,0 0,0 0,0 0,0 0,0 0,0 0,0 0,0 0,0 0,0 0,0 0,0 0,0 0,0 0,0 0,0 0,0 0,0 0,0 0,0 0,157-30,-157 30,47-24,15 1,14-7,9-9,5-4,-2-7,7-4,2-9,7-11,9-9,1-7,-3-3,-4 1,-6 6,-8 8,-10 9,-10 11,-8 9,-6 7,-11 4,-5 8,-9 4,-8 7,-10 6,-6 5,-10 8,0-10,9 10,-9 0,0 0,0 0,0 0,-11 0,11 0,-12 0,12 0,-10 0,10 12,-13-13,13 11,-11-10,11 0</inkml:trace>
  <inkml:trace contextRef="#ctx0" brushRef="#br0" timeOffset="12548">9796 12923,'0'0,"0"0,0 0,0 0,0 0,0 0,0 0,0 0,162 70,-162-70,263 22,-207-23,2 1,4 0,59 1,4-2,1 17,0 2,-3 2,-6 1,-7 1,-8-1,-16-2,-14-2,-19-7,-11-10,-12-10,-8-13,-3-7</inkml:trace>
  <inkml:trace contextRef="#ctx0" brushRef="#br0" timeOffset="20545">11862 13135,'0'0,"0"0,0 0,0 0,0 0,0 0,0 0,0 0,104 88,-104-88,58 50,-47-39,6 5,2 0,20 23,15 9,12 13,13 10,12 10,9 12,2 11,2 12,-9 7,-1 7,-1 1,-1 1,2-2,-3-8,-8-18,-10-21,-10-24,-15-32</inkml:trace>
  <inkml:trace contextRef="#ctx0" brushRef="#br0" timeOffset="21094">7339 13522,'0'0,"0"0,0 0,0 0,0 0,0 0,0 0,0 0,70 141,-70-141,8 37,-10 4,2 2,11 47,-8 7,-1-6,0-8,1-12,-14-24,12-23</inkml:trace>
  <inkml:trace contextRef="#ctx0" brushRef="#br0" timeOffset="21738">9211 11653,'0'0,"0"0,0 0,0 0,0 0,0 0,0 0,0 0,171-51,-171 51,60-23,84-37,-121 60,-5 0,-2-1,16 1,-7 18,-11 8,-14 10,-2 3,-15 4,0 0,3-4,13-4,0-6,27-1,15-6,16 0,5-4,1-4,-10-4,-10 1,-12-12,-9 1</inkml:trace>
  <inkml:trace contextRef="#ctx0" brushRef="#br0" timeOffset="22337">11815 11733,'0'0,"0"0,0 0,0 0,0 0,0 0,0 0,0 0,0 0,0 0,0 0,0 0,0 0,181-15,-181 15,42-1,10-6,7 17,3 7,-5 6,-16 1,-16-1,-25 0,0-1,-26-2,-4 1,1-3,5-4,11 0,13 1,30 5,12 5,11 8,-1-5,-6-2,-17 2,-20-3,-18 4,-20 3,-15-4,-7-5,2-10,11-15,19-5,19-14</inkml:trace>
  <inkml:trace contextRef="#ctx0" brushRef="#br0" timeOffset="23118">13664 13459,'0'0,"0"0,0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0,47 88,-47-88,0 0,0 0,-10 44,10-44,0 0,-11 46,11-46,-13 38,5-8,0-3,7-6,1 0,0-1,19 0,8-5,9-7,7-8,0-1,0 1,-5 0,-1-2,-3 2,-7 0,-7 0,-7 0,-4 0,1-10,-1 10,1-13,-1 13,-9 0,0 0,0 11,-12 22,-12 22,-10 17,-5 6,3-4,7-6,14-9,16-11,-1-12</inkml:trace>
  <inkml:trace contextRef="#ctx0" brushRef="#br0" timeOffset="28079">14021 13565,'0'0,"0"0,0 0,0 0,0 0,0 0,0 0,0 0,0 0,0 0,0 0,0 0,0 0,0 0,0 0,0 0,0 0,0 0,0 0,0 0,0 0,0 0,0 0,0 0,0 0,0 0,0 0,0 0,0 0,0 0,0 0,0 0,0 0,0 0,0 0,0 0,0 0,0 0,0 0,0 0,0 0,0 0,0 0,0 0,0 0,0 0,0 0,0 0,0 0,0 0,0 0,0 0,0 0,0 0,0 0,0 0,0 0,0 0,0 0,0 0,0 0,0 0,0 0,0 0,0 0,0 0,116 10,-116-10,0 0,0 0,0 0,0 0,0 0,11 0,-11 0,0 0,0 0,0 0,0 0,8 20,-8-20,0 0,0 0,0 0,9 18,-9-18,0 0,0 0,0 26,0-26,0 0,10 34,-10-34,0 43,-20 4,0 0,-4 2,0-5,1-4,2-7,3-7,1-3,4-3,0-5</inkml:trace>
  <inkml:trace contextRef="#ctx0" brushRef="#br0" timeOffset="42589">7836 14814,'0'0,"0"0,0 0,0 0,0 0,0 0,0 0,0 0,0 0,0 0,222 79,-5-40,-166-39,1 7,4-7,55 0,1-1,2 14,-6-14,-10 17,-12-7,-13-1,-16-7,-14 8,-11-9,-6-22</inkml:trace>
  <inkml:trace contextRef="#ctx0" brushRef="#br0" timeOffset="43851">9825 13768,'0'0,"0"0,0 0,0 0,0 0,0 0,0 0,0 0,0 0,0 0,0 0,0 0,0 0,0 0,0 0,0 0,0 0,0 0,0 0,0 0,0 0,0 0,0 0,0 0,0 0,0 0,0 0,0 0,0 0,0 0,0 0,0 0,0 0,0 0,0 0,0 0,0 0,0 0,0 0,0 0,0 0,0 0,0 0,0 0,0 0,0 0,0 0,0 0,0 0,0 0,0 0,0 0,0 0,0 0,0 0,0 0,0 0,0 0,0 0,0 0,0 0,0 0,0 0,0 0,0 0,0 0,0 0,0 0,0 0,0 0,0 0,0 0,0 0,0 0,0 0,0 0,18-16,-18 16,0 0,0 0,0 0,0 0,0 0,0 0,0 0,-13 0,13 0,-16 0,16 0,0 0,0 0,0 0,0 0,0 0,-24-8,24 8,0 0,0 0,0 0,0 0,-32 1,32-1,0 0,0 0,0 0,-38 0,38 0,0 0,0 0,-34 12,34-12,0 0,-36 8,36-8,-31 9,8-9,4 9,10-9,9 0,0 0,0 0,-1 8,1-8,-1 23,1-1,-14 6,6-1,-2 0,-2-8,3-2,2-5,7-12,-10 11,10-11,0 0,0 0,0 0,12 0,5 9,10-9,5 0,5 12,-3-12,-3 10,-5-2,-2 6,-8 3,-3 7,-13 3,1 5,0 3,-22 3,-6 3,-8 1,-6-3,-2-3,0-4,2-5,-2-7,-7-10,-4-10,-2 0,-7-25</inkml:trace>
  <inkml:trace contextRef="#ctx0" brushRef="#br0" timeOffset="49786">10040 14448,'0'0,"0"0,0 0,0 0,0 0,0 0,0 0,0 0,0 0,0 0,0 0,0 0,0 0,0 0,0 0,0 0,0 0,0 0,0 0,0 0,0 0,0 0,0 0,0 0,0 0,160-60,-160 60,20-12,0-1,-1-3,1 0,2-1,40-29,-46 35,3-1,0-1,21-14,1-3,3-2,-1-3,2-4,3-7,0-4,3-2,3-1,0 3,2 5,-3 2,1 0,-1 2,-2 2,0 0,-2-1,-4 2,-5 1,-4 0,-6 1,-3-3,-3 1,-2 6,-4 7</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6:32:38.955"/>
    </inkml:context>
    <inkml:brush xml:id="br0">
      <inkml:brushProperty name="width" value="0.05292" units="cm"/>
      <inkml:brushProperty name="height" value="0.05292" units="cm"/>
      <inkml:brushProperty name="color" value="#FF0000"/>
    </inkml:brush>
  </inkml:definitions>
  <inkml:trace contextRef="#ctx0" brushRef="#br0">8037 15518,'0'0,"0"0,0 0,0 0,0 0,0 0,0 0,0 0,0 0,0 0,0 0,0 0,0 0,0 0,0 0,0 0,0 0,0 0,0 0,0 0,0 0,0 0,0 0,-66-88,66 88,0 0,-55-8,55 8,0 0,-8 0,8 0,0 0,0 0,0 0,0 0,0 0,0 0,0 0,0 0,0 0,0 0,0 0,0 0,0 0,0 0,0 0,0 0,0 0,0 0,0 0,0 0,0 0,0 0,0 0,0 0,0 0,0 0,0 0,0 0,0 0,0 0,0 0,0 0,0 0,0 0,0 0,0 0,0 0,0 0,0 0,0 0,0 0,0 0,0 0,0 0,12 10,-12-10,0 0,0 0,0 0,0 0,0 0,0 0,0 0,20 13,-20-13,0 0,0 0,0 0,0 0,0 0,0 0,28 18,-28-18,0 0,0 0,0 0,0 0,0 0,36 26,-36-26,0 0,0 0,0 0,0 0,42 29,-42-29,0 0,0 0,0 0,47 34,-47-34,0 0,0 0,50 34,-50-34,0 0,51 32,-51-32,57 32,3 2,3 2,4 6,6 5,1 9,3 8,3 11,1 7,-4 4,-3 2,-4 1,-5-5,-4-5,-2-5,-5-8,-10-9,-8-12,-8-14,-8-6,-5-10,-5-2,-10-13,8 10,-8-10,0 0,0 0,0 0,-13-10,-4-5,-12-6,-8-7,-3-2</inkml:trace>
  <inkml:trace contextRef="#ctx0" brushRef="#br0" timeOffset="820.082">8628 16927,'0'0,"0"0,0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 65,-13-65,0 0,0 0,0 0,0 32,0-32,0 0,0 0,21 38,-21-38,0 0,22 40,-22-40,27 41,1-1,-6-12,0-11,-2-17,1 9,4-9,3-9,-1 9,-3-20,-1 2,-7-5,-3-4,-3-4,-11 1,0-6,0 5,-11 0,-6 4,-4 9,-6 0,0 10,3 9,0-1,2 22,5 1,6 11,4 1,9 1,0-1,-1-8,1-1,-1-3,1 0,0 1,10-2,0-1,-11-7,11-4</inkml:trace>
  <inkml:trace contextRef="#ctx0" brushRef="#br0" timeOffset="3523.3523">8633 16660,'0'0,"0"0,0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 17,-18-17,0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16,7-16,0 0,0 0,0 0,0 0,0 0,0 0,0 0,0 0,0 0,0 0,0 0,0 0,0 0,0 0,0 0,0 12,0-12,0 0,0 0,0 0,0 0,0 0,0 0,0 0,0 0,0 0,0 0,0 0,0 0,0 0,0 0,0 12,0-12,0 0,0 0,0 0,0 0,0 0,0 0,0 0,0 0,0 0,0 0,0 0,0 0,0 0,1 13,-1-13,0 0,0 0,0 0,0 0,0 0,0 0,0 0,0 0,0 0,0 0,0 0,0 0,-8 12,8-12,0 0,0 0,0 0,0 0,0 0,0 0,0 0,0 0,0 0,0 0,0 8,0-8,0 0,0 0,0 0,0 0,0 0,0 0,0 0,0 0,0 0,0 0,0 0,0 0,0 0,0 0,0 0,0 0,0 0,0 0,0 0,0 0,0 0,1 13,-1-13,0 0,0 0,0 0,0 0,0 0,0 0,0 0,0 0,0 0,0 0,0 0,0 0,0 0,0 0,0 0,0 0,0 0,0 14,0-14,0 0,0 0,0 0,0 0,0 0,0 0,13 13,-13-13,0 0,0 0,0 0,0 0,0 0,9 15,-9-15,0 0,0 0,0 0,0 0,0 15,0-15,0 0,0 0,0 0,13 16,-13-16,0 0,0 0,1 8,-1-8,0 0,0 0,0 0,0 10,0-10,9 11,-9 1,14 3,-5 2,1 3,-2-6,1-5,-1-9</inkml:trace>
  <inkml:trace contextRef="#ctx0" brushRef="#br0" timeOffset="4090.409">8695 16874,'2'16,"7"-2,-9-14,0 0,0 0,0 0,0 0,0 0,0 0,0 0,0 15,0-15,0 0,0 0,0 0,0 0,0 0,0 0,1 29,-1-29,0 0,0 0,0 0,0 0,0 0,9 27,-9-27,0 0,0 0,0 0,0 0,0 23,0-23,0 0,0 0,0 0,1 20,-1-20,0 0,0 0,0 18,0-18,0 0,11 15,-11-15,0 17,0-1</inkml:trace>
  <inkml:trace contextRef="#ctx0" brushRef="#br0" timeOffset="6030.603">10109 16299,'0'0,"0"0,0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0,42 9,-42-9,0 0,0 0,0 0,0 0,0 0,10-1,-10 1,0 0,0 0,0 0,0 0,18-15,-18 15,0 0,0 0,0 0,23-11,-23 11,0 0,0 0,30-15,-30 15,0 0,39-17,-39 17,41-20,5-7,3 0,2-5,5-5,6-2,4-8,3-5,3-1,-1-5,-1 3,-2 7,-2 0,-2 6,-1 2,1 0,-5 3,-3 0,-3 8,-9 6,-3 3,-11 5,-9 3,-4 2,-8 10,-9 0,10-10,-10 10,0 0,0 0,0 0,-11-9,-3-1,-7 1</inkml:trace>
  <inkml:trace contextRef="#ctx0" brushRef="#br0" timeOffset="7518.7518">11419 13975,'0'0,"0"0,0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0,62 4,-62-4,0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 0,-13 0,0 0,0 0,0 0,0 0,0 0,15 0,-15 0,0 0,0 0,0 0,0 0,20-1,-20 1,0 0,0 0,0 0,24-8,-24 8,0 0,0 0,25 0,-25 0,0 0,27-13,-27 13,26 0,3-10,1 10,-4-11,-4 11,-3-11,-6 11,-2 0,-11 0,12 0,-12 0,0 0,0 0,0 0,10 17,-10 5,1 11,-9 11,-7 8,-5 12,1 2,-1 3,5 2,7-1,9-5,0-5,-12-8</inkml:trace>
  <inkml:trace contextRef="#ctx0" brushRef="#br0" timeOffset="10842.0841">10249 16917,'0'0,"0"0,0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0,28 69,-28-69,0 0,0 0,0 0,0 0,13 14,-13-14,0 0,0 0,0 0,24 1,-24-1,0 0,0 0,38-1,-38 1,0 0,52 0,-52 0,62-12,8 12,7-11,7 9,2 11,3-10,-1 17,-3-9,-7-7,-7 11,-8-13,-11 2,-7 0,-10-9,-11-4,-9-3,-5 0</inkml:trace>
  <inkml:trace contextRef="#ctx0" brushRef="#br0" timeOffset="12408.2407">11814 15681,'0'0,"0"0,0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0,123 87,-123-87,0 0,0 0,0 0,0 0,0 0,0 0,0 0,0 0,0 0,0 0,0 0,0 0,0 0,0 0,0 0,0 0,0 0,0 0,0 0,0 0,0 0,0 0,0 0,0 0,22 19,-22-19,0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0,10 0,0 0,0 0,0 0,0 0,0 0,0 0,0 0,0 0,0 0,0 0,0 0,0 0,0 0,0 0,-12-10,12 10,0 0,0 0,-12 0,12 0,0 0,0 0,0 0,0 0,0 0,0 0,0 0,0 0,0 0,0 0,0 0,0 0,-10-9,10 9,0 0,0 0,0 0,0 0,0 0,0 0,0 0,0 0,0 0,0 0,0 0,-10 0,10 0,0 0,0 0,0 0,0 0,0 0,0 0,0 0,0 0,0 0,0 0,-9-9,9 9,0 0,0 0,0 0,0 0,0 0,0 0,0 0,0 0,0 0,-10 0,10 0,0 0,0 0,0 0,0 0,0 0,0 0,0 0,0 0,-12 0,12 0,0 0,0 0,0 0,0 0,0 0,0 0,0 0,-13 0,13 0,-14 0,14 0,0 0,0 0,0 0,0 0,0 0,-17 0,17 0,0 0,0 0,0 0,0 0,-17 18,17-18,0 0,0 0,0 0,-16 18,16-18,0 0,0 0,-12 25,12-25,0 0,0 27,0-27,1 28,-1 2,26-1,-6 4,8-1,-2 0,3 2,-1 0,-2-4,-4-2,-5-6,-4-4,-3-6,-10-1,0-2,0 3,-20 1,-5 5,-9-2,-3 1,2-6,5-10,7 9,5-10,6 0,12-9,-11 9,11 0,0-10,0 10,0-13,0-3,-1-6,16-8,1-7,1-5,3-6,-2-8,-4-4,1-2,-1-3,-2 2,0 5,-2 6</inkml:trace>
  <inkml:trace contextRef="#ctx0" brushRef="#br0" timeOffset="16660.6659">12150 16820,'0'0,"0"0,0 0,0 0,0 0,0 0,0 0,0 0,0 0,0 0,0 0,0 0,0 0,0 0,0 0,0 0,0 0,0 0,0 0,0 0,0 0,220 75,-201-76,-3 1,0 10,19-12,3 11,12-9,15 0,7-13,13 3,1 1,-2 9,-6-16,-13 16</inkml:trace>
  <inkml:trace contextRef="#ctx0" brushRef="#br0" timeOffset="17780.7779">13760 15856,'0'0,"0"0,0 0,0 0,0 0,0 0,0 0,0 0,0 0,0 0,0 0,0 0,0 0,0 0,0 0,0 0,0 0,0 0,0 0,0 0,0 0,0 0,0 0,0 0,0 0,0 0,0 0,-26 138,26-138,0 0,0 0,0 22,0-22,0 0,-10 22,10-22,0 19,-18 21,9-5,1-2,9-2,-1-4,-9 1,9-2,1-3,-1-8,0-7,0-8,0 0,0 0,0-12,16-6,-3-5,0-2,3-8,1 0,1-5,1-4,-5 0,1-3,-3 2,-4 2,-7 2,-2 5,-20 8,-3 4,-8 8,-3 5,2 9,0 0,9 0,4 0,8 0,12 9,-10 2,10 7,1 7,8 7,-1 1,5 2,0 1,4-6,4 1,1-6,3-1,0-5,-4-3,6-4,1-12,-3 10,-1-10,-7-9,-3 9</inkml:trace>
  <inkml:trace contextRef="#ctx0" brushRef="#br0" timeOffset="50063.0058">11785 15743,'0'0,"0"0,0 0,0 0,0 0,0 0</inkml:trace>
  <inkml:trace contextRef="#ctx0" brushRef="#br0" timeOffset="51245.1237">11871 15761,'0'0,"0"0,0 0,0 0,0 0,0 0,0 0,163 11,-152-4,-2-6,-9 10,0-11,0 9,0-9,-13 12,13-12,1 11,-1-11,-8 10,8-6,1-4,-1 0,0 0,0 0,0 0,0 0,0 0,0 0,-21 0,-3 1,-14-1,-7 19,-9 2,0 0,3 2,5-2,14-9,13-12,20 11,-1-11,24-11,12-2,14-6,11 0,4-2,0 1,3 3,-6 7,-10 10,-12 0,-14 0,-12 0,-13 19,-12-2,-22 5,-14 7,-6 0,-2-4,15-8,13-6,8-11,19 9,0-9,0 0,25 10,3-10,4 15,0-4,-1 2,-7-1,0 2,-8 2,-16 4,0 6,-25 7,-15 2,-11 0,-2-6,7-3,10-9,17-3,9-14,10 0,23 9,7-9,12 0,4-1,-3 9,-3-8,-10 0,-14 8,-16-8,-28 18,-22-2,-19 4,-1 2,7 0,25-2</inkml:trace>
  <inkml:trace contextRef="#ctx0" brushRef="#br0" timeOffset="52295.2288">11647 13987,'0'0,"0"0,0 0,0 0,0 0,0 0,0 0,0 0,0 0,0 0,0 0,0 0,0 0,0 0,0 0,0 0,0 0,0 0,0 0,0 0,0 0,0 0,0 0,0 0,0 0,0 0,0 0,0 0,0 0,0 0,0 0,0 0,0 0,0 0,0 0,0 0,0 0,0 0,0 0,0 0,0 0,0 0,0 0,0 0,0 0,0 0,0 0,0 0,0 0,0 0,0 0,0 0,0 0,0 0,0 0,0 0,0 0,0 0,0 0,0 0,0 0,0 0,0 0,0 0,0 0,0 0,0 0,88-100,-88 100,0 0,0 0,0 0,18 0,-18 0,0 0,0 0,0 0,0 0,0 0,0 0,0 0,0 0,0 0,0 0,0 0,14 0,-14 0,0 0,0 0,0 0,0 0,0 0,0 0,0 0,0 0,0 0,0 0,10 15,-10-15,0 0,0 0,0 0,0 0,0 0,0 0,0 0,0 0,0 0,1 14,-1-14,0 0,0 0,0 0,0 0,0 0,0 0,0 0,0 0,-1 14,1-14,0 0,0 0,0 0,0 0,0 0,0 0,0 0,-38 31,38-31,0 0,0 0,0 0,0 0,0 0,0 0,-20 10,20-10,0 0,0 0,0 0,0 0,0 0,-22 0,22 0,0 0,0 0,0 0,0 0,-27 16,27-16,0 0,0 0,0 0,-52 16,52-16,0 0,0 0,-54 16,54-16,0 0,-53 15,53-15,-46 12,17-3,16-8,13-1,30-1,11 0,13-11,8 13,-2-16,-4 14,-14-7,-15 8,-12 0,-15 0,-23 18,-15 3,-15 9,-5 1,9-4,15-8,19-9,15-10,22 0,10 9,12-9,6 2,-2-2,-5 0,-16-2,-11 11,-16 3,-10 10,-19 13,-14 4,-1-2,7-7,11-9,14-12,12-9,18 10</inkml:trace>
  <inkml:trace contextRef="#ctx0" brushRef="#br0" timeOffset="52428.2423">11801 14415,'0'0,"-14"0,14 0,0 0,0 0,0 0,-8 8,8-8,0 0,0 0,-15 0,15 0,0 0,-12 0,12 0</inkml:trace>
  <inkml:trace contextRef="#ctx0" brushRef="#br0" timeOffset="54476.4471">11429 15886,'0'0,"0"0,0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0,-116 13,116-13,0 0,0 0,0 0,0 0,0 0,0 0,0 0,0 0,0 0,0 0,0 0,0 0,0 0,0 0,0 0,0 0,0 0,0 0,0 0,0 0,0 0,0 0,0 0,0 0,0 0,0 0,0 0,0 0,-11 0,11 0,0 0,0 0,0 0,0 0,0 0,0 0,0 0,0 0,0 0,0 0,0 0,0 0,0 0,0 0,-18 1,18-1,0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0,-11 0,0 0,0 0,0 0,0 0,0 0,0 0,0 0,0 0,0 0,0 0,0 0,0 0,0 0,0 0,0 0,0 0,0 0,0 0,0 0,14 0,-14 0,0 0,0 0,0 0,0 0,0 0,0 0,0 0,0 0,0 0,0 0,0 0,0 0,0 0,0 0,0 0,0 0,0 0,0 0,19 0,-19 0,0 0,0 0,0 0,0 0,0 0,0 0,0 0,0 0,0 0,0 0,0 0,0 0,0 0,0 0,0 0,0 0,0 0,21-9,-21 9,0 0,0 0,0 0,0 0,0 0,0 0,0 0,0 0,0 0,0 0,0 0,0 0,0 0,20 0,-20 0,0 0,0 0,0 0,0 0,0 0,0 0,0 0,0 0,0 0,0 0,0 0,0 0,0 0,0 0,0 0,20-10,-20 10,0 0,0 0,0 0,0 0,0 0,0 0,0 0,0 0,0 0,0 0,0 0,0 0,0 0,0 0,19 0,-19 0,0 0,0 0,0 0,0 0,0 0,0 0,0 0,0 0,0 0,0 0,0 0,0 0,0 0,19-1,-19 1,0 0,0 0,0 0,0 0,0 0,0 0,0 0,0 0,0 0,0 0,0 0,0 0,16-8,-16 8,0 0,0 0,0 0,0 0,0 0,0 0,0 0,0 0,0 0,0 0,13 0,-13 0,0 0,0 0,0 0,0 0,0 0,0 0,0 0,0 0,0 0,0 0,9 0,-9 0,0 0,0 0,0 0,0 0,0 0,0 0,0 0,0 0,0 0,0 0,0 0,0 0,0 0,0 0,0 0,0 0,0 0,0 0,0 0,12 0,-12 0,0 0,0 0,0 0,0 0,0 0,0 0,0 0,1 16,-1-16,0 0,0 0,0 0,0 0,0 0,0 0,-1 18,1-18,0 0,0 0,0 0,0 0,0 0,0 23,0-23,0 0,0 0,0 0,0 0,1 26,-1-26,0 0,0 0,0 0,0 27,0-27,0 0,0 0,-7 29,7-29,0 0,0 30,0-30,-14 33,6 1,8-34,0 0,-10 38,10-38,-10 42,1 3,1 5,0-5,7-10,-6-10,7-16,0-9,8-27,-7-5</inkml:trace>
  <inkml:trace contextRef="#ctx0" brushRef="#br0" timeOffset="55747.5742">13605 15806,'0'0,"0"0,0 0,0 0,0 0,0 0,0 0,0 0,0 0,0 0,0 0,0 0,0 0,0 0,0 0,0 0,0 0,0 0,0 0,0 0,0 0,0 0,0 0,0 0,0 0,0 0,0 0,0 0,0 0,0 0,0 0,0 0,0 0,0 0,0 0,0 0,0 0,0 0,0 0,0 0,0 0,0 0,0 0,0 0,0 0,0 0,0 0,0 0,0 0,0 0,163-7,-163 7,0 0,14 0,-14 0,26 0,-5-1,-8 1,-13 0,-13 0,-14 1,-16 9,-9 3,2 2,6 3,12-3,11-3,11-12,10 12,0-12,29 19,7-2,12 0,9-1,-2-1,-6-4,-11-3,-17-8,-12 8,-9-8,-30 20,-15 2,-17 7,-11-1,10-2,20-10,19-6,24-10,14 14,18-3,19 5,6 5,-1-3,-11-2,-16-3,-12-13,-17 10,-11-1,-18 4,-14 8,-1-2,8-2,18-5,18-12,9 15,15-2,5-1,3 2,-5-1,-7-5,-7-8,-5 0,-8-11,-1-7,1-4</inkml:trace>
  <inkml:trace contextRef="#ctx0" brushRef="#br0" timeOffset="56492.6487">14350 15782,'0'0,"0"0,0 0,0 0,0 0,0 0,0 0,0 0,0 0,0 0,-106-60,93 48,13 12,0 0,0 0,-16-9,16 9,0 0,-19-8,19 8,-17 0,3-11,3 11,2 13,9 7,1 6,14 5,5-1,4-2,1-2,3 1,-5-4,-1 1,-6-4,-6 0,-9-2,-1 1,-14 1,-3-3,-3-5,-6-12,-1 1,1 1,6-2,3-12,6-1,2 1,9-4,-1-1,1-3,19-2,1-8,6-6,9-1,6-3,3 2,1 6,-5 0,-8 3,-15-5</inkml:trace>
  <inkml:trace contextRef="#ctx0" brushRef="#br0" timeOffset="57427.7422">12283 13964,'0'0,"0"0,0 0,0 0,0 0,0 0,0 0,0 0,0 0,0 0,0 0,27 88,-27-88,0 0,0 0,0 0,0 19,0-19,0 0,0 0,0 22,0-22,0 0,0 23,0-23,1 52,-9 5,-2 7,1-2,-1-5,0-13,11-17,-10-13,9-14,0 0,9-20,-10-9,19-13,-9-8,-9-4,15 1,-15-1,9 2,-10 3,0 7,1 8,-19 6,-2 7,-8 2,-4 5,-6 3,3 11,4-10,5 10,9 8,7 7,10 9,11 4,13 2,8 0,3-5,-1-6,-12-7</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6:34:17.716"/>
    </inkml:context>
    <inkml:brush xml:id="br0">
      <inkml:brushProperty name="width" value="0.05292" units="cm"/>
      <inkml:brushProperty name="height" value="0.05292" units="cm"/>
      <inkml:brushProperty name="color" value="#FF0000"/>
    </inkml:brush>
  </inkml:definitions>
  <inkml:trace contextRef="#ctx0" brushRef="#br0">11514 9107,'0'0,"0"0,0 0,0 0,0 0,0 0,0 0,0 0,0 0,0 0,0 0,0 0,0 0,0 0,0 0,0 0,0 0,0 0,0 0,0 0,0 0,0 0,0 0,0 0,0 0,0 0,0 0,0 0,0 0,0 0,0 0,0 0,0 0,0 0,0 0,0 0,0 0,0 0,0 0,0 0,0 0,0 0,0 0,0 0,116 103,-116-103,12 38,-4 6,-8 1,-1 0,10-5,-9-9,-1-9,1-10,0-12,0 0,0-9,-19-12,4-14,-4-16,7-17,12-9,13 1,20 13,17 19,2 22,0 20,-11 2,-12 8,-11 2,-18-10</inkml:trace>
  <inkml:trace contextRef="#ctx0" brushRef="#br0" timeOffset="441.0441">11861 9328,'157'28,"-140"-27,-17-1,0 0,14-13,-14 13,28-12,-8-5,-6-6,-4-2,-10-2,-18 6,-7 5,-9 16,-5 10,4 21,5 15,1 9,15 1,14 0,-2-7,23-10,4-14,8-16,9-9,7-30,-2-6,-6-5,-7 0,-8 7</inkml:trace>
  <inkml:trace contextRef="#ctx0" brushRef="#br0" timeOffset="760.076">12401 9247,'0'0,"0"0,0 0,0 0,0 0,0 0,0 0,0 0,0 0,0 0,0 0,0 0,0 0,0 0,0 0,-55 103,55-103,0 0,-22 44,22-44,0 46,0 1,11-5,20-7,7-10,8-13,4-13,-5-21,-8-11,-7-9,-6-8,0 2</inkml:trace>
  <inkml:trace contextRef="#ctx0" brushRef="#br0" timeOffset="1069.1069">12712 9322,'-1'9,"1"3,0-12,0 0,0 0,0 0,0 0,0 18,0-18,0 0,0 0,0 0,0 37,0-37,0 0,0 0,11 47,-11-47,0 0,14 50,-14-50,21 44,6-14,6-12,3-18,-3 0,-5-19,-3 1,-10-11,-6-8,-9-3,1-2,-1 8,1 10,-1 12,0 12,0 0,8 0,7 8,4-8</inkml:trace>
  <inkml:trace contextRef="#ctx0" brushRef="#br0" timeOffset="1364.1362">13268 9513,'0'24,"11"-6,-11-18,0 0,0 0,0 0,0 0,0 0,0 0,0 0,0 0,0 0,0 0,0 0,-1 17,1-17,0 0,0 0,0 0,0 0,0 0,0 0,0 0,0 0,0 0,0 0,0 31,0-31,0 0,0 0,0 0,0 0,0 0,0 0,0 0,0 0,0 0,0 19,0-19,0 0,0 0,0 0,0 0,0 0,0 0,0 0,0 0,0 9,0-9,0 0,0 0,0 0,0 0,0 0,0 0,0 0,0 0,0 0,0 0,0 0,0 0,0 0,0 0,0 0,0-20,0 20,0 0,0 0,0 0,-11-28,11 28,0 0,0 0,0 0,0 0,-14-43,14 43,0 0,0 0,0 0,-10-55,10 55,0 0,0 0,0-63,0 63,0 0,2-60,-2 60,19-55,6 17,10 13,1 12,-1 13,0-1,-1 1</inkml:trace>
  <inkml:trace contextRef="#ctx0" brushRef="#br0" timeOffset="1826.1826">13679 9262,'0'0,"0"0,0 0,0 0,0 0,0 0,0 0,0 0,0 0,0 0,0 0,0 0,0 0,0 0,0 0,0 0,0 0,0 0,0 0,0 0,0 0,0 0,0 0,0 0,0 0,0 0,0 0,0 0,0 0,0 0,0 0,-152 48,152-48,0 0,-23 24,23-24,-15 29,15-2,0 1,18-4,4-1,16 0,5 0,3 2,1-3,-14-1,-11 0,-11 0,-11 4,-19 4,-8 2,-15-9,-5-8,5-13,8-16,14-12,21-14,7-9,11-10,13-4</inkml:trace>
  <inkml:trace contextRef="#ctx0" brushRef="#br0" timeOffset="1999.1999">13967 9510,'0'37,"10"-1,-10-36,0 0,0 0,0 0,0 0,0 0,-2 31,2-31,0 0,0 0,0 0,0 0,0 51,0-51,0 0,0 0,0 0,1 32,-1-32,0 0,0 0,0 0,0 0,0 0,-1-30,1 30</inkml:trace>
  <inkml:trace contextRef="#ctx0" brushRef="#br0" timeOffset="2205.2205">13766 8988,'0'0,"0"0,0 0,0 0,0 0,0 0,0 0,0 0,0 0,0 0,0 0,0 0,0 0,0 0,0 0,0 0,0 0,0 0,0 0,0 0,0 0,0 0,0 0,0 0,0 0,0 0,179 2,-179-2,29 0</inkml:trace>
  <inkml:trace contextRef="#ctx0" brushRef="#br0" timeOffset="2927.2927">14161 9417,'0'12,"9"3,-9-15,0 0,0 0,0 0,0 0,0 0,9 17,-9-17,0 0,0 0,0 0,0 0,14 31,-14-31,0 0,0 0,0 0,17 34,-17-34,0 0,0 0,17 31,-17-31,0 0,15 30,-15-30,12 25,-3-9,-9-7,0-9,0 0,0 0,0-12,0-5,1-10,13-12,-1-4,6-1,-1 6,1 13,-5 11,-2 14,-2 0,-1-2,1 2,1 11,2-11,2 16,4-4,1 1,4 2,2-3,4-13,1 0,0-30,-2-3,-6-5,-15 0,-7 9,-19 13,-5 18,-11 14,-6 26,-3 20,5 19,14 6,14-9,23-18,28-29,26-30,23-28,3-25,-9-10,-20 0,-22 3,-16 4,-7 2,-20-6,10-4,-8-6</inkml:trace>
  <inkml:trace contextRef="#ctx0" brushRef="#br0" timeOffset="3186.3186">14928 8717,'0'16,"9"14,-9-30,0 0,0 0,1 41,-1-41,0 0,18 85,-18-85,12 113,3 20,-1 7,10 3,1-9,3-19,-3-24,-7-30,-7-33,-11-28,-13-23</inkml:trace>
  <inkml:trace contextRef="#ctx0" brushRef="#br0" timeOffset="3602.3602">15124 9475,'0'0,"156"108,-156-108,33 22,31 26,7-6,-7-7,-2-14,-8-22,-3-23,-5-15,-4-14,-3-3,-11-1,-7 12,-11 14,-10 17,0 14,-12 30,-16 27,-23 47,-25 54,-19 45,-16 34,-9 19,-1 8,-6-2,-7-3,-9-13,-12-3</inkml:trace>
  <inkml:trace contextRef="#ctx0" brushRef="#br0" timeOffset="4176.4176">16277 8615,'0'0,"0"0,0 0,0 0,0 0,0 0,0 0,0 0,0 0,0 0,-8 95,8-95,0 0,0 53,0-53,0 70,2 18,-2 80,31 15,-3-12,2-42</inkml:trace>
  <inkml:trace contextRef="#ctx0" brushRef="#br0" timeOffset="4417.4416">16214 10458,'0'0,"0"0,0 0,0 0,0 0,0 0,0 0,0 0,0 0,0 0</inkml:trace>
  <inkml:trace contextRef="#ctx0" brushRef="#br0" timeOffset="20873.0871">7847 14342,'0'0,"0"0,0 0,0 0,0 0,0 0,0 0,0 0,0 0,0 0,0 0,0 0,0 0,269-76,-237 65,0-2,1-3,34-16,2-7,3-3,-2-7,-1-6,-4-2,-2-6,-3-5,2 1,-4-3,-5 0,-4-4,-5 2,-5 0,-5 1,-6 2,-4 6,-6 6,-1 14,-3 12,0 12,-14 19,11 0</inkml:trace>
  <inkml:trace contextRef="#ctx0" brushRef="#br0" timeOffset="22015.2013">10047 12761,'0'0,"0"0,0 0,0 0,0 0,0 0,0 0,0 0,0 0,0 0,369 57,-319-57,2-11,2 11,56-18,8 8,6 9,2 1,2 12,-7 7,-6-2,-16 2,-16-5,-13-3,-9-12,-10-11</inkml:trace>
  <inkml:trace contextRef="#ctx0" brushRef="#br0" timeOffset="23250.3248">12007 13027,'0'0,"0"0,0 0,0 0,0 0,0 0,0 0,0 0,35 141,-35-141,33 65,96 102,-94-138,2 3,3 4,42 38,7 13,5 10,-3 13,-9 2,-6-5,-9-9,-5-10,-1-6,2-2,3-4,3-3,-6-10,-9-13,-10-13,-9-18,-9-19</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6:35:14.544"/>
    </inkml:context>
    <inkml:brush xml:id="br0">
      <inkml:brushProperty name="width" value="0.05292" units="cm"/>
      <inkml:brushProperty name="height" value="0.05292" units="cm"/>
      <inkml:brushProperty name="color" value="#FF0000"/>
    </inkml:brush>
  </inkml:definitions>
  <inkml:trace contextRef="#ctx0" brushRef="#br0">11610 14663,'0'0,"0"0,0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0,44 20,-44-20,0 0,0 0,0 0,0 0,0 0,0 0,0 15,0-15,0 0,0 0,0 0,0 0,0 0,10 12,-10-12,0 0,0 0,0 0,0 0,1 17,-1-17,0 0,0 0,0 0,8 29,-8-29,0 0,0 0,1 35,-1-35,0 0,1 46,-1-46,14 55,-13 4,8 5,-9-2,11-1,-10-3,0 3,11 1,-11 1,1 5,6-3,-7-4,0-4,0-16,9-11,-10-11,1-11,-1-8,0 0,0 8,0-8,0 0,0 0,0 0,-10-11,-3 2,-4-4,-1 0,-1-1,3 1,-1 4,2 2,2 7,2-11,11 11,-14-8,14 8,0 0,0 0,0 0,0 0,0 0,0 0,0 0,0 0,0 0,11 12,-3-12,3 17,-11-9,16 0,-16 0,15 1,-6 0,0 1,2 0,3 2,-1-2,-1 0,-4-10,-8 11,10-11,-10 0,0 0,8 0,-8 0,14 0,-4-17,3 2,3-5,1-5,0-2,1 2,-5 4,2 5,0-1,4-2,1-3,-1-1,-8 0</inkml:trace>
  <inkml:trace contextRef="#ctx0" brushRef="#br0" timeOffset="4412.4412">8197 15511,'0'0,"0"0,0 0,0 0,0 0,0 0,0 0,0 0,0 0,0 0,0 0,0 0,0 0,0 0,0 0,194-111,-160 88,2 1,-2 0,35-24,5-5,1-8,4-2,-6 0,2 2,-3 0,-2 2,-1 2,-5 5,-4 0,-8 6,-10 3,-7 7,-7 1,-5 4,-4 1,-2 0,6 1</inkml:trace>
  <inkml:trace contextRef="#ctx0" brushRef="#br0" timeOffset="5402.5402">10083 14110,'0'0,"0"0,0 0,0 0,0 0,0 0,0 0,0 0,0 0,0 0,0 0,0 0,0 0,0 0,0 0,0 0,0 0,0 0,0 0,0 0,0 0,0 0,0 0,0 0,0 0,0 0,0 0,0 0,0 0,0 0,0 0,0 0,0 0,0 0,0 0,0 0,0 0,0 0,0 0,0 0,0 0,0 0,0 0,0 0,0 0,0 0,0 0,0 0,0 0,0 0,0 0,0 0,0 0,0 0,0 0,0 0,0 0,0 0,0 0,0 0,0 0,0 0,0 0,0 0,0 0,0 0,0 0,0 0,0 0,0 0,0 0,0 0,0 0,0 0,0 0,0 0,0 0,0 0,0 0,0 0,0 0,0 0,0 0,0 0,141-40,-141 40,0 0,21-11,-21 11,44-19,9 2,4 7,8 10,4 1,7-2,4 17,2 1,0 0,-4 0,-6-7,-8-10,-4 1,-6-13</inkml:trace>
  <inkml:trace contextRef="#ctx0" brushRef="#br0" timeOffset="6291.6291">11858 14604,'0'0,"0"0,0 0,0 0,0 0,0 0,0 0,0 0,0 0,0 0,-31 105,31-105,0 0,-8 60,8-60,-8 68,9 2,-9-5,12-10,20 83,-23-101,18 2,-8 4,11 39,3 4,-2-1,-5-2,-1-4,-4-9,-4-9,4-5,-2-9,7-8</inkml:trace>
  <inkml:trace contextRef="#ctx0" brushRef="#br0" timeOffset="7179.7179">11274 16320,'0'0,"0"0,0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0,10-64,-10 64,0 0,0 0,0 0,0 0,0 0,0 0,0 0,0 0,0 0,5-9,-5 9,0 0,0 0,0 0,0 0,0 0,0 0,0 0,0 0,0 0,0 0,0 0,0 0,0 0,0 0,0 0,0 0,0 0,0 0,0 0,0 0,0 0,0 0,0 0,0 0,0 0,0 0,0 0,0 0,0 0,0 0,0 0,0 0,-16-7,16 7,0 0,0 0,0 0,0 0,-19 0,19 0,0 0,0 0,0 0,-31 0,31 0,0 0,0 0,-44-9,44 9,0 0,-56 0,56 0,-65 0,-2-16,67 16,-73-9,0-5,0 3,2 0,1 2,2 11,3-15,3 4,6 8,3-12,11 14,2-14,8 13,8-13,5 4,8-4,11-4,0-1,-2 5</inkml:trace>
  <inkml:trace contextRef="#ctx0" brushRef="#br0" timeOffset="7890.789">9913 15610,'0'0,"0"0,0 0,0 0,0 0,0 0,0 0,0 0,0 0,0 0,0 0,0 0,0 0,0 0,0 0,0 0,0 0,0 0,0 0,0 0,0 0,0 0,0 0,0 0,0 0,0 0,0 0,0 0,0 0,0 0,0 0,0 0,0 0,0 0,0 0,0 0,0 0,0 0,0 0,0 0,0 0,0 0,0 0,0 0,0 0,0 0,0 0,0 0,0 0,0 0,0 0,0 0,0 0,0 0,0 0,212-105,-186 91,1-2,2-1,25-19,6-5,1-7,3-1,2 1,2-1,-2-2,3 2,-6-2,-1-3,-6-4,1 0,-3 0,-3-3,-2 0,-4 4,-3 0,-5 5,-1 6,-7 5,-5 6,-4 7,0 8</inkml:trace>
  <inkml:trace contextRef="#ctx0" brushRef="#br0" timeOffset="8532.8532">11932 14737,'0'0,"0"0,0 0,0 0,0 0,0 0,0 0,0 0,0 0,0 0,0 0,0 0,0 0,0 0,0 0,0 0,0 0,0 0,0 0,0 0,0 0,0 0,0 0,0 0,0 0,0 0,0 0,0 0,0 0,0 0,0 0,-32 107,32-107,0 0,13 58,-13-58,0 25,11 0,-11 5,11 31,-11 6,1 6,2 6,-2 3,0 6,0 2,9 3,-8-1,-1-4,13-7,-13-10,-1-16,0-13,11-16,-11-16</inkml:trace>
  <inkml:trace contextRef="#ctx0" brushRef="#br0" timeOffset="9160.916">11327 16323,'0'0,"0"0,0 0,0 0,0 0,0 0,0 0,0 0,0 0,0 0,0 0,0 0,0 0,0 0,0 0,0 0,0 0,0 0,0 0,0 0,0 0,0 0,0 0,0 0,0 0,0 0,0 0,0 0,0 0,0 0,0 0,0 0,0 0,0 0,0 0,0 0,0 0,0 0,0 0,0 0,0 0,0 0,0 0,-163 1,163-1,-27-2,16 2,-1 0,-5 0,-16 0,-8-15,-8 16,-6-11,-11 0,-8-2,-3 0,-3 4,-2 8,2-12,-2 13,3 0,3-1,6-16,10-6,20-11,23-10,24-5,20-3</inkml:trace>
  <inkml:trace contextRef="#ctx0" brushRef="#br0" timeOffset="9617.9617">10366 15284,'41'-16,"1"-3,-42 19,0 0,41-24,-41 24,84-44,2-7,2-3,0-1,-3 0,-4 2,-4 1,-6-1,-6 4,-8 0,-5 2,-10 0,-5 2,-2 3,-4 4</inkml:trace>
  <inkml:trace contextRef="#ctx0" brushRef="#br0" timeOffset="10004.0003">12024 14870,'18'26,"0"12,-18-38,0 0,16 49,-16-49,32 89,-6 16,-7 4,-17-1,-1-4,-15-7,-4-3,-2-1,6-2,5 1</inkml:trace>
  <inkml:trace contextRef="#ctx0" brushRef="#br0" timeOffset="10477.0476">11411 16330,'0'0,"0"0,0 0,0 0,0 0,0 0,-194-8,132-2,-21-6,64 16,-1 1,-1-3,-27-5,-3 7,-9-16,-10-1,-3-4,-8-7,1-3,0 0,4-1,5 4,10-2,7-5,12-7</inkml:trace>
  <inkml:trace contextRef="#ctx0" brushRef="#br0" timeOffset="29118.9116">1603 10212,'0'0,"8"101,-8-101,0 0,3 33,-3-33,18 198,-3-136,-2 5,-1 1,12 66,-3 9,-1 10,-4 15,-1 18,-7 11,-1 7,-10 4,13-2,-6 0,4 4,3 4,4 6,3 8,0 10,-2 6,5 3,1 0,1-8,7-3,1-7,-3-7,-4 2,-7-11,-13-6,10-20,-10-37,-2-36,11-41,-13-39,15-34</inkml:trace>
  <inkml:trace contextRef="#ctx0" brushRef="#br0" timeOffset="30290.0287">1578 10076,'0'0,"0"0,0 0,0 0,0 0,0 0,0 0,0 0,0 0,0 0,229-8,-193 7,3-10,-1 11,38-10,-2 10,4-2,-2 16,5-2,2 0,-3-2,-3-1,-11-10,-12 11,-11-10,-4 11,-4 2,1 8,-1 9,-2 14,-6 8,-7 11,-6 6,-6 8,-2 13,-8 13,16 17,-7 13,5 16,5 13,6 12,2 12,3 8,3 9,-1 5,3 9,-2 2,5 8,-1 3,2-1,-2-1,-1-5,4 0,1-12,4-5,-3-7,1-10,-3-4,-3-10,-2-15,-6-7,0-14,-9-8,-1-9,-4-5,-1-10,-2-8,-8-12,0-15,-9-12,-11-6,-8-6,-17-11,-13-3,-9-8,-12-4,-8-6,-5-3,-3-4,-5-9,-5 8,-6-8,-6 0,-3-13,-5 3,1 1,3-8,9 6,12 10,19 1</inkml:trace>
  <inkml:trace contextRef="#ctx0" brushRef="#br0" timeOffset="47741.7734">19419 11564,'0'0,"0"0,0 0,0 0,0 0,0 0,0 0,0 0,0 0,0 0,0 0,0 0,0 0,0 0,0 0,0 0,0 0,0 0,0 0,0 0,0 0,0 0,0 0,0 0,0 0,0 0,0 0,0 0,0 0,0 0,0 0,0 0,0 0,0 0,0 0,0 0,0 0,0 0,0 0,0 0,0 0,0 0,0 0,0 0,0 0,0 0,0 0,0 0,0 0,0 0,0 0,0 0,-116 87,116-87,0 0,0 0,0 0,-8 0,8 0,0 0,0 0,-13 10,13-10,0 0,-11 0,-13 24,-2 1,-1 9,1 11,5 8,18 9,0 6,17-4,15-2,5-7,11-8,2-8,6-8,1-11,1-8,0-14,-2 2,-3-27,-6-10,-10-19,-12-17,-19-8,-13 4,-21 13,-16 19,-9 17,-7 15,-2 13</inkml:trace>
  <inkml:trace contextRef="#ctx0" brushRef="#br0" timeOffset="48672.8668">20878 11771,'0'0,"0"0,0 0,0 0,0 0,0 0,0 0,0 0,-67 132,67-132,-58 82,38-58,3-3,1-3,-11 16,6-7,3-4,-3 7,-2 2,-2 2,4-7,8-11,13-16,0 0,13-15,10-11,4-10,4-11,5-9,2-10,6-8,5 1,4 11,1 24,-10 26,-7 24,-3 17,-5 15,3 16,-3 12,-1 5,-4-3,-1-3,-8-11,-1-10,-3-15,2-23,-3-23,-9-23,0-13</inkml:trace>
  <inkml:trace contextRef="#ctx0" brushRef="#br0" timeOffset="48878.8874">20742 12041,'0'0,"19"0,-19 0,0 0,0 0,0 0,30 0,-30 0,0 0,0 0,60 0,-60 0,0 0,81 8,-81-8,90 12,-5 5,-7 3</inkml:trace>
  <inkml:trace contextRef="#ctx0" brushRef="#br0" timeOffset="49629.9625">19444 12754,'0'0,"0"0,0 0,0 0,0 0,0 0,0 0,0 0,0 0,0 0,0 0,0 0,0 0,0 0,0 0,0 0,0 0,0 0,0 0,0 0,0 0,0 0,0 0,0 0,0 0,0 0,0 0,0 0,0 0,0 0,0 0,0 0,0 0,0 0,0 0,0 0,0 0,0 0,0 0,0 0,0 0,0 0,0 0,0 0,0 0,0 0,0 0,0 0,0 0,0 0,26 101,-26-101,0 0,-2 48,2-48,-1 63,-2 18,-12 6,10 1,-12-3,6-14,8-17,2-18</inkml:trace>
  <inkml:trace contextRef="#ctx0" brushRef="#br0" timeOffset="51292.1285">20847 12803,'0'0,"0"0,0 0,0 0,0 0,0 0,0 0,0 0,0 0,0 0,0 0,0 0,0 0,5 114,-5-114,-37 147,37-106,-20 4,9 0,-9 40,-2-3,4-15,0-17,6-18,12-18,0-14,0 0,0-17,2-12,-1-16,2-20,0-17,11-5,-1 1,5 12,11 14,10 14,13 12</inkml:trace>
  <inkml:trace contextRef="#ctx0" brushRef="#br0" timeOffset="51735.1729">21201 12893,'9'14,"-1"-2,-8-12,0 0,0 0,0 0,0 0,0 0,0 0,0 15,0-15,0 0,0 0,0 0,0 0,0 0,12 25,-12-25,0 0,0 0,0 0,0 0,-1 28,1-28,0 0,0 0,0 0,-15 30,15-30,0 0,0 0,-26 29,26-29,0 0,-38 29,38-29,-48 25,-4-5,-3-6,8-14,10 9,14-9,15 0,8 0,25 0,7 0,12 10,9 2,0 13,-6 6,-2 9,-9 2,-6 0,-10-8,-9-11,-12-6,1-6,-24 4,-11-2,-17 0,-11-13,-4 8,-4-7,3-12,12 1,8-1,15 1,8 9</inkml:trace>
  <inkml:trace contextRef="#ctx0" brushRef="#br0" timeOffset="53159.3154">19437 13943,'0'0,"0"0,0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0,-55 21,55-21,0 0,0 0,0 0,0 0,0 0,0 0,0 0,0 0,0 0,0 0,0 0,0 0,0 0,0 0,0 0,0 0,0 0,0 0,0 0,0 0,0 0,0 0,0 0,0-9,0 9,0 0,0 0,0 0,0 0,0 0,0 0,0 0,0 0,0 0,0 0,0 0,0 0,0 0,0 0,0 0,0 0,0 0,0 0,0 0,0 0,0 0,0 0,-11 1,11-1,0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0,16-13,-16 13,0 0,0 0,0 0,0 0,0 0,0 0,0 0,0 0,17-14,-17 14,0 0,0 0,0 0,0 0,0 0,0 0,0 0,26-15,-26 15,26-16,-26 16,0 0,0 0,0 0,0 0,0 0,29-15,-29 15,0 0,0 0,0 0,0 0,28-11,-28 11,0 0,0 0,0 0,30-9,-30 9,0 0,0 0,27 0,-27 0,0 0,25 0,-25 0,23 8,0 5,-9 8,1 3,-5-1,-9 5,-1 3,2 6,-23 6,-2 3,-9 3,-4 1,-9 0,-1-2,1-2,3-7,4-4,8-5,8-7,9-6,13-4,22-2,11 5,16 1,5-3,1-2,5-13,-6 15,-1-14,-7-1,-3 9,-5-8</inkml:trace>
  <inkml:trace contextRef="#ctx0" brushRef="#br0" timeOffset="53782.3777">21036 13974,'0'0,"0"0,0 0,0 0,0 0,0 0,0 0,0 0,0 0,0 0,0 0,0 0,0 0,0 0,0 0,0 0,0 0,0 0,0 0,0 0,0 0,0 0,0 0,0 0,0 0,0 0,0 0,0 0,0 0,0 0,0 0,0 0,0 0,0 0,0 0,0 0,0 0,0 0,0 0,0 0,0 0,0 0,0 0,0 0,0 0,0 0,0 0,0 0,0 0,0 0,0 0,0 0,0 0,0 0,0 0,0 0,0 0,0 0,0 0,0 0,0 0,0 0,0 0,0 0,0 0,0 0,0 0,0 0,0 0,0 0,0 0,0 0,0 0,0 0,0 0,0 0,0 0,0 0,0 0,0 0,0 0,0 0,0 0,0 0,-136 6,136-6,0 0,-46 31,46-31,-43 36,0 15,6 6,14 1,10 5,14-3,23-5,10-2,6-4,11-6,2 1,0-8,0-7,-8-9,-13-12</inkml:trace>
  <inkml:trace contextRef="#ctx0" brushRef="#br0" timeOffset="105902.5892">18756 11721,'0'0,"0"0,0 0,0 0,0 0,0 0,0 0,0 0,0 0,0 0,-3 137,3-137,0 0,-11 49,11-49,-8 119,6-69,0 11,0 11,-3 78,13 27,0 24,-3 17,-5 13,-7 1,-2-3,-9 4,14 10,8 18,0 10,1-6,15-16,-17-34,1-39,-12-36,8-50,1-48,-1-51</inkml:trace>
  <inkml:trace contextRef="#ctx0" brushRef="#br0" timeOffset="107007.6997">18838 11421,'0'0,"0"0,0 0,0 0,0 0,0 0,0 0,0 0,0 0,0 0,316 0,-259 0,7-1,4 1,72-3,7 2,2 17,0 1,-3 2,-3-3,2-3,-2 2,8-2,3-2,0 3,-6 0,-12-3,-15 3,-14 4,-10 4,-9 11,0 12,-9 12,-4 8,-15 12,-16 9,-12 8,-17 14,-5 17,-4 17,4 18,4 17,4 15,4 13,0 12,-4 6,2 5,3-1,-3-1,2 0,-1 0,3-7,-1-7,-2-12,-4-15,-2-22,-13-15,13-24,-13-17,-1-13,1-17,0-12,-15-10,-10-9,-12-5,-12-8,-7-8,-8-7,-6-19,-2 1,-4 1,-8-1,-8 0,-14-10,-19 1,-15-1,-16 3,-19-5,-10 3,-6-5,-4 16,6-17,6 18,8-3,8-15,3-2,-7-18,17-10,22-6</inkml:trace>
  <inkml:trace contextRef="#ctx0" brushRef="#br0" timeOffset="107523.7513">20232 11552,'0'0,"0"0,0 0,0 0,0 0,0 0,0 0,0 0,0 0,0 0,35 119,-35-119,0 0,14 52,-14-52,12 69,-6 12,5 90,-22 36,-6 33,-16 27,-7 26,4 18,7 17,28 18,6 15,3 31</inkml:trace>
  <inkml:trace contextRef="#ctx0" brushRef="#br0" timeOffset="154588.4573">818 10319,'0'0,"0"0,0 0,0 0,0 0,0 0,0 0,0 0,0 0,0 0,0 0,0 0,0 0,0 0,0 0,0 0,0 0,0 0,0 0,0 0,0 0,0 0,0 0,0 0,0 0,0 0,0 0,0 0,0 0,0 0,0 0,0 0,0 0,0 0,0 0,0 0,0 0,0 0,0 0,0 0,0 0,0 0,0 0,0 0,0 0,0 0,0 0,0 0,0 0,0 0,-59 105,59-105,0 0,-11 34,11-34,-1 39,1 2,21 0,5-8,5-14,10-18,7-9,-1-20,1-8,-11-1,-13 7,-10 8,-14 11,0 11,-14 0,-3 0,2 0,1-2</inkml:trace>
  <inkml:trace contextRef="#ctx0" brushRef="#br0" timeOffset="155051.5036">1184 11228,'0'0,"0"0,0 0,0 0,0 0,0 0,0 0,0 0,0 0,0 0,0 0,0 0,0 0,0 0,0 0,0 0,0 0,0 0,0 0,0 0,0 0,0 0,0 0,0 0,0 0,0 0,0 0,-22 109,22-109,0 0,0 0,-1 33,1-33,0 0,9 32,-9-32,-1 38,15 32,-17-1,11-10,-8-14,-1-17</inkml:trace>
  <inkml:trace contextRef="#ctx0" brushRef="#br0" timeOffset="156077.6062">1110 12243,'0'0,"0"0,0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 51,34-51,0 0,0 0,0 0,0 0,0 0,0 0,0 0,0 0,0 0,0 0,0 0,0 0,0 0,0 0,0 0,0 0,0 0,0 0,0 0,0 0,0 0,11 0,-11 0,0 0,0 0,0 0,0 0,0 0,0 0,0 0,0 0,13 0,-13 0,0 0,0 0,0 0,0 0,0 0,0 0,0 0,18 0,-18 0,0 0,0 0,0 0,0 0,0 0,0 0,26-9,-26 9,0 0,0 0,0 0,0 0,0 0,30 0,-30 0,0 0,0 0,0 0,0 0,30 0,-30 0,0 0,0 0,0 0,32-2,-32 2,0 0,0 0,28 0,-28 0,0 0,23 18,-23-18,15 18,-5 2,-10 1,0-1,-16 1,-1-1,-4-2,4-3,4-5,12-1,1-9,0 15,12-1,5 1,5 4,-3-3,-2 0,-6-2,-2-3,-9-2,0 3,0 3,-12 6,-6 1,-2-1,0-5,7-4,3-12,10 11,0-11,0 0,0 0,16 15,-5-3,-3 0,-8 5,-9 5,-12 7,-15 4,-3-5,-1-9,5-18,14 0,12-1,9 0</inkml:trace>
  <inkml:trace contextRef="#ctx0" brushRef="#br0" timeOffset="157282.7267">1021 11878,'0'0,"0"0,0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0,20 19,-20-19,0 0,0 0,0 0,0 0,0 0,0 0,0 0,0 0,0 0,0 0,0 0,0 0,0 0,0 0,0 0,0 0,0 0,0 0,0 0,0 0,0 0,0 0,0 0,10-9,-10 9,0 0,0 0,0 0,0 0,0 0,0 0,0 0,0 0,0 0,9 0,-9 0,0 0,0 0,0 0,0 0,0 0,0 0,0 0,0 0,11-12,-11 12,0 0,0 0,0 0,0 0,0 0,0 0,0 0,13 0,-13 0,18-11,-18 11,0 0,0 0,0 0,0 0,0 0,21 0,-21 0,0 0,0 0,0 0,0 0,23 0,-23 0,0 0,0 0,0 0,21-1,-21 1,0 0,0 0,20 0,-20 0,0 0,16 0,-16 0,14 0,-6 0,-8 10,9-2,-9 4,-11 5,-5 1,-5 4,-6 3,4-3,4-5,8-6,11-11,0 13,0-13,13 12,6-4,3-8,5 14,1-14,4 11,-3-11,1 0,-3-12</inkml:trace>
  <inkml:trace contextRef="#ctx0" brushRef="#br0" timeOffset="158801.8786">1146 13278,'0'0,"0"0,0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0,-45-26,45 26,0 0,0 0,0 0,0 0,0 0,0 0,0 0,0 0,0 0,0 0,0 0,0 0,0 0,0 0,0 0,0 0,0 0,0 0,0 0,0 0,0 0,0 0,0 0,0 0,0 0,0 0,0 0,0 0,0 0,0 0,0 0,0 0,0 0,0 0,0 0,0 0,0 0,0 0,0 0,0 0,0 0,0 0,0 0,0 0,0 0,0 0,0 0,0 0,0 0,0 0,0 0,0 0,0 0,0 0,0 0,0 0,0 0,0 0,0 0,0 0,0 0,0 0,0 0,0 0,0 0,-13-7,13 7,0 0,0 0,0 0,0 0,0 0,0 0,0 0,0 0,0 0,0 0,0 0,0 0,0 0,0 0,0 0,0 0,0 0,0 0,0 0,0 0,0 0,0 0,0 0,0 0,0 0,0 0,0 0,0 0,0 0,0 0,0 0,0 0,0 0,0 0,0 0,0 0,0 0,0 0,0 0,0 0,0 0,0 0,0 0,0 0,0 0,0 0,0 0,0 0,0 0,0 0,0 0,0 0,0 0,0 0,0 0,0 0,0 0,0 0,0 0,0 0,0 0,0 0,0 0,0 0,0 0,0 0,0 0,0 0,0 0,-5-2,5 2,0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0,0 0,0 0,0 0,0 0,0 0,0 0,0 0,0 0,0 0,0 0,0 0,0 0,0 0,0 10,0-10,0 0,0 0,0 0,0 0,0 0,0 0,0 0,0 0,0 0,0 0,0 0,0 0,0 0,0 0,9 12,-9-12,0 0,0 0,0 0,0 0,0 0,0 0,0 0,0 0,0 0,0 0,0 0,0 0,0 0,0 17,0-17,0 0,0 0,0 0,0 0,0 0,0 0,0 0,0 0,0 0,0 0,0 0,0 0,0 19,0-19,0 0,0 0,0 0,0 0,0 0,0 0,0 0,0 0,0 0,0 0,-1 23,1-23,0 0,0 0,0 0,0 0,0 0,0 0,0 0,0 0,0 0,0 0,0 20,0-20,0 0,0 0,0 0,0 0,0 0,0 0,0 0,0 0,0 0,0 17,0-17,0 0,0 0,0 0,0 0,0 0,0 0,0 0,0 0,-9 13,9-13,0 0,0 0,0 0,0 0,0 0,0 0,0 0,0 0,0 0,0 0,0 0,0 0,0 0,0 0,0 0,0 8,0-8,0 0,0 0,0 0,0 0,0 0,0 0,0 0,0 0,0 0,0 0,0 0,19 10,-19-10,0 0,0 0,0 0,25 8,-25-8,0 0,0 0,35 14,-35-14,0 0,40 12,-40-12,42 12,-4-1,-38-11,28 9,-6-9,-3 10,-5-10,3 0,-4 0,-3-11,-10 2,8-7,-8-6,-13-9,2-3,2 8,9 7,-9 9,9 10,0 0,0 0,0 0,0 0,0 0,0 25,-1 13,1 17,-3 23,-12 11,3-1,-2-6,13-19,-9-16,10-17,0-14,0-16,8-1,-8-12</inkml:trace>
  <inkml:trace contextRef="#ctx0" brushRef="#br0" timeOffset="159703.9688">1451 14400,'0'0,"0"0,0 0,0 0,0 0,0 0,0 0,0 0,0 0,0 0,0 0,0 0,0 0,0 0,0 0,0 0,0 0,0 0,0 0,0 0,0 0,0 0,0 0,0 0,0 0,0 0,0 0,0 0,0 0,0 0,0 0,0 0,0 0,0 0,0 0,0 0,0 0,0 0,0 0,0 0,0 0,0 0,0 0,0 0,-156 31,156-31,-36 0,2 0,1 13,0-13,2 0,2 9,4-9,5 0,8 13,12-13,-11 0,11 10,0-10,1 13,-1-2,-1 3,1 4,1 3,-1 4,-8 1,8-3,-11-5,11 1,-9-4,10-4,-1-11,0 11,8-11,8 8,12-8,10 14,3-6,-1 0,0 4,-3-1,-4 2,0 2,-4 0,-6 3,-8 2,-6 5,-9 12,-17 8,-9 10,-11-1,-10-5,-4-6,3-12,0-2,2-7,4 4</inkml:trace>
  <inkml:trace contextRef="#ctx0" brushRef="#br0" timeOffset="164854.4835">2227 10353,'0'0,"0"0,0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0,-69-79,69 79,0 0,0 0,-39 1,39-1,0 0,-45 24,45-24,-39 26,11 1,17 5,9-1,24-2,7-1,5-8,4-9,2-11,2-1,1-21,-6-9,-10-5,-14 2,-12 5,-26 14,-11 15,-4-9</inkml:trace>
  <inkml:trace contextRef="#ctx0" brushRef="#br0" timeOffset="165367.5351">2348 11268,'0'0,"0"0,0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0,-78 50,78-50,0 0,0 0,0 0,0 0,-20 16,20-16,0 0,0 0,0 0,-13 25,13-25,0 0,0 0,0 33,0-33,0 0,8 34,-8-34,25 32,12-7,-37-25,42 14,1-14,-3 0,-9 1,-8-9,-11-9,-12-12,-27-11,-11-4,-14 6,2 13,9 16</inkml:trace>
  <inkml:trace contextRef="#ctx0" brushRef="#br0" timeOffset="166000.5983">2469 12202,'0'0,"0"0,0 0,0 0,0 0,0 0,0 0,0 0,0 0,0 0,0 0,0 0,0 0,0 0,0 0,0 0,0 0,0 0,0 0,0 0,0 0,0 0,0 0,0 0,0 0,0 0,0 0,0 0,0 0,0 0,0 0,0 0,0 0,0 0,0 0,0 0,0 0,0 0,0 0,0 0,0 0,0 0,0 0,0 0,0 0,0 0,0 0,0 0,0 0,0 0,0 0,0 0,0 0,0 0,0 0,0 0,0 0,0 0,0 0,0 0,0 0,0 0,0 0,0 0,0 0,-163 99,139-44,14 0,9-1,30-9,3-11,7-11,1-8,-2-15,-6 0,-11-9,-5-17,-15-12,0-16,-17-7,-7-3,-4 1,4 7</inkml:trace>
  <inkml:trace contextRef="#ctx0" brushRef="#br0" timeOffset="166582.6563">2517 13000,'0'0,"0"0,0 0,0 0,0 0,0 0,0 0,0 0,0 0,0 0,0 0,0 0,0 0,0 0,0 0,0 0,0 0,0 0,0 0,0 0,0 0,0 0,0 0,0 0,0 0,0 0,0 0,0 0,0 0,0 0,0 0,0 0,0 0,0 0,0 0,0 0,0 0,0 0,0 0,0 0,0 0,0 0,0 0,0 0,0 0,0 0,0 0,0 0,0 0,0 0,-158 17,158-17,0 0,-1 25,1-25,-17 49,16 15,0 0,29-10,9-22,12-25,2-16,-5-11,-14-8,-13-1,-19 3,1-5,-17 1,-15-3,-14-4,-7 0,-1 1,8 2</inkml:trace>
  <inkml:trace contextRef="#ctx0" brushRef="#br0" timeOffset="167135.7119">2675 13995,'0'0,"0"0,0 0,0 0,0 0,0 0,0 0,0 0,0 0,0 0,0 0,0 0,0 0,0 0,0 0,0 0,0 0,0 0,0 0,0 0,0 0,0 0,0 0,0 0,0 0,0 0,0 0,0 0,0 0,0 0,0 0,-34-105,34 105,0 0,0 0,0 0,-19-17,19 17,0 0,0 0,-50-31,50 31,0 0,-10 0,10 0,-13-12,-2 12,-16 0,-4 16,4 11,14 14,18 11,17 0,21-1,15-15,6-17,-2-22,-6-12,-20-12,-17-9,-16-4,-18-8,-16-6,-13 1,6 10</inkml:trace>
  <inkml:trace contextRef="#ctx0" brushRef="#br0" timeOffset="167696.768">2865 14623,'0'0,"0"0,0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0,-78 15,78-15,0 0,0 0,0 0,0 0,-18-8,18 8,0 0,0 0,0 0,-23 1,23-1,0 0,0 0,-28 0,28 0,0 0,-30 13,30-13,-25 29,8 21,19 10,12 5,14-6,7-21,2-6,-6-17,-1-6,-2-9,-6-13,-1-6,-7-18,-15-15,-2-12,-9-7,-18 5,-1 9</inkml:trace>
  <inkml:trace contextRef="#ctx0" brushRef="#br0" timeOffset="171518.1501">7830 15833,'0'0,"0"0,0 0,0 0,0 0,0 0,0 0,0 0,0 0,0 0,0 0,0 0,0 0,0 0,0 0,0 0,0 0,0 0,0 0,0 0,0 0,0 0,0 0,0 0,0 0,0 0,178-57,-178 57,41-27,-2-2,1-2,-3-2,3 0,-2-3,-2 1,5-3,0 1,0-2,3 1,1 0,1-4,1-5,0-4,-1-3,3-2,0-1,3 4,3 7,-1 6,0 7,0 2,-3 0,-3 3,-5-2,-2 3,-6-1,-3 2,-5 5,-2 1,-7 6,-1 1,-5 3,-1 1,-11 9,10 0,-10-8,-11 8,-4 0,-4-13,4 3</inkml:trace>
  <inkml:trace contextRef="#ctx0" brushRef="#br0" timeOffset="173739.3722">2349 10367,'0'0,"0"0,0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0,-73 4,73-4,0 0,0 0,0 0,-33 0,33 0,0 0,0 0,-37 0,37 0,0 0,-40 17,40-17,-43 16,-1 2,-2 3,-5 1,-1-1,-4-3,-4-9,10-9</inkml:trace>
  <inkml:trace contextRef="#ctx0" brushRef="#br0" timeOffset="175856.5839">2623 10270,'0'0,"0"0,0 0,0 0,0 0,0 0,0 0,0 0,0 0,0 0,0 0,0 0,0 0,0 0,0 0,0 0,0 0,0 0,0 0,-1 118,1-118,0 0,0 0,-1 27,1-27,0 0,0 25,0-25,0 20,0-1,-1 0,0 0</inkml:trace>
  <inkml:trace contextRef="#ctx0" brushRef="#br0" timeOffset="176426.6409">2603 10528,'0'0,"0"0,0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0,-39-92,39 92,0 0,0 0,0 0,0 0,0 0,0 0,0 0,0 0,0 0,0 0,0 0,0 0,0 0,0 0,0 0,0 0,0 0,0 0,0 0,0 0,0 0,0 0,0 0,0 0,0 0,0 0,0 0,0 0,0 0,0 0,0 0,0 0,0 0,0 0,0 0,0 0,-9-17,9 17,0 0,0 0,0 0,0 0,0 0,0 0,0 0,0 0,0 0,0 0,0 0,0 0,0 0,0 0,0 0,0 0,0 0,0 0,0 0,0 0,0 0,0 0,0 0,0 0,0 0,0 0,0 0,0 0,0 0,0 0,0 0,0 0,0 0,0 0,0 0,0 0,1-15,-1 15,0 0,0 0,0 0,0 0,0 0,0 0,0 0,0 0,0 0,0 0,0 0,0 0,0 0,0 0,0 0,0 0,0 0,0 0,0 0,0 0,0 0,0 0,0 0,0 0,0 0,0 0,0 0,0 0,0 0,0 0,0 0,0 0,0 0,0 0,0 0,0-14,0 14,1-10,-1 10,0 0,0 0,0 0,0 0,0 0,0 0,0 0,0 0,0 0,0 0,0 0,0 0,0 0,0 0,0 0,0 0,0 0,0 0,0 0,0 0,0 0,0 0,0 0,0 0,0 0,0 0,0 0,0 0,0 0,0 0,0 0,0 0,0 0,0 0,0 0,0 0,0 0,0 0,0 0,0 0,0 0,0 0,0 0,0 0,0 0,0 0,0 0,0 0,0 0,0 0,0 0,0 0,0 0,0 0,0 0,0 0,0 0,0 0,0 0,0 0,0 0,0 0,0 0,0 0,0 0,0 0,0 0,0-13,0 13,0 0,0 0,0 0,0 0,0 0,0 0,0 0,0 0,0 0,0 0,0 0,0 0,0 0,0 0,0 0,0 0,0 0,0 0,0 0,0 0,0 0,0 0,0 0,0 0,0 0,0 0,0 0,0 0,0 0,0 0,0 0,0 0,0 0,0 0,0 0,0 0,0 0,0 0,0-9,0 9,0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0,10 9,-10-9,0 0,0 0,0 0,0 0,0 0,0 0,0 0,0 0,0 0,0 0,0 0,0 0,0 0,0 0,0 0,0 0,0 0,0 0,0 0,0 0,0 0,0 0,0 0,0 0,-1 11,1-11,0 0,0 0,0 0,0 0,0 0,0 0,0 0,0 0,0 0,0 0,0 0,0 0,0 0,0 0,0 0,0 0,0 0,0 0,0 0,0 0,0 0,0 0,0 0,12 14,-12-14,0 0,0 0,0 0,0 0,0 0,0 0,0 0,0 0,0 0,0 0,0 0,0 0,0 0,0 0,0 0,0 0,0 0,0 0,0 0,0 0,0 0,0 0,0 18,0-18,0 0,0 0,0 0,0 0,0 0,0 0,0 0,0 0,0 0,0 0,0 0,0 0,0 0,0 0,0 0,0 0,0 0,0 0,0 0,0 0,0 0,12 19,-12-19,0 0,0 0,0 0,0 0,0 0,0 0,0 0,0 0,0 0,0 0,0 0,0 0,0 0,0 0,0 0,0 0,0 0,0 0,0 0,0 0,0 18,0-18,0 0,0 0,0 0,0 0,0 0,0 0,0 0,0 0,0 0,0 0,0 0,0 0,0 0,0 0,0 0,0 0,0 0,0 0,0 0,9 17,-9-17,0 0,0 0,0 0,0 0,0 0,0 0,0 0,-1 18,1-18,0 0,0 0,0 0,0 0,0 0,0 0,0 0,0 0,0 0,0 0,0 0,0 0,0 0,0 0,0 0,0 0,0 0,-1 20,1-20,0 0,0 0,0 0,0 0,0 0,0 0,0 0,0 0,0 0,0 0,0 0,0 0,0 0,0 0,0 0,0 0,12 23,-12-23,0 0,0 0,0 0,0 0,0 0,0 0,0 0,0 0,0 0,0 0,0 0,0 0,0 0,0 0,0 0,0 22,0-22,0 0,0 0,0 0,0 0,0 0,0 0,0 0,0 0,0 0,0 0,0 0,0 0,0 0,0 0,-1 21,1-21,0 0,0 0,0 18,0-18,0 0,0 0,0 0,0 0,0 0,0 0,0 0,0 0,0 0,0 0,0 0,0 0,0 16,0-16,0 0,0 0,0 0,0 0,0 0,0 0,0 0,0 0,0 0,0 0,0 0,0 14,0-14,0 0,0 0,0 0,0 0,0 0,0 0,0 0,0 0,0 0,0 0,-1 13,1-13,0 0,0 0,0 0,0 0,0 0,0 0,0 0,0 0,0 0,0 15,0-15,0 0,0 0,0 0,0 0,0 0,0 0,0 0,0 0,0 13,0-13,0 0,0 0,0 0,0 0,0 0,0 0,0 0,0 12,0-12,0 11,0-11,0 0,0 0,0 0,0 0,0 0,-14 9,14-9,0 0,0 0,0 0,0 0,-10-1,10 1,0 0,0 0,0 0,-11 0,11 0,0 0,0 0,-11 0,11 0,0 0,-10-9,10 9</inkml:trace>
  <inkml:trace contextRef="#ctx0" brushRef="#br0" timeOffset="177149.7132">2578 11208,'0'0,"0"0,0 0,0 0,0 0,0 0,0 0,0 0,0 0,0 0,0 0,0 0,0 0,0 0,0 0,0 0,0 0,0 0,0 0,0 0,0 0,0 0,0 0,0 0,0 0,0 0,0 0,0 0,0 0,0 0,0 0,0 0,0 0,0 0,0 0,0 0,0 0,0 0,0 0,0 0,0 0,0 0,0 0,0 0,0 0,0 0,0 0,0 0,0 0,0 0,0 0,0 0,0 0,0 0,0 0,0 0,0 0,0 0,0 0,0 0,0 0,0 0,0 0,0 0,-169 53,138-41,0 2,1-2,-2 3,3-7,3-8,-2 11,0-11,6 0,5-14,5 2</inkml:trace>
  <inkml:trace contextRef="#ctx0" brushRef="#br0" timeOffset="177654.7637">2709 11144,'0'0,"0"0,0 0,0 0,0 0,0 0,0 0,0 0,0 0,0 0,0 0,0 0,0 0,0 0,0 0,0 0,0 0,0 0,0 0,0 0,0 0,0 0,0 0,0 0,0 0,0 0,0 0,0 0,0 0,0 0,0 0,0 0,0 0,0 0,0 0,0 0,0 0,0 0,0 0,0 0,0 0,0 0,0 0,0 0,0 0,0 0,0 0,0 0,0 0,0 0,0 0,0 0,0 0,0 0,0 0,0 0,0 0,0 0,0 0,0 0,0 0,0 0,0 0,0 0,0 0,0 0,0 0,0 0,-14 98,14-98,0 0,0 0,11 38,-11-38,0 0,9 50,-9-50,11 58,1 8,1 5,1 0,1 5,2-2</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6:38:31.382"/>
    </inkml:context>
    <inkml:brush xml:id="br0">
      <inkml:brushProperty name="width" value="0.05292" units="cm"/>
      <inkml:brushProperty name="height" value="0.05292" units="cm"/>
      <inkml:brushProperty name="color" value="#FF0000"/>
    </inkml:brush>
  </inkml:definitions>
  <inkml:trace contextRef="#ctx0" brushRef="#br0">7109 13496,'0'0,"0"0,0 0,0 0,0 0,0 0,0 0,0 0,0 0,0 0,0 0,0 0,0 0,0 0,0 0,0 0,0 0,0 0,0 0,0 0,0 0,0 0,0 0,82 104,-82-104,0 0,-5 61,5-61,-1 34,0 4,1 2,-1 43,14 12,-1 9,7 5,7-2,4-9</inkml:trace>
  <inkml:trace contextRef="#ctx0" brushRef="#br0" timeOffset="6519.6519">7800 14402,'0'0,"0"0,0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0,97 64,-97-64,0 0,0 0,24 13,-24-13,0 0,24 0,-24 0,30 0,10-24,14-18,14-20,9-15,2-10,1-4,-10 0,0 1,-7 1,3-2,5-7,3-6,11-10,7-5,6 3,-4 11,-10 23,-21 26,-20 19,-21 11</inkml:trace>
  <inkml:trace contextRef="#ctx0" brushRef="#br0" timeOffset="7265.7265">9707 11717,'0'0,"0"0,0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0,-84-74,84 74,0 0,0 0,0 0,0 0,0 0,0-17,0 17,0 0,0 0,0 0,0 0,19-20,-19 20,0 0,0 0,0 0,32-23,-32 23,0 0,0 0,44-24,-44 24,0 0,48-16,-48 16,45-9,-13 9,-9 0,-8 0,-7 15,-8 0,0 4,0 2,-1 1,-11 3,-12 4,-8 2,-7 5,-2-3,13-8,13-7,14-2,21-3,11 7,10 1,6-3,3 1,0-2,0 2,1 2,1-1,-10-4,-17-7</inkml:trace>
  <inkml:trace contextRef="#ctx0" brushRef="#br0" timeOffset="10621.062">8125 14588,'0'0,"0"0,0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0,116 60,-116-60,0 0,0 0,19 14,-19-14,0 0,23 0,-23 0,28 13,8-13,9 11,10-11,8 0,8 0,-1-11,-1 10,-7-9,-6 11,-8-11,-4 10,-3-16,-1-8,-9-12,-8-13</inkml:trace>
  <inkml:trace contextRef="#ctx0" brushRef="#br0" timeOffset="11444.1443">9496 13809,'0'0,"0"0,0 0,0 0,0 0,0 0,0 0,0 0,0 0,0 0,0 0,0 0,0 0,0 0,0 0,0 0,0 0,0 0,0 0,0 0,0 0,0 0,0 0,0 0,0 0,0 0,0 0,0 0,0 0,0 0,0 0,0 0,0 0,0 0,0 0,0 0,0 0,0 0,0 0,0 0,0 0,0 0,0 0,169-87,-169 87,8 0,-8 0,13-10,-3 10,-1 0,3 0,1 20,1-4,-3 4,-11-3,0-1,0 2,-9 0,-1-3,0-3,10-4,-11-8,11 0,0 10,0-10,0 0,0 0,0 0,0 0,1 11,17-1,1 5,3 0,-3 2,-3 6,-8 2,-7 7,1 1,-23-1,3-2,-6-3,-3-2,-3-4,1-6,-2-17,-5 2,1 1,1-12,4-4,7-3,5-7,8 0</inkml:trace>
  <inkml:trace contextRef="#ctx0" brushRef="#br0" timeOffset="13931.393">7910 15232,'0'0,"0"0,0 0,0 0,0 0,0 0,0 0,0 0,0 0,0 0,0 0,0 0,0 0,0 0,0 0,0 0,0 0,0 0,0 0,0 0,0 0,0 0,0 0,0 0,0 0,0 0,0 0,0 0,0 0,0 0,0 0,0 0,0 0,0 0,0 0,0 0,0 0,0 0,0 0,0 0,119 102,-119-102,0 0,12 20,-12-20,25 39,4 6,4 8,2 6,5 6,5 6,2 4,5 0,4 4,3 1,3-3,0-2,-3-4,-3-1,-3-2,-7-6,-4-5,-9-8,-7-8,0-2,1 2,0-1,3-2,-3-6</inkml:trace>
  <inkml:trace contextRef="#ctx0" brushRef="#br0" timeOffset="15046.5045">9273 15854,'0'0,"0"0,0 0,0 0,0 0,0 0,0 0,0 0,0 0,0 0,0 0,0 0,0 0,0 0,16 87,-16-87,0 0,0 0,0 0,1 32,-1-32,0 0,0 0,11 27,-11-27,0 0,4 22,-4-22,10 38,-10-38,0 0,0 0,0 8,0-8,0 0,0 0,0 0,0 11,0-11,0 0,1 11,-1-11,0 0,0 0,0 0,0 0,0 10,0-10,8 0,-8 0,0 9,0-9,0 9,11-9,-10 13,-1-13,12 16,-12-7,11 2,-10-2,7-9,-8 8,9-8,-1-12,2-4,4-4,-1-1,4 1,-4 4,0 4,-3 3,-10 9,0 0,-1-8,1 8,0 0,0 0,0-9,0 9,0 0,0 0,0 0,0 0,0 0,0 0,10 18,-10 1,1 9,-1 10,1 9,1 8,-1 0,-9-1,9-10,0-13,-8-12,7-19,-13 0,-4-27</inkml:trace>
  <inkml:trace contextRef="#ctx0" brushRef="#br0" timeOffset="21066.1064">9894 12778,'0'0,"0"0,0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0,144-3,-144 3,0 0,0 0,20-1,-20 1,0 0,22-13,-22 13,22 1,2-13,-2 12,3-13,10 12,6-11,7 11,12-10,5 13,3-2,5-2,-1 4,-2 11,1-2,-2-1,-1-1,-1 0,-6-9,-8 14,-5-15,-11 1,-6 0,-7-1,0-6,-1-5,5 1</inkml:trace>
  <inkml:trace contextRef="#ctx0" brushRef="#br0" timeOffset="22714.2712">11299 11460,'0'0,"0"0,0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 75,13-75,0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0,-9 0,9 0,0 0,0 0,0 0,0 0,0 0,-17 0,17 0,0 0,0 0,0 0,0 0,-23 0,23 0,0 0,0 0,0 0,-27 0,27 0,0 0,0 0,-30 0,30 0,0 0,-31-1,31 1,-30 8,6-7,7-1,6 9,11-9,0 0,0 0,0 0,0 0,0 8,9 0,0 4,-10 5,14 1,-13 3,0 0,-1 1,1-4,0-1,-10-5,10-3,0-1,0-8,17 11,5-11,7 8,6-9,4 9,0-8,1 16,1-5,0 4,-1 7,-9 0,-9 1,-8 3,-14 0,0 0,-22 0,-12-2,-14-2,-13-6,-15-5,5-11</inkml:trace>
  <inkml:trace contextRef="#ctx0" brushRef="#br0" timeOffset="25930.5928">10121 16893,'0'0,"0"0,0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 91,-91-91,0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 15,-19-15,0 0,20 13,-20-13,30 21,6 1,9 0,2 3,2-4,0-4,2-6,1-3,1-8,0 8,1-8,0 8,0-8,0 10,5-12,1 10,2-8,-4 0,-2 8,-4-8,-4-1,0 1,-5 8,-1-8,-6 0,-6 0,-5 0,-7-1,-9 1,-9 0,0-8,-12-8,-2-5,1-1,1 2</inkml:trace>
  <inkml:trace contextRef="#ctx0" brushRef="#br0" timeOffset="29025.9023">11680 15681,'0'0,"0"0,0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0,16-17,-16 17,0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0,0-9,0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10,8-10,0 0,0 0,0 0,0 0,0 0,0 0,0 0,0 0,0 0,0 0,0 0,0 0,0 0,0 0,0 0,0 0,0 0,0 0,0 0,0 0,0 0,0 0,0 0,0 0,0 0,0 0,0 0,0 0,0 0,0 0,0 0,0 0,0 0,0 0,0 0,0 0,0 0,0 0,0 0,0 0,0 0,0 0,0 0,0 0,0 0,0 0,0 0,0 0,0 0,0 0,0 0,0 0,-13 12,13-12,0 0,0 0,0 0,0 0,0 0,0 0,0 0,0 0,0 0,0 0,0 0,0 0,0 0,0 0,0 0,0 0,0 0,0 0,0 0,0 0,0 0,0 0,0 0,0 0,0 0,0 0,0 0,0 0,0 0,0 0,0 0,-14 16,14-16,0 0,0 0,0 0,0 0,0 0,0 0,0 0,0 0,0 0,0 0,0 0,0 0,0 0,0 11,0-11,0 0,0 0,0 0,0 0,0 0,0 0,0 0,0 0,0 0,0 0,0 0,0 0,-16 11,16-11,0 0,0 0,0 0,0 0,0 0,0 0,0 0,0 0,0 0,0 0,-7 11,7-11,0 0,0 0,0 0,0 0,0 0,0 0,0 0,0 0,0 0,0 0,-9 13,9-13,0 0,0 0,0 0,0 0,0 0,0 0,0 0,0 0,0 0,-10 12,10-12,0 0,0 0,0 0,0 0,0 0,0 0,0 0,0 0,-8 11,8-11,0 0,0 0,0 0,0 0,0 0,0 0,0 0,-8 10,8-10,0 0,0 0,0 0,0 0,0 0,0 0,0 0,0 0,0 0,0 0,0 0,0 0,0 0,-10 15,10-15,0 0,0 0,0 0,0 0,0 8,0-8,0 0,0 0,0 0,-12 12,12-12,0 0,0 0,0 12,0-12,0 0,-9 14,9-14,0 12,0 0,0-12,0 0,0 0,-9 11,9-11,0 0,0 9,0-9,0 9,1 2,-11-3,9 1,-7 0,8 1,0 0,1 1,-1-3,0 2,0 0,0 2,1-1,-1 1,0-2,0 0,0 1,0-2,14 2,-14-1,11-1,-11 1,9-1,-9 2,14-1,-6 1,0 0,-8-3,15 2,-7-1,3 1,6-1,-2 0,4-1,2-8,-2 11,4-11,0 0,-2 0,5 0,0-1,-1-8,0-5,-4-2,-2-2,-2-2,-4 0,-4 1,-9 1,0 6,0 3,-1-1,-24 2,-1-1,-6 9,-9-14,-2 14,-1 0,0 1,4 19,4 1,16 10,11 4,9 6,11-5,5-1,3-4,-1-6,-4-5,-14-13</inkml:trace>
  <inkml:trace contextRef="#ctx0" brushRef="#br0" timeOffset="34561.4558">11540 13796,'0'0,"0"0,0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0,30 6,-30-6,0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0,20 9,-20-9,0 0,0 0,0 0,0 0,0 0,0 0,0 0,14 0,-14 0,16 0,-16 0,0 0,0 0,0 0,0 0,0 0,16 0,-16 0,0 0,0 0,0 0,0 0,16 0,-16 0,0 0,0 0,0 0,19 8,-19-8,0 0,0 0,22-1,-22 1,0 0,22 0,-22 0,20 0,-1 0,-6 0,-2 1,-11-1,11 0,-11 0,0 0,8 14,-8 3,0 8,-7 11,-6 8,-6 9,-5 7,-8 8,-3 2,-5 1,0-8,4-12</inkml:trace>
  <inkml:trace contextRef="#ctx0" brushRef="#br0" timeOffset="35315.5312">10095 16200,'0'0,"0"0,0 0,0 0,0 0,0 0,0 0,0 0,0 0,0 0,0 0,0 0,0 0,0 0,0 0,0 0,0 0,0 0,0 0,0 0,0 0,0 0,0 0,0 0,0 0,0 0,0 0,0 0,0 0,0 0,0 0,0 0,0 0,0 0,0 0,0 0,0 0,0 0,0 0,0 0,0 0,0 0,0 0,0 0,0 0,0 0,0 0,0 0,0 0,0 0,0 0,0 0,0 0,0 0,0 0,0 0,0 0,0 0,0 0,0 0,0 0,0 0,0 0,0 0,0 0,0 0,0 0,0 0,0 0,0 0,0 0,0 0,0 0,0 0,0 0,0 0,0 0,0 0,0 0,0 0,0 0,0 0,0 0,0 0,151 25,-151-25,0 0,36-29,-36 29,46-38,9-13,12-9,4-15,8-9,8-2,8-4,10 3,8 7,5 7,1 5,-3 11,-8 10,-7 10,-13 10</inkml:trace>
  <inkml:trace contextRef="#ctx0" brushRef="#br0" timeOffset="44757.4753">12219 12985,'0'0,"0"0,0 0,0 0,0 0,0 0,60 118,15-24,-42-65,5 5,2 7,43 38,2 11,-1 4,-6 1,-5 1,-4 10,-3 2,3 6,-2 1,0-2,-2-11,-8-19,-11-16,-11-25,-10-15,0-28,-2 1</inkml:trace>
  <inkml:trace contextRef="#ctx0" brushRef="#br0" timeOffset="46567.6563">13693 13415,'0'0,"0"0,0 0,0 0,0 0,0 0,0 0,0 0,0 0,0 0,0 0,0 0,0 0,0 0,0 0,0 0,82 105,-82-105,0 0,0 0,0 0,0 0,0 0,0 0,0 0,0 0,0 0,0 0,0 0,0 0,0 0,0 0,0 0,0 0,0 0,0 0,0 0,0 0,10 13,-10-13,0 0,0 0,0 0,0 0,0 0,0 0,0 0,0 0,0 0,0 0,0 0,0 0,0 0,0 0,0 0,0 0,0 0,0 0,0 0,10 12,-10-12,0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0,0-17,0 17,0 0,0 0,0 0,0 0,0 0,0 0,0 0,0 0,0 0,0 0,-14-17,14 17,0 0,0 0,0 0,0 0,0 0,0 0,0 0,0 0,0 0,-15-26,15 26,0 0,0 0,0 0,0 0,0 0,0 0,0 0,0 0,-16-31,16 31,0 0,0 0,0 0,0 0,0 0,0 0,0 0,-21-31,21 31,0 0,0 0,0 0,0 0,0 0,0 0,-27-29,27 29,0 0,0 0,0 0,0 0,0 0,-33-22,33 22,0 0,0 0,0 0,0 0,-37-12,37 12,0 0,0 0,0 0,-41 0,41 0,0 0,0 0,-41 0,41 0,0 0,-39 0,39 0,-34 20,4-4,8-1,22-15,-9 19,10 4,19 4,6 7,8 0,8 1,-3 0,4 0,-3-1,-1 2,-7-2,-8-5,-7 0,-17 1,0 2,-21 2,-13 2,-7-6,-3-7,2-9,4-14,7 2,12-2,8 0,11 0,0 0,14-32,17-15,19-29,16-20,2-16,-10 5,-13 18,-16 25,-10 26</inkml:trace>
  <inkml:trace contextRef="#ctx0" brushRef="#br0" timeOffset="48896.8892">12284 16824,'0'0,"0"0,0 0,0 0,0 0,0 0,0 0,0 0,0 0,0 0,0 0,0 0,0 0,0 0,0 0,0 0,0 0,0 0,0 0,156-6,-156 6,146 13,-116-13,2 0,3-1,32 14,4-13,5 18,2-10,3 0,-1 1,0-9,-3 10,-5-12</inkml:trace>
  <inkml:trace contextRef="#ctx0" brushRef="#br0" timeOffset="49956.9952">14896 16681,'0'0,"0"0,0 0,0 0,0 0,0 0,0 0,0 0,0 0,0 0,0 0,0 0,0 0,0 0,0 0,0 0,0 0,0 0,0 0,0 0,0 0,0 0,0 0,0 0,0 0,0 0,0 0,0 0,0 0,0 0,0 0,0 0,0 0,0 0,0 0,0 0,0 0,0 0,0 0,0 0,0 0,-10 92,10-92,0 0,0 0,0 0,4 72,-4-72,0 0,0 0,0 12,0-12,0 0,1 13,-1-13,0 16,0 20,-13 12,0 10,-2 1,-3 0,4-10,6-11,9-10,-1-14,0-14,0 0,0-23,-1-9,9-15,0-11,1-12,6-7,6-12,7-3,2 0,-1 5,-5 16,-9 11,-6 16,-9 12,-1 6,1 3,-21 5,2 0,-4 6,-4 5,-3 7,-2 0,-4 11,-3 7,1 4,-1 2,5 1,3 4,3 2,8 5,6 0,14-3,1 1,21-3,6-2,8-3,6-6,-1-2,0-7,-3 0,-7-11,-4 0,-9-9,-7-8,-11-5</inkml:trace>
  <inkml:trace contextRef="#ctx0" brushRef="#br0" timeOffset="67263.7257">11517 15682,'0'0,"0"0,0 0,0 0,0 0,0 0,0 0,0 0,0 0,0 0,0 0,0 0,0 0,0 0,0 0,0 0,0 0,0 0,0 0,0 0,0 0,0 0,0 0,0 0,0 0,0 0,0 0,0 0,0 0,0 0,0 0,0 0,0 0,0 0,0 0,0 0,0 0,0 0,0 0,0 0,0 0,0 0,0 0,0 0,0 0,0 0,0 0,0 0,0 0,0 0,0 0,0 0,0 0,0 0,0 0,0 0,0 0,0 0,0 0,0 0,0 0,0 0,0 0,0 0,0 0,0 0,0 0,0 0,0 0,0 0,0 0,0 0,0 0,0 0,0 0,0 0,0 0,0 0,0 0,0 0,0 0,0 0,0 0,0 0,84 27,-84-27,0 0,76 11,-76-11,74 8,-5 2,-13 1,-14-4,-16-7,-13 10,-13-10,-15 0,-20 0,-22 10,-20-10,-6 8,-2-8,5 16,18-16,22 13,21-12,19 14,18-2,18 11,20 4,13 3,7-5,-1-3,-8-6,-10-3,-17-2,-13-12,-15 12,-12-12,-27 0,-19 0,-25 0,-17 14,-7 4,8 8,19-1,24-6,22-6,22-13,35 15,17-2,14-3,6 3,-7 1,-16-6,-19-8,-17 10,-13-10,-25 18,-20 4,-19 12,-4 8,7-1,20-6,21-17,20-18</inkml:trace>
  <inkml:trace contextRef="#ctx0" brushRef="#br0" timeOffset="69195.9187">12215 15609,'0'0,"0"0,0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 95,-91-95,0 0,0 0,0 0,0 0,0 0,0 0,0 0,0 0,0 0,0 0,0 0,0 0,0 0,0 0,0 0,0 0,0 0,0 0,0 0,0 0,0 0,0 0,0 0,0 0,0 0,0 0,0 0,0 0,0 0,0 0,0 0,0 0,0 0,0 0,0 0,0 0,0 0,0 0,0 0,0 0,0 0,0 0,0 0,0 0,0 0,0 0,0 0,0 0,0 0,0 0,0 0,0 0,0 0,0 0,0 0,0 0,0 0,0 0,0 0,0 0,0 0,12 11,-12-11,0 0,0 0,0 0,0 0,0 0,0 0,0 0,0 0,0 0,0 0,0 0,0 0,0 0,0 0,0 0,0 0,0 0,0 0,0 0,0 0,0 0,0 0,0 0,0 0,0 0,0 0,0 0,0 0,0 0,0 0,0 0,0 0,0 0,0 0,0 0,0 0,0 0,0 0,0 0,0 0,0 0,15 12,-15-12,0 0,0 0,0 0,0 0,0 0,0 0,0 0,0 0,0 0,0 0,0 0,0 0,0 0,0 0,0 0,0 0,0 0,0 0,0 0,0 0,0 0,0 0,0 0,0 0,0 0,0 0,0 0,0 0,0 0,0 0,0 0,0 0,0 0,0 0,0 0,0 0,0 0,0 0,0 0,0 0,0 0,0 0,0 0,0 0,0 0,0 0,8 9,-8-9,0 0,0 0,0 0,0 0,0 0,0 0,0 0,0 0,0 0,0 0,0 0,0 0,0 0,0 0,0 0,0 0,0 0,0 0,0 0,0 0,0 0,0 0,0 0,0 0,0 0,0 0,0 0,0 0,0 0,0 0,0 0,0 0,0 0,0 0,0 0,0 0,0 0,0 0,0 0,0 0,0 0,0 0,0 0,0 0,0 0,0 0,0 0,0 0,0 0,0 0,0 0,0 0,0 0,0 0,0 0,0 0,0 0,0 0,0 0,0 0,0 0,0 0,0 0,0 0,0 0,0 0,0 0,0 0,0 0,0 0,0 0,0 0,0 0,-10-2,10 2,0 0,0 0,0 0,0 0,0 0,0 0,0 0,0 0,0 0,0 0,0 0,0 0,0 0,0 0,0 0,0 0,0 0,0 0,0 0,0 0,0 0,-16-8,16 8,0 0,0 0,0 0,0 0,0 0,0 0,0 0,0 0,0 0,0 0,0 0,0 0,0 0,0 0,0 0,0 0,0 0,0 0,0 0,0 0,-22 0,22 0,0 0,0 0,0 0,0 0,0 0,0 0,0 0,0 0,0 0,0 0,0 0,0 0,0 0,0 0,0 0,0 0,0 0,0 0,0 0,-27-13,27 13,0 0,0 0,0 0,0 0,0 0,0 0,0 0,-26 0,26 0,0 0,0 0,0 0,0 0,0 0,0 0,0 0,0 0,0 0,0 0,0 0,0 0,0 0,0 0,0 0,0 0,0 0,-26-9,26 9,0 0,0 0,0 0,0 0,0 0,0 0,0 0,0 0,0 0,0 0,0 0,0 0,0 0,0 0,0 0,0 0,-27 0,27 0,0 0,0 0,0 0,0 0,0 0,0 0,0 0,0 0,0 0,0 0,0 0,0 0,0 0,0 0,0 0,-25 0,25 0,0 0,0 0,0 0,0 0,0 0,0 0,0 0,0 0,0 0,0 0,0 0,0 0,0 0,0 0,-22-10,22 10,0 0,0 0,-17 0,17 0,0 0,0 0,0 0,0 0,0 0,0 0,0 0,0 0,0 0,0 0,0 0,0 0,-11 1,11-1,0 0,0 0,0 0,0 0,0 0,0 0,0 0,0 0,0 0,0 0,0 0,0 0,0 0,0 0,0 0,0 0,0 0,0 0,0 0,0 0,0 0,0 0,0 0,-8 0,8 0,0 0,0 0,0 0,0 0,0 0,0 0,0 0,0 0,0 0,0 0,0 0,0 0,0 0,0 0,0 0,0 0,0 0,0 0,0 0,0 0,0 0,0 0,0 0,0 0,0 0,0 0,0 0,0 0,0 0,0 0,0 0,0 0,0 0,0 0,0 0,0 0,0 0,1 12,-1-12,0 0,0 0,0 0,0 0,-9 12,9-12,0 0,0 0,0 0,0 12,0-12,0 0,0 0,0 13,0-13,0 0,0 13,0-13,1 12,-10-2,9-1,0-9,0 9,-10-9,10 14,0-14,1 14,-1-14,0 9,0-9,0 11,10-11,-10 14,9-14,-9 13,0-13,8 0,-8 0,0 0,8 0,-8 0,9 0,-9 0,9 10,-9-10,19 11,-6-11,6 14,1-14,1 15,0-15,-4 15,-1-5,-3-1,0 4,-2-1,-10 2,10 2,-11 2,0 4,-11 1,-3 1,-4-2,-5-2,3-6,0-3,3-11,4 0,4 0,9 0,-11-15,11-9,0-2,8-9</inkml:trace>
  <inkml:trace contextRef="#ctx0" brushRef="#br0" timeOffset="70412.0404">11611 13635,'0'0,"0"0,0 0,0 0,0 0,0 0,0 0,0 0,0 0,0 0,0 0,0 0,0 0,0 0,0 0,0 0,0 0,0 0,0 0,0 0,0 0,0 0,0 0,0 0,0 0,0 0,0 0,0 0,0 0,0 0,0 0,0 0,0 0,0 0,0 0,0 0,0 0,0 0,0 0,0 0,0 0,0 0,0 0,0 0,0 0,0 0,0 0,0 0,0 0,0 0,0 0,0 0,0 0,0 0,0 0,0 0,0 0,0 0,0 0,0 0,0 0,0 0,0 0,0 0,0 0,0 0,0 0,0 0,0 0,0 0,0 0,0 0,0 0,0 0,0 0,0 0,0 0,0 0,0 0,0 0,0 0,0 0,130 92,-130-92,0 0,0 0,0 0,0 0,0 0,0 0,0 0,0 0,0 0,0 0,0 0,0 0,0 0,0 0,0 0,0 0,0 0,0 9,0-9,0 0,0 0,0 0,0 0,0 0,0 0,0 0,0 0,0 0,0 0,0 0,0 0,0 0,0 15,0-15,0 0,0 0,0 0,0 0,-29 14,29-14,0 0,0 0,0 0,-35 18,35-18,0 0,0 0,-44 21,44-21,0 0,-51 16,51-16,-47 13,7-1,17-12,9 10,14-10,0 0,14 0,10-8,19 8,8-15,10 16,4-19,-3 18,-9-10,-13 9,-14 1,-14 0,-12 0,-24 0,-18 18,-22-3,-12 4,-1-1,12-1,13-4,17-2,15-11,21 15,7-5,21 3,12 3,7 1,6-1,-4-3,-10 1,-9-3,-13-11,-18 12,0-2,-28 8,-22 8,-16 5,-9 2,7-5,17-8,19-6,17-14,14 12,25-12,8 8,12-8,8 11,-3-11,-5 10,-13-10,-15 0,-16 7,0-7,-22 0,-12 0,-7 0,5 2,14-4,22-7</inkml:trace>
  <inkml:trace contextRef="#ctx0" brushRef="#br0" timeOffset="70972.0964">12105 13807,'0'0,"-8"-85,8 85,0 0,0 0,0 0,-10 10,10-10,0 0,0 0,-12 15,12-15,0 0,-17 26,17-26,-20 45,-3 11,23-56,0 0,-22 69,22-69,-20 70,1-6,12-5,7-9,13-7,11-7,5-8,7-6,1-10,-2-12,-3 0,-8 0,-9 0,-7 0,-8-13,1 3,-22-3,-2-1,-4 1,-1 4,-1 7,-1 2,-1 24,2-1,8-4,7-7</inkml:trace>
  <inkml:trace contextRef="#ctx0" brushRef="#br0" timeOffset="72255.2248">10970 11310,'0'0,"0"0,0 0,0 0,0 0,0 0,0 0,0 0,0 0,0 0,0 0,0 0,0 0,0 0,0 0,0 0,0 0,0 0,0 0,0 0,0 0,0 0,0 0,0 0,0 0,1 99,-1-99,0 0,0 0,0 0,0 0,43 16,-43-16,0 0,0 0,0 0,24 0,-24 0,0 0,0 0,25 0,-25 0,0 0,28-2,-28 2,51 0,0 0,-4 0,-6 1,-9-1,-7 0,-8 11,-17-2,0 6,-12 2,-20 1,-12 2,-11-1,-1-3,6 3,9-1,12-5,14-3,15-1,10-1,21-8,19 12,14-13,14 1,1-11,-6 11,-9-14,-18 16,-17-2,-17 0,-12 0,-23 0,-22 18,-22 4,-17 4,-5 2,5-2,11 0,21-6,15-6,19-5,18-9,24 0,21 0,21 1,11-2,7-10,-6 12,-10-1,-15-1,-17 14,-17-3,-19 7,-23 6,-23 9,-18 1,-8 0,3-3,15-2,19-9,18-7,17-1,27-3,17-8,15 14,12-14,2 0,-7 1,-11-2,-15-10,-14-3,-14-13</inkml:trace>
  <inkml:trace contextRef="#ctx0" brushRef="#br0" timeOffset="72867.2859">11818 11229,'0'0,"0"0,0 0,0 0,0 0,0 0,0 0,0 0,0 0,0 0,0 0,0 0,0 0,0 0,0 0,0 0,0 0,0 0,0 0,0 0,0 0,0 0,0 0,0 0,0 0,0 0,0 0,0 0,0 0,0 0,0 0,0 0,0 0,0 0,0 0,0 0,0 0,0 0,0 0,0 0,0 0,0 0,0 0,0 0,0 0,0 0,0 0,0 0,0 0,0 0,0 0,0 0,0 0,0 0,0 0,0 0,0 0,0 0,0 0,0 0,0 0,0 0,0 0,0 0,0 0,0 0,0 0,0 0,0 0,0 0,0 0,0 0,0 0,0 0,0 0,147 93,-147-93,45 10,5 1,8 1,-5-1,-2-2,-11-10,-12 13,-10-12,-18 0,11 0,-12 16,1 3,0 11,-14 11,-4 10,2 15,-5 15,-1 20,-6 19,-7 15,-4 1,6-17,9-26,6-34</inkml:trace>
  <inkml:trace contextRef="#ctx0" brushRef="#br0" timeOffset="84342.4334">3493 14262,'0'0,"0"0,0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0,105 27,-105-27,0 0,0 0,25-12,-25 12,0 0,32-11,-32 11</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6:41:18.835"/>
    </inkml:context>
    <inkml:brush xml:id="br0">
      <inkml:brushProperty name="width" value="0.05292" units="cm"/>
      <inkml:brushProperty name="height" value="0.05292" units="cm"/>
      <inkml:brushProperty name="color" value="#FF0000"/>
    </inkml:brush>
  </inkml:definitions>
  <inkml:trace contextRef="#ctx0" brushRef="#br0">7481 13559,'0'0,"0"0,0 0,0 0,0 0,0 0,0 0,0 0,0 0,0 0,0 0,0 0,0 0,0 0,0 0,0 0,0 0,0 0,0 0,0 0,0 0,0 0,0 0,0 0,0 0,0 0,0 0,0 0,0 0,0 0,0 0,0 0,0 0,0 0,0 0,0 0,0 0,0 0,0 0,0 0,0 0,0 0,0 0,0 0,0 0,0 0,0 0,0 0,0 0,0 0,0 0,0 0,0 0,0 0,0 0,0 0,0 0,0 0,0 0,0 0,0 0,0 0,0 0,0 0,0 0,0 0,0 0,0 0,0 0,0 0,0 0,0 0,0 0,0 0,0 0,0 0,0 0,0 0,0 0,0 0,0 0,0 0,0 0,0 0,0 0,7 91,-7-91,0 0,0 0,0 0,0 0,0 13,0-13,0 0,0 0,0 0,-1 20,1-20,0 0,0 0,0 27,0-27,0 0,-1 35,1-35,-1 42,0 11,3 11,0 9,0 3,0-5,-1-12,0-20</inkml:trace>
  <inkml:trace contextRef="#ctx0" brushRef="#br0" timeOffset="7187.7187">3340 8888,'0'0,"0"0,0 0,0 0,0 0,0 0,0 0,0 0,0 0,0 0,0 0,0 0,0 0,0 0,0 0,0 0,0 0,0 0,0 0,0 0,0 0,0 0,0 0,0 0,0 0,0 0,0 0,0 0,0 0,0 0,0 0,0 0,0 0,0 0,0 0,0 0,0 0,0 0,0 0,0 0,0 0,0 0,0 0,0 0,0 0,0 0,0 0,0 0,0 0,0 0,2 118,-2-118,0 0,0 43,0-43,-13 50,12 2,-11 5,11-5,-13-6,13-12,1-10,0-10,0-14,0 8,0-8,0-8,0-12,0-10,1-17,10-10,0-3,2 4,6 8,2 9,0 13,3 6,-2 6,2 2,6 12,6-9,8 9,1 17,-4 6,-8 7,-12 4,-9 2,-13-6,-10-5,-9-7,-6-4,-5-4,-5-10,3 10,2-10,2 0,7 1,8-14,14 13,0 0,25-1,13 1,12 19,6 0,-4 5,-6 5,-12-1,-14 0,-11 1,-9-3,-19-1,-12-5,-14-3,-13-5,-3-13,2 13,5-13,10 2,4-1,10 0,11-16</inkml:trace>
  <inkml:trace contextRef="#ctx0" brushRef="#br0" timeOffset="8025.8025">3575 9994,'0'0,"0"0,0 0,0 0,0 0,0 0,0 0,0 0,0 0,0 0,0 0,0 0,0 0,0 0,0 0,0 0,0 0,0 0,0 0,0 0,0 0,0 0,0 0,0 0,0 0,0 0,0 0,0 0,0 0,0 0,0 0,0 0,0 0,0 0,0 0,0 0,0 0,0 0,0 0,0 0,0 0,0 0,0 0,0 0,0 0,0 0,0 0,0 0,0 0,0 0,0 0,0 0,0 0,0 0,0 0,0 0,0 0,0 0,0 0,0 0,0 0,0 0,0 0,-109-7,109 7,0 0,0 0,-33 0,33 0,0 0,-38 12,38-12,-39 18,3 5,6 8,6 6,13 3,10 1,24-1,6-6,12-3,6-6,-1-5,-2-3,-1-5,-3-12,-5 0,-7-29</inkml:trace>
  <inkml:trace contextRef="#ctx0" brushRef="#br0" timeOffset="8687.8684">3257 10765,'0'0,"0"0,0 0,0 0,0 0,0 0,0 0,0 0,0 0,0 0,0 0,0 0,0 0,0 0,0 0,0 0,0 0,0 0,0 0,0 0,0 0,0 0,0 0,0 0,0 0,0 0,0 0,0 0,0 0,0 0,0 0,0 0,0 0,0 0,0 0,0 0,0 0,0 0,0 0,0 0,0 0,0 0,0 0,0 0,0 0,0 0,0 0,0 0,0 0,0 0,0 0,0 0,0 0,0 0,0 0,0 0,0 0,0 0,0 0,0 0,0 0,0 0,0 0,0 0,0 0,0 0,0 0,0 0,0 0,0 0,35 28,-35-28,0 0,0 0,0 0,-11 38,11-38,0 0,0 0,-10 47,10-47,0 0,-11 56,11-56,-11 59,-3 4,5 0,8-3,-11-4,10-6,1-7,0-9,-7-7,8-9,0-10,0-8,0-19,15-11,1-13,3-10</inkml:trace>
  <inkml:trace contextRef="#ctx0" brushRef="#br0" timeOffset="9180.918">3324 10733,'0'0,"0"0,0 0,0 0,0 0,0 0,0 0,0 0,0 0,0 0,0 0,0 0,0 0,0 0,0 0,0 0,0 0,0 0,0 0,0 0,0 0,0 0,0 0,0 0,0 0,0 0,0 0,0 0,0 0,0 0,0 0,0 0,0 0,0 0,0 0,0 0,0 0,0 0,0 0,0 0,112 19,-112-19,0 0,45 12,-45-12,48 12,-1 8,1 3,-3 8,1 8,-4 3,-7 1,-8-6,-7-4,-11-3,-10-3,-18 2,-13 5,-12-1,-13-4,-6 3,2-3,0-6,9-3,7-4,8-6,7-10,3 1,9-1</inkml:trace>
  <inkml:trace contextRef="#ctx0" brushRef="#br0" timeOffset="16520.6518">7791 14251,'0'0,"0"0,0 0,0 0,0 0,0 0,0 0,0 0,0 0,0 0,0 0,0 0,0 0,0 0,0 0,0 0,0 0,0 0,0 0,0 0,0 0,0 0,0 0,0 0,0 0,0 0,0 0,0 0,0 0,0 0,0 0,0 0,0 0,0 0,0 0,0 0,0 0,0 0,0 0,0 0,0 0,0 0,0 0,0 0,0 0,0 0,0 0,0 0,0 0,0 0,0 0,0 0,0 0,0 0,0 0,0 0,0 0,0 0,0 0,0 0,0 0,0 0,0 0,0 0,172 70,-131-97,6-17,4-13,5-10,-1-7,5-9,1 0,6-8,4-4,5-3,4-3,3 1,-2 5,-6 7</inkml:trace>
  <inkml:trace contextRef="#ctx0" brushRef="#br0" timeOffset="17408.7407">9218 11696,'0'0,"0"0,0 0,0 0,0 0,0 0,0 0,0 0,0 0,0 0,0 0,0 0,0 0,0 0,0 0,0 0,0 0,0 0,0 0,0 0,0 0,0 0,0 0,0 0,0 0,0 0,0 0,0 0,190-64,-171 64,-1 0,-2 0,17 1,-5-1,-3 0,-3 10,-4 1,-5 6,-6 5,-7 4,-13 6,-9 3,-9 1,3-3,5-4,9-9,14-9,0-11,8 11,14-11,9 12,10-12,5 12,3-12,0 12,-2-13,-6 13</inkml:trace>
  <inkml:trace contextRef="#ctx0" brushRef="#br0" timeOffset="19927.9926">4180 9185,'0'0,"0"0,0 0,0 0,0 0,0 0,0 0,0 0,0 0,0 0,0 0,0 0,0 0,0 0,0 0,0 0,0 0,0 0,0 0,0 0,0 0,0 0,0 0,0 0,0 0,0 0,0 0,0 0,0 0,0 0,0 0,0 0,0 0,0 0,0 0,0 0,0 0,0 0,0 0,0 0,0 0,0 0,0 0,0 0,0 0,0 0,0 0,0 0,0 0,0 0,0 0,0 0,0 0,0 0,0 0,0 0,0 0,0 0,0 0,0 0,0 0,0 0,0 0,0 0,-185 30,120-30,-5 0,-1-9,-4 10,-4 0,-5-2,-5 2,-8-2,-7 1,-3-8,-3 8,4 0,1 1,10 9,10-10,17 8,14-8,18 0,15 0,13 0,8 0,33 0,15 0,18 0,19 0,12 14,9-4,13 4,10-1,10 1,8 2,1-5,2 3,1-2,-7-3,-6 1,-6 1,-15-12,-11 17,-17-17,-22 13,-21-12,-22 0,-24 0,0 0,-24 0,-22-14,-20 0,-20-1,-13 2,-10 1,-11 4,-13 7,-11-9,-9 11,-6-1,-1 0,-4 0,1 11,3-2,6 2,5 5,2 5,-2 2</inkml:trace>
  <inkml:trace contextRef="#ctx0" brushRef="#br0" timeOffset="26906.6904">3218 11559,'0'0,"0"0,0 0,0 0,0 0,0 0,0 0,0 0,0 0,0 0,0 0,0 0,0 0,0 0,0 0,0 0,0 0,0 0,0 0,0 0,0 0,0 0,0 0,0 0,0 0,0 0,0 0,0 0,0 0,0 0,0 0,0 0,0 0,0 0,0 0,0 0,0 0,0 0,0 0,0 0,4 97,-4-97,0 0,-1 44,1-44,-1 49,0 1,-15 4,14-2,-14-2,14-3,-7-6,8-9,1-3,-11-6,11-9,-2-6,2-8,0 0,2-27,-2-1,1-11</inkml:trace>
  <inkml:trace contextRef="#ctx0" brushRef="#br0" timeOffset="27203.7201">3141 11562,'0'0,"0"0,0 0,0 0,0 0,0 0,0 0,0 0,0 0,0 0,0 0,0 0,0 0,164 0,-164 0,49 0,1-9,1 9,-2-1,-3 2,-4-1,-12 11,-10-11,-10 12,-10-12</inkml:trace>
  <inkml:trace contextRef="#ctx0" brushRef="#br0" timeOffset="27500.7498">3183 11841,'0'0,"0"0,0 0,0 0,0 0,0 0,0 0,0 0,0 0,0 0,191 45,-146-45,6-1,-4 1,4 0,-9 9,-8 0,-14-9,-20 15</inkml:trace>
  <inkml:trace contextRef="#ctx0" brushRef="#br0" timeOffset="27757.7755">3308 12032,'0'0,"0"0,0 0,0 0,0 0,0 0,0 0,0 0,0 0,0 0,0 0,0 0,0 0,0 0,0 0,0 0,0 0,0 0,0 0,0 0,0 0,0 0,0 0,0 0,0 0,0 0,0 0,0 0,0 0,0 0,0 0,0 0,0 0,0 0,0 0,0 0,41 62,-41-62,0 0,0 0,43 0,-43 0,0 0,46 0,-46 0,51 13,1-3,0 2,-9 7,-5 4</inkml:trace>
  <inkml:trace contextRef="#ctx0" brushRef="#br0" timeOffset="49072.9068">8230 14792,'0'0,"0"0,0 0,0 0,0 0,0 0,0 0,0 0,0 0,0 0,0 0,0 0,0 0,0 0,0 0,0 0,0 0,0 0,0 0,0 0,0 0,0 0,0 0,0 0,0 0,0 0,0 0,0 0,0 0,0 0,0 0,0 0,0 0,0 0,0 0,0 0,0 0,0 0,0 0,0 0,0 0,0 0,0 0,0 0,0 0,0 0,0 0,0 0,0 0,0 0,0 0,0 0,0 0,0 0,0 0,0 0,0 0,0 0,0 0,0 0,0 0,0 0,0 0,0 0,161 52,-127-52,12-11,22-3,14-7,6-2,5 5,-2 6,-3 13,-4-3,-6 2,-8 1,-8-18</inkml:trace>
  <inkml:trace contextRef="#ctx0" brushRef="#br0" timeOffset="49734.973">9511 14001,'0'0,"0"0,0 0,0 0,0 0,0 0,0 0,0 0,172-12,-172 12,25 0,3-10,6 10,4 0,1 0,1 18,-6 1,-7 1,-8-2,-9-1,-9-2,-1-3,-22 1,-1-3,-7 1,-1-11,5 11,6-12,9 1,11 0,1 12,17 0,5 5,4 4,0 3,-8-1,-10-1,-9-1,-18-6,-9-1,-10-14,-9-1,-4-23,1-5,5-4,11 2,7 9</inkml:trace>
  <inkml:trace contextRef="#ctx0" brushRef="#br0" timeOffset="50861.0856">4319 9907,'0'0,"0"0,0 0,0 0,0 0,0 0,-185 64,156-55,-1 1,0-1,-36 8,-6-2,-12-4,-8-3,-7 2,-6-9,-8 7,1-8,3 0,10 1,12-1,12 0,16-1,15 2,18 0,13-1,13 0,22-1,24 0,25 2,23-1,18 9,14-8,5 11,9-1,-7-3,-2 7,-13-1,-16 2,-21 1,-30-4,-25-14,-26 1,-25 1,-32-16,-35-7,-31 3,-27-1,-18 8,-10 11,-3 2,7 20,18 9,23 7</inkml:trace>
  <inkml:trace contextRef="#ctx0" brushRef="#br0" timeOffset="62292.2286">9337 15926,'0'0,"0"0,0 0,0 0,0 0,0 0,0 0,0 0,0 0,0 0,0 0,0 0,0 0,0 0,0 0,0 0,0 0,0 0,0 0,0 0,0 0,0 0,0 0,0 0,0 0,0 0,0 0,0 0,0 0,0 0,0 0,0 0,0 0,0 0,0 0,0 0,0 0,0 0,0 0,0 0,0 0,0 0,0 0,0 0,0 0,0 0,0 0,0 0,0 0,0 0,0 0,0 0,0 0,0 0,0 0,0 0,0 0,0 0,0 0,0 0,0 0,0 0,0 0,0 0,0 0,0 0,0 0,0 0,0 0,0 0,0 0,0 0,0 0,0 0,0 0,0 0,0 0,0 0,0 0,0 0,0 0,0 0,0 0,0 0,0 0,0 0,0 0,0 0,36 88,-36-88,0 0,0 0,0 0,0 0,0 0,14 0,-14 0,0 0,0 0,0 0,0 0,8 17,-8-17,0 0,0 0,0 0,9 13,-9-13,0 0,0 0,10 18,-10-18,0 0,0 22,0-22,0 27,1 2,-1-1,1-5,-1-7,0-7,0-9,0 0,14 0,2 0,2 0,4-1,2-12,1 6,2-4,4 2,-9-1,-4 10,-10-13,-8 13,0 0,8 0,-8-9,0 9,0-12,9 4,-9 8,-1-9,1 9,0 0,0 0,-9 0,9 0,1 9,-1-9,0 0,0 0,0 0,0 0,0 0,-1-11,11 11,-10-11,0 11,9 0,-9-8,0 8,0 0,0 0,0 18,-12 9,2 15,-5 11,1 5,1-2,0-9,14-14,-14-12,14-10,16-11,-6 0</inkml:trace>
  <inkml:trace contextRef="#ctx0" brushRef="#br0" timeOffset="63203.3197">2512 11075,'0'0,"0"0,0 0,0 0,0 0,0 0,0 0,0 0,0 0,0 0,0 0,0 0,0 0,0 0,0 0,0 0,0 0,0 0,0 0,0 0,0 0</inkml:trace>
  <inkml:trace contextRef="#ctx0" brushRef="#br0" timeOffset="63894.3888">2796 11017,'0'0,"0"0,0 0,0 0,0 0,0 0,0 0,0 0,0 0,0 0,0 0,143-2,-96-6,8 6,1 2,7 0,7 0,4 10,8-10,7 13,5-2,4-1,3 5,2-4,-1 3,-2-1,-3 0,-8 1,-9-4,-12 1,-13-1,-19-9,-15 10,-12-11,-9 0,-16 1,-17-1,-26 0,-24 0,-20-17,-17 1,-12-1,-6-7,-4 5,6 0,10 4,8 2,9 5,4 8,0-10,4 10,7 0</inkml:trace>
  <inkml:trace contextRef="#ctx0" brushRef="#br0" timeOffset="66752.6746">2915 12477,'0'0,"0"0,0 0,0 0,0 0,0 0,0 0,0 0,0 0,0 0,0 0,0 0,0 0,0 0,0 0,0 0,0 0,0 0,0 0,0 0,0 0,0 0,0 0,0 0,0 0,0 0,0 0,0 0,0 0,0 0,0 0,0 0,0 0,0 0,0 0,0 0,0 0,0 0,0 0,0 0,0 0,0 0,0 0,0 0,0 0,0 0,0 0,0 0,0 0,0 0,0 0,0 0,0 0,0 0,0 0,0 0,0 0,0 0,0 0,0 0,0 0,0 0,0 0,0 0,0 0,0 0,0 0,0 0,0 0,0 0,0 0,0 0,46 89,-46-89,0 0,0 42,0-42,11 58,-4 22,-1 11,-7 6,-1-2,8-15,-7-18,1-23,-1-19,1-20,0-11,12-26,2-19,5-17,0-8,-4-1</inkml:trace>
  <inkml:trace contextRef="#ctx0" brushRef="#br0" timeOffset="67020.7014">3077 12398,'0'0,"0"0,0 0,0 0,0 0,0 0,0 0,0 0,0 0,0 0,0 0,0 0,0 0,0 0,0 0,0 0,0 0,0 0,0 0,0 0,0 0,0 0,0 0,0 0,0 0,0 0,0 0,0 0,192 50,-130-51,2 1,-4 0,-5-1,-5-1,-9 2,-13 0,-10 0</inkml:trace>
  <inkml:trace contextRef="#ctx0" brushRef="#br0" timeOffset="67325.7319">2996 12723,'0'0,"0"0,0 0,0 0,0 0,0 0,0 0,0 0,0 0,0 0,0 0,0 0,0 0,155 19,-155-19,41 0,6 8,7-8,10-2,2 10,-2-8,-6 14,-9-5</inkml:trace>
  <inkml:trace contextRef="#ctx0" brushRef="#br0" timeOffset="68387.8381">3397 13539,'0'0,"0"0,0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0,-87-60,87 60,0 0,0 0,-41 0,41 0,0 0,-44-7,44 7,-52 8,2 9,-1 10,4 10,14 4,1 8,7 0,5 3,2 0,18-1,1-5,0 0,24-2,1 1,3-4,7 0,3-1,3-3,3-3,3-8,-2-5,7-6,-5-5,2-10,-2 9,-3-10,0-22,-5-6,-2-10,-7-3,-5-2,-5 7,-6 3,-4 6,-12 7,11 5,-10 4,0-3,-12-3,0 0,-4-1,-1 5,1 3,0 1,0 11,0-13,0 13,1-1,-4 0,4 0,-4 0,-1 2,0 7,-2-9,2 0,1 0,0 9,2-9,0 0,3 0,-1 1,1-1,-2-20</inkml:trace>
  <inkml:trace contextRef="#ctx0" brushRef="#br0" timeOffset="76775.6768">11937 11771,'0'0,"0"0,0 0,0 0,0 0,0 0,0 0,0 0,0 0,0 0,0 0,0 0,0 0,0 0,0 0,0 0,0 0,0 0,0 0,0 0,0 0,0 0,0 0,0 0,0 0,0 0,0 0,0 0,0 0,0 0,0 0,0 0,0 0,0 0,0 0,0 0,0 0,0 0,0 0,0 0,0 0,0 0,0 0,0 0,0 0,0 0,0 0,0 0,0 0,0 0,0 0,0 0,0 0,0 0,0 0,0 0,0 0,0 0,0 0,0 0,0 0,0 0,0 0,0 0,0 0,0 0,0 0,0 0,0 0,0 0,0 0,0 0,0 0,0 0,0 0,0 0,0 0,0 0,-84-91,84 91,0 0,0 0,0 0,0 0,0 0,0 0,0 0,0 0,0 0,0 0,0 0,-10-10,10 10,0 0,0 0,0 0,0 0,0 0,0 0,0 0,-23-9,23 9,0 0,-22 0,22 0,-30 0,-5 13,-3-4,0-8,0 9,4-11,4 1,1-8,3-1,1 9,3-15,3 15,6 1,5-11,8 10,0 0,0 0,0 0,0 0,0 0,0 0,0 0,0 0,0 0,0 0,0 13,0-13,0 9,0-9,0 15,0-5,0 0,0 1,-10 1,10 0,-1 0,-7-1,8 2,0 1,0 1,0-2,0 1,0-2,-1 0,16-1,-1 0,7 1,6-3,8-1,7 2,7-1,0 5,-3 6,-5 2,-9 3,-10 3,-7-2,-6-4,-9-4,0-6,0-1,-11 1,-5 5,-9 0,-7 2,-6-1,-3-4,4-3,5-11,6 12,3-12,-1 0,-6 0,0-20,0 1</inkml:trace>
  <inkml:trace contextRef="#ctx0" brushRef="#br0" timeOffset="78516.8509">2233 11373,'0'0,"0"0,0 0,0 0,0 0,0 0,0 0,0 0,155 49,-155-49,145 17,-96-19,9 12,4-10,62 24,11-3,3 9,1 2,-4 5,-6 1,-11 5,-6-1,-6 3,-7-1,-5-3,-6 1,-15-4,-17-7,-19-7,-23-7,-24-6,-20-11,-16 1,-21-1,-15-19,-13-1,-15 1,-12-2,-10-1,-6-3,-7-2,-3 2,-5 0,1 2,6 5,13-2,24 6,29 14,35-11,31 11,30 30,31 11,36 20,33 10,13 0</inkml:trace>
  <inkml:trace contextRef="#ctx0" brushRef="#br0" timeOffset="81401.1393">2835 14370,'0'0,"0"0,0 0,0 0,0 0,0 0,0 0,0 0,0 0,0 0,0 0,0 0,0 0,0 0,0 0,0 0,0 0,0 0,0 0,0 0,0 0,0 0,0 0,0 0,0 0,0 0,0 0,0 0,0 0,0 0,0 0,-12 116,12-116,0 0,0 0,0 0,0 0,0 0,0 0,0 0,0 0,0 0,0 0,0 0,0 0,0 0,0 0,0 0,0 0,0 0,0 0,0 0,0 0,0 0,0 0,0 0,0 0,1 17,-1-17,0 0,0 0,0 20,0-20,0 0,18 36,-1 19,2 13,-2 9,-7 0,-7-3,-1-8,-1-17,-13-13,4-15,8-12,-11-8,11-1,10-22,5-3,5-11,-2-10,-7-7,-12-7</inkml:trace>
  <inkml:trace contextRef="#ctx0" brushRef="#br0" timeOffset="81658.165">3062 14737,'16'8,"2"4,-18-12,0 0,0 0,0 0,21 13,-21-13,0 0,0 0,49 27,-49-27,0 0,57 23,-57-23,67 23,5-9,-2-15,-9 1,-13-13,-13-5,-15-2,-4 2</inkml:trace>
  <inkml:trace contextRef="#ctx0" brushRef="#br0" timeOffset="81940.1932">3495 14479,'21'92,"-21"-68,0-24,0 0,1 29,-1-29,1 60,1 20,2 19,0 19,10 17,-11-6,15-16,-15-30,-10-30</inkml:trace>
  <inkml:trace contextRef="#ctx0" brushRef="#br0" timeOffset="89000.8992">2706 12751,'0'0,"0"0,0 0,0 0,0 0,0 0,221 34,-16-14,-161-20,4-1,1-7,55 6,2-9,6 11,3-1,-9 17,-5 0,-10 4,-4 0,-16 2,-17-3,-20-8,-34-11,0 0,-24-12,-15-4,-17-1,-17 0,-13 3,-15 0,-11 2,-11 1,-13 0,-7 3,-5 9,-2-9,1 10,3-1,12 0,14 10,19-11,23 15,22-14,19 10</inkml:trace>
  <inkml:trace contextRef="#ctx0" brushRef="#br0" timeOffset="91004.0995">11876 13834,'0'0,"0"0,0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6,-14-6,0 0,0 0,0 0,0 0,0 0,0 0,0 11,0-11,0 0,0 0,0 0,0 0,0 0,-9 14,9-14,0 0,0 0,0 0,0 0,-12 19,12-19,0 0,0 0,0 0,-19 28,19-28,0 0,0 0,-25 33,25-33,0 0,-26 38,26-38,-27 40,7-2,4 1,8-3,9 0,13 6,7-1,4-2,2-7,4-10,0-6,0-9,1-7,-6 0,-3 2,-3-20,-4 2,-1-5,-2-9,-5-1,-9 0,1 2,0 5,-15 8,-6 6,-8 8,-8 2,-3 1,2 12,-1 1,5 1,5 8,5 5,5 1,7-3,12-2,-12-12,12-12</inkml:trace>
  <inkml:trace contextRef="#ctx0" brushRef="#br0" timeOffset="97476.7464">11342 15846,'0'0,"0"0,0 0,0 0,0 0,0 0,0 0,0 0,0 0,0 0,0 0,0 0,0 0,0 0,0 0,0 0,0 0,0 0,0 0,0 0,0 0,0 0,0 0,0 0,0 0,0 0,0 0,0 0,0 0,0 0,0 0,0 0,0 0,0 0,0 0,0 0,0 0,0 0,0 0,0 0,0 0,0 0,0 0,0 0,0 0,0 0,0 0,0 0,0 0,0 0,0 0,0 0,0 0,0 0,0 0,0 0,0 0,0 0,0 0,0 0,0 0,0 0,0 0,0 0,0 0,0 0,0 0,0 0,0 0,0 0,0 0,0 0,0 0,0 0,0 0,0 0,0 0,0 0,0 0,0 0,0 0,0 0,0 0,0 0,140 19,-140-19,0 0,29 0,-29 0,32-1,4 1,2-9,-4 9,0-11,-4 10,-1 1,-1 0,-5 9,-7-9,-8 0,-7 8,-1-8,0 0,0 0,0 16,-14 3,3 12,-9 12,-2 12,2 7,-2 0,1-1,-3-8,-8-9,-12-5,-14-4</inkml:trace>
  <inkml:trace contextRef="#ctx0" brushRef="#br0" timeOffset="98493.8484">2412 13748,'0'0,"0"0,0 0,0 0,0 0,0 0,0 0,0 0,0 0,0 0,323-57,-280 56,0-10,1 10,48-8,7 8,12 10,7 8,6 5,5 4,0 2,-2 0,-5 0,-6 3,-8-5,-11-2,-16-4,-12-7,-18-2,-15 1,-12-12,-16 9,-8-9,-25 0,-17 0,-19-10,-19 0,-19-3,-11-5,-11-1,-15 4,-8 7,-7 9,-6 1,-4 0,-3 0,1 12,-1-12,2 14,1-15,3 18,6-6,11 1</inkml:trace>
  <inkml:trace contextRef="#ctx0" brushRef="#br0" timeOffset="102078.2067">3437 16544,'0'0,"0"0,0 0,0 0,-97-95,97 95,-69-43,53 32,-2 2,2 9,-19-22,5 10,4 1,8 2,10 9,8 0,0 0,0 0,0 0,0 0,0 0,16 18,1 5,6 15,2 18,-1 10,3 17,-1 8,-2 8,4 4,-2-6,1-6,-2-8,-3-16,-9-20,-12-18,-11-29,-18-15,-11-27,-7-26,1-19,-2-9</inkml:trace>
  <inkml:trace contextRef="#ctx0" brushRef="#br0" timeOffset="102443.243">2789 16414,'10'0,"6"15,-16-15,0 0,0 0,0 0,22 8,-22-8,0 0,0 0,45 14,-45-14,0 0,60 12,-60-12,69 12,12-3,6-9,4 14,2-15,0 2,-4 8,-5-10,-7 2,-5 16,-13-9,-10 4,-16 1,-14 6</inkml:trace>
  <inkml:trace contextRef="#ctx0" brushRef="#br0" timeOffset="102778.2767">2905 17305,'0'0,"0"0,0 0,0 0,0 0,0 0,291-41,-233 42,-2-14,-4 15,53 0,-4-17,0 7,3-2,4 10</inkml:trace>
  <inkml:trace contextRef="#ctx0" brushRef="#br0" timeOffset="106459.6449">13902 13688,'0'0,"0"0,0 0,0 0,0 0,0 0,0 0,0 0,0 0,0 0,0 0,0 0,0 0,0 0,0 0,0 0,0 0,0 0,0 0,0 0,0 0,0 0,0 0,0 0,0 0,0 0,0 0,0 0,0 0,0 0,0 0,0 0,0 0,0 0,0 0,0 0,0 0,0 0,0 0,0 0,0 0,0 0,0 0,0 0,0 0,0 0,0 0,0 0,0 0,0 0,0 0,0 0,0 0,0 0,0 0,0 0,0 0,0 0,0 0,0 0,0 0,0 0,0 0,0 0,0 0,0 0,0 0,0 0,0 0,0 0,0 0,0 0,0 0,0 0,0 0,0 0,0 0,0 0,0 0,0 0,0 0,0 0,0 0,0 0,-47-116,47 116,0 0,-29-28,29 28,-34-24,2 5,32 19,-30-8,-3 9,1 8,0 7,4 2,0 0,8-1,8 0,12 1,0 5,14 5,12 5,6 1,8 5,4 2,-2 1,5 1,-5-3,-6-4,-9-4,-6-6,-9-6,-11-3,-1-5,-27-3,-3-8,-7 0,-5-1,4-18,5 0,8-1,8 0,8 2,8-6,12-7,9-10,10-9,8-4,3-2,-4-3,-8-1</inkml:trace>
  <inkml:trace contextRef="#ctx0" brushRef="#br0" timeOffset="107782.7772">2560 14792,'0'0,"0"0,0 0,0 0,0 0,0 0,0 0,0 0,0 0,0 0,0 0,0 0,0 0,0 0,0 0,0 0,0 0,0 0,0 0,0 0,0 0,0 0,0 0,0 0,0 0,0 0,164-44,-164 44,45 0,45-23,8 12,9-6,8 2,9 2,9 0,0 11,4 2,-4-2,-3 25,-8-11,-8 6,-12 5,-14-4,-9 6,-13-8,-16 1,-16-6,-15-12,-19 9,0-9,-30 1,-20-14,-19 5,-20 0,-16-3,-14 11,-15-12,-9 12,-12 2,-7-2,-4 1,0 16,3-1,5-2,9 3,8-6,11-2,19-8,18 13,25-14,23 9,20-9,13 0,12 0,26 0,23 0,30 12,26 1,15 10,16 2,9 2,20 6,11 7,10 7,7 2,1 1,7 4,-4-6,-1-2</inkml:trace>
  <inkml:trace contextRef="#ctx0" brushRef="#br0" timeOffset="115591.558">13758 15737,'0'0,"0"0,0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0,29 47,-29-47,0 0,0 0,0 0,0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0,10-1,-10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0,11 0,-11 0,0 0,0 0,0 0,0 0,0 0,0 0,0 0,0 0,0 0,0 0,0 0,0 0,0 0,0 0,0 0,0 0,0 0,0 0,0 0,0 0,0 0,0 0,0 0,0 0,0 0,0 0,0 0,0 0,0 0,0 0,0 0,0 0,0 0,0 0,0 0,0 0,0 0,0 0,0 0,0 0,0 0,0 0,0 0,0 0,0 0,0 0,0 0,0 0,0 0,0 0,0 0,0 0,0 0,0 0,0 0,0 0,0 0,0 0,0 0,0 0,0 0,0 0,0 0,0 0,0 0,0 0,0 0,0 0,0 0,0 0,0 0,0 0,0 0,0-9,0 9,0 0,10 0,-10 0,0 0,0 0,0 0,0 0,0 0,0 0,0 0,0 0,0 0,0 0,0 0,0 0,0 0,0 0,0 0,0 0,0 0,0 0,0 0,0 0,0 0,0 0,0 0,0 0,0 0,0 0,0 0,0 0,0 0,0 0,0 0,0 0,0 0,0 0,0 0,0 0,0 0,0 0,0 0,0 0,0 0,0 0,0 0,0 0,0 0,0 0,0 0,0 0,0 0,0 0,0 0,0 0,0 0,0 0,0 0,0 0,0 0,0 0,0 0,0 0,0 0,0 0,0 0,0 0,0 0,0 0,0 0,0 0,0 0,0 0,0 0,0 0,0 0,0 0,0 0,0 0,0-12,0 12,0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0,3-5,-3 5,0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0,-11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11,0-11,0 0,0 0,0 0,0 0,0 0,0 0,0 0,0 0,0 0,0 0,0 0,0 0,0 0,0 0,0 0,0 0,0 0,1 14,-1-14,0 0,0 0,0 0,0 0,0 0,0 0,0 8,0-8,0 0,0 0,0 0,0 0,0 0,0 9,0-9,0 0,0 0,0 0,0 0,0 11,0-11,0 0,0 0,0 0,10 11,-10-11,0 0,0 0,0 15,0-15,0 0,0 15,0-15,1 15,-1 0,0-15,0 0,0 0,-1 16,1-16,0 0,0 18,0-18,1 20,-1-1,0 0,0-2,1 0,-1-4,0 0,0-3,0 1,0 0,8 1,-6-3,-2 1,0-2,0-8,0 17,0-8,0 6,2 3,-2 5,0 1,1 1,-1 3,0 0,1 1,-1-6,0-8,0-15,0 0,0 0,0 0,0 0,0-26,0-2,-1-5,0-12,1-5,-2-8,0-10,1 2,-12-2,14 9,-19 5,6 12,1 10,-5 5,3 8,-3 6,-1 3,1 11,2-8,2 7,4 0,8 0,-13 27,14 3,-13 18,12 6,-7 4,7-2,1-6,10-6,-9-9,17-7,-5-9,0-5,1-4,-3-10,-4 0,-8 0,0 0,-20 0</inkml:trace>
  <inkml:trace contextRef="#ctx0" brushRef="#br0" timeOffset="116648.6637">2677 16912,'0'0,"0"0,0 0,0 0,0 0,0 0,0 0,0 0,0 0,0 0,0 0,0 0,0 0,0 0,0 0,188 7,-146-6,43-2,23-6,12 7,21-10,10 10,14 2,2-1,-1 12,2 4,-12-1,-3 1,-8-1,-11 2</inkml:trace>
  <inkml:trace contextRef="#ctx0" brushRef="#br0" timeOffset="124496.4484">6183 7954,'0'0,"0"0,0 0,0 0,0 0,0 0,0 0,0 0,0 0,0 0,0 0,0 0,0 0,0 0,0 0,0 0,0 0,0 0,0 0,0 0,0 0,0 0,0 0,0 0,0 0,0 0,0 0,0 0,0 0,0 0,0 0,0 0,0 0,0 0,0 0,0 0,-190-78,146 91,-3 11,-3 10,5 9,2 5,8 6,11 5,10-1,13-6,0-12,16-14,3-10,6-17,7 1,9-26,4-3,2-11,1-6,-3-5,1-4,-3 0,-6 0,-3 3,-10 8,-7 11,-4 12,-12 10,0 11,9-2,-9 2,0 24,-1 7,9 16,-10 14,2 17,-19 18,1 15,-8 9,-2 5,-3-3,5-8,8-11,0-13,17-16,0-16,1-14,-1-11,0-15,12-8,0-10,5-14,8-13,3-23,9-18,0-16,3-9,3 2,-5 5,-3 12,-6 15,-6 13,-7 8,-4-2</inkml:trace>
  <inkml:trace contextRef="#ctx0" brushRef="#br0" timeOffset="124897.4885">6562 7932,'0'0,"0"0,0 0,0 0,0 0,31 89,-31-89,0 0,21 61,-21-61,9 77,0 4,-2-6,1-15,0-21,2-17,6-22,3 0,4-16,3-15,3-16,-6-13,-4-14,-8-3,-9 4,-2 11,2 19,-2 19,-10 15,10 9,0 0</inkml:trace>
  <inkml:trace contextRef="#ctx0" brushRef="#br0" timeOffset="125511.5499">7050 7961,'0'0,"0"0,0 0,0 0,0 0,0 0,0 0,0 0,0 0,0 0,0 0,0 0,0 0,0 0,0 0,0 0,0 0,0 0,0 0,0 0,0 0,0 0,0 0,0 0,0 0,0 0,0 0,0 0,0 0,0 0,67-42,-67 42,0 0,0 0,0 0,0 0,0 0,0 0,0 0,0 0,0 0,0 0,0 0,0 0,0 0,0 0,0 0,0 0,0 0,0 0,0 0,0 0,0 0,0 0,0 0,0 0,0 0,0 0,0 0,0 0,0 0,0 0,0 0,0 0,0 0,0 0,0 0,0 0,0 0,0 0,0 0,0 0,0 0,0 0,0 0,0 0,0 0,0 0,0 0,0 0,0 13,0-13,0 0,0 0,0 0,0 0,0 0,0 0,0 11,0-11,0 0,0 0,0 0,0 0,0 0,11 13,-11-13,0 0,0 0,0 0,0 0,10 15,-10-15,0 0,0 0,0 0,16 14,-16-14,0 0,0 0,23 10,-23-10,0 0,31 0,-31 0,34 0,-3 0,-2-10,-2-7,-9-5,-9-5,-9 0,-13 3,-10 7,-5 18,-5-1,-2 27,2 13,7 15,10 13,14 6,10-1,9-12,6-16,9-20,1-16,6-18,2-14,-1-13,-7-8</inkml:trace>
  <inkml:trace contextRef="#ctx0" brushRef="#br0" timeOffset="125886.5874">7622 7874,'0'0,"42"103,-42-103,0 0,8 29,-8-29,-1 53,13 3,-4-2,2-11,6-10,2-11,6-13,3-9,2 1,-1-22,1-8,-8-12,-5-13,-5-8,-10-5,1 8,-2 16,-10 17,1 26,-1 10,2 8</inkml:trace>
  <inkml:trace contextRef="#ctx0" brushRef="#br0" timeOffset="126305.6293">8184 8152,'16'0,"1"-8,-17 8,0 0,0 0,0 0,0 0,18 0,-18 0,0 0,0 0,0 0,33-20,-33 20,0 0,0 0,36-17,-36 17,0 0,34-22,-34 22,27-25,-6-3,-6 0,-5 1,-10-1,-12 1,-8 6,-10 5,-5 16,-2 22,-3 24,5 23,14 13,19 8,38-9,22-12,22-15,7-15,-7-15,-16-6,-19-2</inkml:trace>
  <inkml:trace contextRef="#ctx0" brushRef="#br0" timeOffset="131231.1218">9568 7613,'0'0,"0"0,0 0,0 0,0 0,0 0,0 0,0 0,0 0,0 0,0 0,0 0,0 0,0 0,0 0,0 0,0 0,0 0,0 0,0 0,0 0,0 0,0 0,0 0,0 0,0 0,0 0,0 0,0 0,0 0,0 0,0 0,0 0,0 0,0 0,0 0,0 0,0 0,0 0,0 0,0 0,0 0,0 0,0 0,0 0,0 0,0 0,0 0,0 0,0 0,0 0,0 0,0 0,0 0,0 0,0 0,0 0,0 0,0 0,0 0,0 0,44 93,-44-93,0 0,10 72,4 13,7 6,-1 4,2-5,-4-4,-5-15,-5-16,-9-18,12-19,-11-18,9-10,-8-22</inkml:trace>
  <inkml:trace contextRef="#ctx0" brushRef="#br0" timeOffset="131528.1513">9597 7582,'0'0,"0"0,0 0,0 0,0 0,0 0,0 0,0 0,0 0,0 0,205 48,-135-58,2 10,1-12,-2 11,5-13,-11 2,-15-1,-14-4</inkml:trace>
  <inkml:trace contextRef="#ctx0" brushRef="#br0" timeOffset="131843.183">9709 7951,'0'0,"0"0,0 0,0 0,0 0,0 0,0 0,0 0,0 0,0 0,177 45,-118-46,8 1,4 0,-3-1,-4 1,-10 0,-10-9,-14 9,-12 0</inkml:trace>
  <inkml:trace contextRef="#ctx0" brushRef="#br0" timeOffset="132139.2126">10684 8045,'10'22,"-10"7,0-29,0 0,0 0,11 33,-11-33,0 0,11 57,-11-57,-1 56,12-9,-11-15,0-14,-10-19,-7-15</inkml:trace>
  <inkml:trace contextRef="#ctx0" brushRef="#br0" timeOffset="132726.2713">10694 7581,'0'0,"0"0,0 0,0 0,0 0,0 0,0 0,0 0,0 0,0 0,0 0,0 0,0 0,0 0,0 0,0 0,0 0,0 0,0 0,0 0,0 0,0 0,0 0,0 0,0 0,0 0,0 0,0 0,0 0,0 0,0 0,26 88,-26-88,0 0,0 0,0 0,0 0,0 0,0 0,0 10,0-10,0 0,0 0,0 0,0 0,0 0,8 9,-8-9,0 0,0 0,0 0,0 0,0 0,0 0,0 0,0 0,0 0,18 15,-18-15,0 0,0 0,10 0,-10 0,0 0,0-18</inkml:trace>
  <inkml:trace contextRef="#ctx0" brushRef="#br0" timeOffset="133255.3239">11060 7477,'0'0,"58"95,-58-65,16 32,-5 14,3 12,-1 8,-1-6,-12-7,-2-20,2-19,0-13,-9-15,9-16,0 0,-11 0,12-22,-10-18,1-19,9-25,1-18,15-10,10 4,8 15,0 23,2 26,-3 16,-3 16,-1 12,-4 14,-2 7,-7 7,-19 2</inkml:trace>
  <inkml:trace contextRef="#ctx0" brushRef="#br0" timeOffset="133525.3509">11023 7902,'0'0,"0"0,0 0,0 0,0 0,0 0,0 0,0 0,0 0,0 0,0 0,0 0,0 0,187 26,-187-26,64-1,-2 1,-7-10,-7 10,-6-11,-3 11,-3 0</inkml:trace>
  <inkml:trace contextRef="#ctx0" brushRef="#br0" timeOffset="133817.3803">11691 7922,'-10'0,"-2"0,12 0,0 0,0 0,0 0,0 0,0 0,-12 11,12-11,0 0,0 0,0 0,0 0,-25 14,25-14,0 0,0 0,0 0,-27 22,27-22,0 0,0 0,-24 34,24-34,0 0,-20 46,20-46,-14 52,13 5,0-4,23-15,12-15,8-23,4-18,0-19,-11-15,-12-10,-13 2,-9 6,-26 12,-13 17,-13 25,-12 0,-5 35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6:44:28.869"/>
    </inkml:context>
    <inkml:brush xml:id="br0">
      <inkml:brushProperty name="width" value="0.05292" units="cm"/>
      <inkml:brushProperty name="height" value="0.05292" units="cm"/>
      <inkml:brushProperty name="color" value="#FF0000"/>
    </inkml:brush>
  </inkml:definitions>
  <inkml:trace contextRef="#ctx0" brushRef="#br0">8039 13639,'0'0,"0"0,0 0,0 0,0 0,0 0,0 0,0 0,90-112,-90 112,99-87,-86 65,-3 0,1-3,11-26,-3-4,-6-13,-12-14,-17-11,-14-5,-18 3,-10 16,-13 11,-6 8,-9 6,-10 8,-7 4,-13 9,-7 13,-5 8,-10 13,-5 15,3 14,-2 14,10 16,10 8,13 13,17 11,20 12,25 11,30 3,31 2,33-6,26-9,19-11,14-11,13-9,13-14,18-9,16-20,11-19,3-25,-5-26,-10-23,-17-20,-17-10,-25-5,-29 4,-29 5,-30 3</inkml:trace>
  <inkml:trace contextRef="#ctx0" brushRef="#br0" timeOffset="3899.3899">14754 13189,'0'0,"0"0,0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0,103 14,-103-14,0 0,0 0,0 0,0 0,0 0,-11-35,11 35,0 0,0 0,0 0,0 0,-20-38,20 38,0 0,0 0,0 0,-26-39,26 39,0 0,0 0,-35-43,35 43,0 0,-44-42,44 42,-53-42,-8-1,-5 4,-5-2,-6 5,1 2,-3 3,-2 2,-2 7,-4 5,-4 10,-5 7,-5 20,-1 10,1 9,8 5,14 5,11 5,14 4,16 6,13 17,14 10,10 9,26 11,13-5,16 1,15 1,13-6,8-6,7-10,5-11,5-13,6-12,-2-12,-4-15,-10-12,-13-13,-7-22,-7-15,1-30,-2-35,-4-33,-6-35,-12-19,-13-11,-16 6,-24 16,-22 24,-23 30,-23 21,-22 16,-25 14,-25 11</inkml:trace>
  <inkml:trace contextRef="#ctx0" brushRef="#br0" timeOffset="30784.0781">7960 12497,'0'0,"0"0,0 0,0 0,0 0,0 0,0 0,0 0,0 0,0 0,0 0,0 0,0 0,0 0,0 0,0 0,0 0,0 0,0 0,0 0,0 0,0 0,0 0,0 0,0 0,0 0,0 0,0 0,0 0,0 0,0 0,0 0,0 0,0 0,148-108,-148 108,14-12,1 0,-1-1,17-13,-2-2,3-2,3-3,2-4,9-6,3 2,3-6,1 6,-5 4,-2-1,-9 5,-7-1,-7-1,-5 1,-1-3,-1 2,-6 3</inkml:trace>
  <inkml:trace contextRef="#ctx0" brushRef="#br0" timeOffset="48209.8205">8206 8879,'0'0,"0"0,0 0,0 0,0 0,0 0,0 0,0 0,0 0,0 0,0 0,0 0,0 0,0 0,0 0,0 0,0 0,0 0,0 0,-85-121,85 121,0 0,0 0,-14-11,14 11,0 0,-14-9,14 9,-18 0,-16-21,-2 12,2 11,8-2,10-9,16 9,-9 0,9 0,0 0,0 0,0 0,0 0,0 9,0-9,9 0,-9 0,0 0,9 0,-9 0,0 0,0 0,8 0,-9 8,17 1,-6 6,0 14,-12 14,2 18,-2 15,1 13,0 10,-1 5,1 3,8-2,0-11,3-15,-11-25,0-22,1-20,0-12,-9-26,-4-17,1-14,0-5,3 6,10 12,-1 12,-7 7,7 1,1 0,-1-4</inkml:trace>
  <inkml:trace contextRef="#ctx0" brushRef="#br0" timeOffset="48642.8638">7932 8813,'0'0,"0"0,0 0,0 0,0 0,0 0,0 0,0 0,161 50,-161-50,51 20,4 12,2 11,3 13,-5 12,-10 6,-8 3,-15-2,-14 0,-9-2,-22-3,-8-2,-13-2,-9-14,-8-9,-10-12,2-11,1-21,15-15,25-12,29-8,21-1,21 2</inkml:trace>
  <inkml:trace contextRef="#ctx0" brushRef="#br0" timeOffset="49017.9013">8629 8964,'0'0,"0"0,0 0,0 0,0 0,0 0,0 0,0 0,39 115,-39-115,-3 90,1 31,0 20,0-3,14-24,-5-29,-8-37,12-27,-11-21,0-12,1-27,-11-30,-10-35,-2-26,-7-16</inkml:trace>
  <inkml:trace contextRef="#ctx0" brushRef="#br0" timeOffset="49245.924">8670 8784,'59'0,"-2"0,-57 0,0 0,60-1,-60 1,114-1,-12 2,-16 15,-16-16,-16 14,-17-15,-17 10,-20-9</inkml:trace>
  <inkml:trace contextRef="#ctx0" brushRef="#br0" timeOffset="49472.9468">8631 9288,'28'-1,"6"2,-34-1,0 0,0 0,41 0,-41 0,0 0,80 0,-80 0,85-10,1 8,-14-6,-15 9,-19-1,-12 0</inkml:trace>
  <inkml:trace contextRef="#ctx0" brushRef="#br0" timeOffset="49995.9989">9909 8993,'0'0,"0"0,0 0,0 0,0 0,0 0,0 0,0 0,0 0,0 0,0 0,0 0,0 0,0 0,0 0,0 0,-40-105,40 105,0 0,-59-17,59 17,-71-10,-2 12,10 16,14 5,16 10,22 4,21 3,21 3,24-1,15 4,6 1,4 3,-1 12,-7 9,-16 9,-15 4,-13-2,-14-13,-16-9,-10-16,-16-12,-22-13,-22-19,-24-13,-20-23,-4-16,10 0,24 4</inkml:trace>
  <inkml:trace contextRef="#ctx0" brushRef="#br0" timeOffset="54485.448">10209 11167,'0'0,"0"0,0 0,0 0,0 0,0 0,0 0,0 0,0 0,0 0,0 0,0 0,0 0,0 0,0 0,0 0,0 0,0 0,0 0,0 0,0 0,0 0,0 0,0 0,0 0,0 0,0 0,0 0,0 0,0 0,0 0,0 0,0 0,0 0,0 0,0 0,0 0,0 0,0 0,0 0,0 0,0 0,0 0,0 0,0 0,0 0,0 0,0 0,0 0,0 0,0 0,0 0,0 0,0 0,0 0,0 0,0 0,0 0,0 0,0 0,0 0,0 0,0 0,0 0,0 0,0 0,0 0,0 0,0 0,0 0,0 0,0 0,0 0,0 0,0 0,0 0,0 0,0 0,0 0,0 0,0 0,0 0,0 0,0 0,131 20,-131-20,0 0,40 0,-40 0,81 0,11-1,-92 1,100 0,5 0,5 0,6 17,1 1,0 0,-3 0</inkml:trace>
  <inkml:trace contextRef="#ctx0" brushRef="#br0" timeOffset="58798.8793">12339 11498,'0'0,"0"0,0 0,0 0,0 0,0 0,0 0,0 0,0 0,0 0,0 0,0 0,0 0,0 0,41 95,-41-95,0 0,0 0,0 0,0 0,0 0,0 0,0 0,0 0,0 0,10 11,-10-11,0 0,0 0,0 10,0-10,0 0,26 20,-26-20,34 31,15 13,17 9,13 10,2 1,-3 0,-7-5,-8-2,-3-2,-2 5,4 7,6 14,9 14,5 10,0 6,-1-4,-13-13,-11-16,-14-20,-9-16,-7-17,-4-17,-1-18</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6:46:24.631"/>
    </inkml:context>
    <inkml:brush xml:id="br0">
      <inkml:brushProperty name="width" value="0.05292" units="cm"/>
      <inkml:brushProperty name="height" value="0.05292" units="cm"/>
      <inkml:brushProperty name="color" value="#FF0000"/>
    </inkml:brush>
  </inkml:definitions>
  <inkml:trace contextRef="#ctx0" brushRef="#br0">12251 11792,'0'0,"0"0,0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 49,-3-49,0 0,0 0,0 0,0 0,0 0,0 0,0 0,0 0,0 0,0 0,0 0,0 0,0 0,0 0,0 0,0 0,0 0,0 0,0 0,0 0,0 0,0 0,0 0,0 0,0 0,0 0,0 0,0 0,0 0,0 0,0 0,0 0,0 0,0 0,0 0,0 0,0 0,0 0,0 0,0 0,0 0,0 0,0 0,0 0,0 0,0 0,0 0,0 13,0-13,0 0,0 0,0 0,0 0,0 0,0 0,0 0,0 0,0 0,0 0,0 0,0 0,0 0,0 0,0 0,0 0,0 0,0 0,0 0,0 0,0 0,0 0,0 0,0 0,0 0,0 0,0 0,0 0,0 0,0 0,0 0,0 0,0 0,0 0,0 0,0 0,0 0,0 0,0 0,0 0,0 0,0 0,0 0,0 0,0 0,0 0,0 0,0 11,0-11,0 0,0 0,0 0,0 0,0 0,0 0,0 0,0 0,0 0,0 0,0 0,0 0,0 0,0 0,0 0,0 0,0 0,0 0,0 0,0 0,0 0,8 0,-8 0,0 0,14 0,-14 0,0 0,0 0,0 0,0 0,0 0,0 0,0 0,0 0,0 0,0 0,0 0,0 0,0 0,0 0,0 0,0 0,0 0,0 0,0 0,21-13,-21 13,0 0,0 0,0 0,0 0,0 0,0 0,0 0,0 0,0 0,0 0,0 0,0 0,0 0,0 0,0 0,0 0,0 0,0 0,30-18,-30 18,0 0,0 0,0 0,0 0,0 0,0 0,0 0,0 0,0 0,0 0,0 0,0 0,0 0,0 0,0 0,0 0,0 0,30-20,-30 20,0 0,0 0,0 0,0 0,0 0,0 0,0 0,0 0,0 0,0 0,0 0,0 0,0 0,29-22,-29 22,0 0,0 0,0 0,0 0,0 0,0 0,0 0,0 0,0 0,0 0,0 0,0 0,0 0,0 0,0 0,19-16,-19 16,0 0,0 0,0 0,0 0,0 0,0 0,0 0,0 0,0 0,0 0,0 0,0 0,0 0,0 0,12-8,-12 8,0 0,0 0,0 0,0 0,0 0,0 0,0 0,0 0,0 0,0 0,0 0,0 0,0 0,0 0,0 0,0 0,0 0,0 0,0 0,0 0,0 0,0 0,0 0,0 0,0 0,0 0,0 0,0 0,0 0,0 0,0 0,0 0,0 0,0 0,0 0,0 0,0 0,0 0,0 0,-22 26,22-26,0 0,0 0,0 0,0 0,0 0,0 0,0 0,0 0,0 0,0 0,-31 36,31-36,0 0,0 0,0 0,0 0,0 0,0 0,0 0,0 0,0 0,-35 42,35-42,0 0,0 0,0 0,0 0,0 0,0 0,0 0,0 0,-34 37,34-37,0 0,0 0,0 0,0 0,0 0,0 0,0 0,-20 25,20-25,0 0,0 0,0 0,0 0,0 0,0 0,-10 13,10-13,0 0,0 0,0 0,0 0,0 0,0 0,0 0,0 0,0 0,0 0,0 0,0 0,0 0,0 0,0 0,0 0,23 0,-23 0,0 0,0 0,34-14,-34 14,0 0,46-17,-46 17,50-20,0 3,-50 17,38-9,-8 9,-13 17,-9 11,-8 7,-11 6,-2-4,-1-5,3-10,11-10,-8-5,8-7,26 1,8-1,13 0,0-19,-10 8,-13 11,-15-1,-9 19,-1 14,-11 5,-7 2,2-6,2-12,15-10,0-11,0 0,28 0,-3 0,-3 0,-6 0,-2 0,-14 29,1 9,-1 8,-14 0,5-10,10-16,-1-8,21-12,8 0,12-2,7 1,-6-14,-7 6,-13 9,-14 20,-8 9,-8 10,-3-4,3-9,8-11,0-6,18-9,0 8,3-8,1 0,-7 0,-3-1,-12 1,0 20,0 8,-10 2,10-6,0-8,15-17,13 1,13 0,3-18,0-1,-11 4,-11 6,-14 19,-8 21,-12 13,-2 5,3-14,11-13,0-22,26-1,8 1,3-17,-7 6,-12 11,-18 15,-14 29,-6 19,10 13,10-6,31-23</inkml:trace>
  <inkml:trace contextRef="#ctx0" brushRef="#br0" timeOffset="3673.3673">7969 12923,'0'0,"0"0,0 0,0 0,0 0,0 0,0 0,0 0,0 0,0 0,0 0,0 0,0 0,0 0,0 0,0 0,0 0,0 0,0 0,0 0,0 0,0 0,0 0,0 0,0 0,0 0,0 0,0 0,0 0,0 0,0 0,0 0,0 0,0 0,0 0,0 0,0 0,0 0,0 0,0 0,0 0,0 0,0 0,0 0,0 0,0 0,0 0,0 0,0 0,0 0,0 0,0 0,0 0,0 0,0 0,0 0,0 0,0 0,0 0,0 0,0 0,0 0,0 0,0 0,0 0,0 0,0 0,0 0,0 0,0 0,0 0,0 0,0 0,0 0,0 0,0 0,0 0,0 0,0 0,0 0,0 0,0 0,0 0,0 0,88 4,-88-4,0 0,42-34,-42 34,55-43,6-7,1-4,3-2,0 1,-5-2,2 0,0-2,3-2,0-10,6-6,1-6,1-5,2-1,-7 5,-2 5,-8 10,-10 10,-7 8,-9 4,0 1,0 6</inkml:trace>
  <inkml:trace contextRef="#ctx0" brushRef="#br0" timeOffset="4225.4225">10217 11322,'0'0,"0"0,0 0,0 0,0 0,0 0,0 0,0 0,0 0,0 0,161 90,63-83,-164-7,0 0,-1 0,59 0,-2 0,-7-1,-5 1,-8-11,-10 9,-5-10,0 11,2-12</inkml:trace>
  <inkml:trace contextRef="#ctx0" brushRef="#br0" timeOffset="9508.9507">4911 8789,'0'0,"0"0,0 0,0 0,0 0,0 0,0 0,0 0,0 0,0 0,0 0,0 0,0 0,0 0,0 0,0 0,0 0,0 0,0 0,0 0,0 0,0 0,0 0,0 0,0 0,0 0,0 0,0 0,0 0,0 0,0 0,0 0,0 0,0 0,0 0,0 0,0 0,0 0,0 0,0 0,0 0,0 0,0 0,0 0,0 0,0 0,0 0,0 0,0 0,0 0,0 0,0 0,0 0,0 0,0 0,0 0,0 0,0 0,0 0,0 0,0 0,0 0,0 0,0 0,2 132,-31-63,-13 18,-11 17,-6 1,2-2,11-20,16-23,14-26,16-19,0-15,0 0,0-23,24-19,9-25,10-26,15-16,10 0,3 19,-8 30,-15 34,-10 26,-5 25,-3 19,-3 17,-2 22,-2 17,-4 15,3 14,5-2,1-16,-3-32,-10-47,-15-45,-9-36,-9-26,-10-16</inkml:trace>
  <inkml:trace contextRef="#ctx0" brushRef="#br0" timeOffset="9716.9715">5183 9413,'63'-12,"-7"-4,-56 16,0 0,46-14,-46 14,89-31,-22 3,-17 5,-6 4,-4-4</inkml:trace>
  <inkml:trace contextRef="#ctx0" brushRef="#br0" timeOffset="10439.0438">5901 8966,'0'0,"0"0,0 0,0 0,0 0,0 0,0 0,0 0,0 0,0 0,56 89,-56-89,0 0,-1 48,1-48,-2 78,0 27,0 14,8-2,-9-24,11-33,-9-30,1-20,0-10,-9 1,-4-24,-5-12,-1-22,3-25,19-19,-2-9,25 3,8 17,7 22,2 19,4 20,0 9,0 12,3 8,-7 9,-5 13,-14 9,-17 7,-23 6,-17 2,-12 4,-9-9,4-6,15-13,14-9,10-13,11 0,20 0,16-21,20 3,17 6,4 13,-4 11,-13 14,-21 15,-26 11,-28 10,-22 4,-23-2,-12-12,-11-14,5-17,11-21,21-12,21-24,26-10,21-4,16-4</inkml:trace>
  <inkml:trace contextRef="#ctx0" brushRef="#br0" timeOffset="10744.0743">6782 8935,'0'0,"0"0,0 0,0 0,0 0,0 0,0 0,0 0,0 0,0 0,134 137,-135-62,0 15,-1 6,1-7,-2-17,2-26,0-20,1-17,0-9,1-28,-1-13,-15-25,4-17,-3-7</inkml:trace>
  <inkml:trace contextRef="#ctx0" brushRef="#br0" timeOffset="10928.0927">7009 8875,'53'-19,"3"5,-56 14,0 0,54-15,-54 15,109-23,-15 11,-16 12,-22 12,-27 13,-29 8,-17-2</inkml:trace>
  <inkml:trace contextRef="#ctx0" brushRef="#br0" timeOffset="11159.1158">7102 9276,'59'-13,"-1"4,-58 9,0 0,46-10,-46 10,84-13,-26 13,-30-1,-28 16,-14 10</inkml:trace>
  <inkml:trace contextRef="#ctx0" brushRef="#br0" timeOffset="11333.1332">6981 9747,'46'0,"18"-1,-64 1,0 0,72-14,-72 14,132-15,-6-10,-30 2,-41 2,-36 6</inkml:trace>
  <inkml:trace contextRef="#ctx0" brushRef="#br0" timeOffset="11867.1865">4897 9290,'0'0,"0"0,0 0,0 0,0 0,0 0,0 0,0 0,0 0,0 0,0 0,0 0,0 0,0 0,0 0,-195 65,195-65,-11 0,11 0,0 0,10 0,30 0,28-10,33 9,16-7,1 7,-13 10,-20 3</inkml:trace>
  <inkml:trace contextRef="#ctx0" brushRef="#br0" timeOffset="31266.1263">7694 12707,'0'0,"0"0,0 0,0 0,0 0,0 0,0 0,0 0,0 0,0 0,0 0,0 0,0 0,173-53,-173 53,65-35,-5-4,3 2,-8 1,3 0,-5 0,1-1,-4-4,2-5,-2-4,3-1,0-5,1 0,-2-6,-1-4,-1 1,1 2,-3 1,0 6,-4 8,-1 6,-4 7,-6 6,-5 3,0 10,-7 2,-1 3,-2 11,-7-11,-11 11,8 0,-8 0,-14 0,2 11,3-11</inkml:trace>
  <inkml:trace contextRef="#ctx0" brushRef="#br0" timeOffset="33905.3902">9412 9990,'0'0,"0"0,0 0,0 0,0 0,0 0,0 0,0 0,0 0,0 0,0 0,0 0,0 0,0 0,0 0,0 0,0 0,0 0,0 0,0 0,0 0,0 0,0 0,0 0,0 0,0 0,0 0,0 0,0 0,0 0,0 0,0 0,0 0,0 0,0 0,0 0,0 0,0 0,0 0,0 0,0 0,0 0,0 0,0 0,0 0,0 0,0 0,0 0,0 0,0 0,0 0,0 0,0 0,0 0,0 0,0 0,0 0,0 0,0 0,0 0,0 0,0 0,0 0,0 0,0 0,0 0,0 0,0 0,0 0,0 0,0 0,0 0,0 0,0 0,0 0,0 0,0 0,0 0,0 0,0 0,34 103,-34-103,0 0,0 0,-1 28,1-28,0 0,-8 39,8-39,-14 46,-3 8,-8 4,-3-3,2-4,2-8,4-9,4-7,6-11,10-7,0-9,0 0,13-9,8-10,7-16,5-15,0-15,3-7,1 4,1 8,-1 19,-2 14,-4 16,-4 11,-4 20,-6 14,-7 10,-11 9,1 5,0-1,-10-6,10-8,-1-11,-9-8,9-6,1-7,0-11,0 0,1-19,-1-9,-9-8</inkml:trace>
  <inkml:trace contextRef="#ctx0" brushRef="#br0" timeOffset="34069.4066">9495 10396,'0'0,"0"0,0 0,0 0,10 0,-10 0,25-2,27 16,-52-14,0 0,76 0,-76 0,94-1,-5 2,-14-11</inkml:trace>
  <inkml:trace contextRef="#ctx0" brushRef="#br0" timeOffset="37351.7348">11383 9908,'0'0,"0"0,0 0,0 0,0 0,0 0,0 0,0 0,0 0,0 0,0 0,0 0,0 0,0 0,0 0,0 0,0 0,0 0,0 0,0 0,0 0,0 0,31 103,-31-103,0 0,0 0,0 0,0 17,0-17,0 0,0 0,-1 22,1-22,0 0,-14 24,14-24,-18 49,-5 1,-6 2,1 1,0 2,-4-1,9-10,7-7,4-15,12-12,0-10,0 0,0-19,19-11,-2-18,3-21,7-19,1-2,4 5,0 20,1 24,0 23,-3 18,-2 29,-5 21,-10 18,-15 19,2 2,-19-3,7-13,12-21,-1-16,19-20,-1-16,4-15,-9-23,-12-18,2-11,-30 0</inkml:trace>
  <inkml:trace contextRef="#ctx0" brushRef="#br0" timeOffset="37564.7561">11285 10185,'0'0,"0"0,0 0,0 0,0 0,0 0,0 0,0 0,0 0,0 0,0 0,0 0,0 0,0 0,0 0,181 85,-114-97,-6-7,-11-2,-9 4,-9 8</inkml:trace>
  <inkml:trace contextRef="#ctx0" brushRef="#br0" timeOffset="38324.8321">11893 10066,'0'0,"0"0,0 0,0 0,0 0,0 0,0 0,0 0,0 0,0 0,0 0,0 0,0 0,0 0,0 0,0 0,-53 99,53-99,0 0,-1 66,1-66,-13 69,13-6,-10-13,10-21,0-17,0-12,0 0,0 0,0-20,0-15,1-24,15-19,10-8,5 2,11 15,2 15,1 21,-2 15,-5 18,-4 0,-8 0,-7 14,-20 1,1 2,-22 8,-15 4,-1 1,-1-2,5-3,11-5,5-4,4-7,14-9,-8 14,20-3,10 7,21 8,7 9,3 5,-5 2,-12-1,-14-6,-11-6,-11-2,-17-2,-16-1,-26-3,-17-5,-4-6,6-10,15 0,21 0,16 0,22 0,11-9</inkml:trace>
  <inkml:trace contextRef="#ctx0" brushRef="#br0" timeOffset="44585.4581">9821 11005,'0'0,"0"0,0 0,0 0,0 0,0 0,0 0,0 0,0 0,0 0,0 0,0 0,0 0,0 0,0 0,0 0,0 0,0 0,0 0,-180 39,180-39</inkml:trace>
  <inkml:trace contextRef="#ctx0" brushRef="#br0" timeOffset="50258.025">11972 10137,'0'0,"0"0,0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0,77 52,-77-52,0 0,0 0,0 0,0 0,0 0,0 0,0 0,0 0,0 0,0 0,0 0,0 0,0 0,0 0,-9-2,9 2,0 0,0 0,0 0,0 0,0 0,0 0,-22 0,22 0,0 0,0 0,0 0,0 0,0 0,-35 2,35-2,0 0,0 0,0 0,0 0,-43 13,43-13,0 0,0 0,0 0,-49 9,49-9,0 0,0 0,-41 9,41-9,0 0,-34 0,34 0,-22 11,11-11,11 0,0 0,8 9,10-9,15 2,13-2,10 0,5 0,-7-2,-9 2,-17 2,-13-2,-15 9,-20 5,-15 8,-16 1,-9-2,-2-6,7-1,14-6,16-8,14 13,11-13,34 18,10-5,22-1,4-3,-6-10,-8 11,-17-10,-13 9,-16-9,-10 16,-27-3,-11 0,-17 2,0-4,7-2,16-9,18 12,14 0,19 6,21 9,15 4,6-6,-8-3,-19-3,-15 3,-19 5,-29 3,-20-7</inkml:trace>
  <inkml:trace contextRef="#ctx0" brushRef="#br0" timeOffset="51497.1492">9720 10208,'0'0,"0"0,0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0,-89 68,89-68,0 0,0 0,0 0,0 0,0 0,0 0,-14 9,14-9,0 0,0 0,0 0,0 0,0 0,0 8,0-8,0 0,0 0,0 0,0 0,0 0,0 0,0 0,0 0,0 0,0 14,0-14,0 0,0 0,0 0,0 0,0 0,0 8,0-8</inkml:trace>
  <inkml:trace contextRef="#ctx0" brushRef="#br0" timeOffset="51580.1575">9605 10437,'0'0,"0"0,0 0</inkml:trace>
  <inkml:trace contextRef="#ctx0" brushRef="#br0" timeOffset="51701.1693">9578 10415,'0'0,"0"0,0 0</inkml:trace>
  <inkml:trace contextRef="#ctx0" brushRef="#br0" timeOffset="52393.2388">9360 10355,'0'0,"0"0,0 0,0 0,0 0,0 0,0 0,0 0,0 0,0 0,0 0,0 0,0 0,0 0,0 0,204-87,-173 87,1 0,-2 0,30-1,-5 1,-6 1</inkml:trace>
  <inkml:trace contextRef="#ctx0" brushRef="#br0" timeOffset="53021.3016">9615 10385,'-34'0,"-2"0,36 0,0 0,0 0,-35 0,35 0,0 0,-69-13,69 13,-66-7,8 7,14-15,16 15,18 0,10 0,26 0,15 0,22 0,23 11,10-12,1 16,-11-7,-16 2,-23 0,-19-2,-18 4,-21 1,-16-1,-19 2,-14-1,-3-3,-1-2,12-7,8 12,17-13,15 9,12-9,17 12,12-1,13 0,12 2,5 2,-5-2,-8-3,-19 0,-16-2,-11 2,-19 3,-8 3,-12 2,0-2,7-2,10-3,21-2,0 9,35 7,9 11,10 1,0-4,-1 0,-11-8</inkml:trace>
  <inkml:trace contextRef="#ctx0" brushRef="#br0" timeOffset="55703.5698">8176 13104,'0'0,"0"0,0 0,0 0,0 0,0 0,0 0,0 0,0 0,0 0,0 0,171 111,-140-111,4 0,1-1,40 2,4-11,5 10,9-18,0 7,-2 0,-5 0,-13 12,-7-10,-8 9,-6 0,-10 0,-9 0,-7 0</inkml:trace>
  <inkml:trace contextRef="#ctx0" brushRef="#br0" timeOffset="56462.6456">9509 12436,'0'0,"0"0,0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0,-71 12,71-12,0 0,0 0,0 0,-16 17,16-17,0 0,0 0,-19 36,19-36,0 0,-31 40,31-40,-32 41,-4-2,8-9,10-8,7-11,11-11,0 0,0 0,22 0,2-17,13-7,9-10,4-9,2-1,-8 4,-10 9,-13 12,-6 8,-6 11,-1 0,4 21,0 10,-2 10,1 7,-12 2,9-1,-8-1,-1-2,1 0,9-5,-10-5,0-6,1-9,13-10,-4-11,0-16,-8-10,0-10</inkml:trace>
  <inkml:trace contextRef="#ctx0" brushRef="#br0" timeOffset="56687.6682">9369 12590,'0'0,"0"0,0 0,0 0,0 0,0 0,0 0,0 0,0 0,0 0,0 0,0 0,0 0,0 0,0 0,0 0,0 0,0 0,0 0,30 0,-30 0,0 0,0 0,45-1,-45 1,0 0,66 16,-66-16,82 14,-4 0,-8 3,-14 2,-17 1</inkml:trace>
  <inkml:trace contextRef="#ctx0" brushRef="#br0" timeOffset="60389.0383">9907 12859,'0'0,"0"0,0 0,0 0,0 0,0 0,0 0,0 0,0 0,0 0,0 0,0 0,0 0,0 0,0 0,0 0,0 0,0 0,0 0,0 0,0 0,0 0,0 0,0 0,0 0,0 0,0 0,0 0,187-15,-187 15,44-28,8-6,5-9,3-6,5-8,-3-4,2-1,-2 3,-2 5,4-2,-2 0,2-1,2-6,0-2,2-2,-4 1,-1 6,-5 4,-4 9,-11 10,-8 3,-8 4,-9 3,-3 3</inkml:trace>
  <inkml:trace contextRef="#ctx0" brushRef="#br0" timeOffset="61309.1303">11508 11904,'0'0,"0"0,0 0,0 0,0 0,0 0,0 0,0 0,0 0,0 0,0 0,0 0,0 0,0 0,0 0,0 0,0 0,0 0,0 0,0 0,0 0,0 0,0 0,0 0,0 0,0 0,0 0,0 0,0 0,0 0,0 0,0 0,0 0,0 0,-79 105,79-105,-35 50,-9 7,-2 1,4-9,11-14,11-15,11-11,9-9,0 0,15-16,2-4,6-10,4-11,2-6,4-8,-1 5,-8 11,-9 15,-15 15,10 9,-10 0,17 18,-4 6,0 11,-5 10,-8-1,11-4,-11-5,0-7,0-6,9-2,-9-5,0-15,12 8,-12-8,-8-24,-5-1,-5-5</inkml:trace>
  <inkml:trace contextRef="#ctx0" brushRef="#br0" timeOffset="61507.1501">11303 12150,'15'1,"3"-1,-18 0,0 0,0 0,0 0,25 0,-25 0,0 0,0 0,48 0,-48 0,0 0,54-12,-54 12,56-9,-6-7,-10-5,-9 2,-3-1</inkml:trace>
  <inkml:trace contextRef="#ctx0" brushRef="#br0" timeOffset="61790.1784">11828 11993,'0'0,"0"0,0 0,0 0,0 0,0 0,0 0,0 0,0 0,0 0,0 0,0 0,0 0,0 0,0 0,0 0,0 0,0 0,0 0,0 0,-15 0,15 0,0 0,0 0,0 0,0 0,0 0,0 0,-20 1,20-1,0 0,0 0,0 0,0 0,0 0,-25 0,25 0,0 0,0 0,0 0,0 0,-29 18,29-18,0 0,0 0,0 0,-29 23,29-23,0 0,0 0,-22 30,22-30,0 0,-13 36,13-36,-1 40,24 8,12-1,11-7,2-13,-2-16,-11-13,-13 4</inkml:trace>
  <inkml:trace contextRef="#ctx0" brushRef="#br0" timeOffset="63038.3032">11923 11685,'0'0,"0"0,0 0,0 0,0 0,0 0,0 0,0 0,0 0,0 0,0 0,0 0,0 0,0 0,0 0,0 0,0 0,0 0,0 0,-155 90,155-90,-26 21,1-5,-1 2,-3-4,-6 1,-10-1,-4 6,-4 5,1 3,2 1,0 0,-1 2,0 1,-9 5,3 2,-7 7,-1 4,0 5,-97 90,132-115,-1 2,1 1,-37 35,-1 3,-6 4,-8 5,-5-1,-6 3,-2-3</inkml:trace>
  <inkml:trace contextRef="#ctx0" brushRef="#br0" timeOffset="67663.7657">9463 12456,'0'0,"0"0,0 0,0 0,0 0,0 0,0 0,0 0,0 0,0 0,0 0,0 0,0 0,0 0,0 0,0 0,0 0,0 0,0 0,0 0,0 0,0 0,0 0,0 0,0 0,0 0,0 0,0 0,0 0,0 0,0 0,0 0,0 0,0 0,0 0,0 0,0 0,0 0,0 0,0 0,0 0,0 0,0 0,0 0,0 0,0 0,0 0,0 0,0 0,0 0,0 0,0 0,0 0,0 0,0 0,0 0,0 0,0 0,0 0,0 0,0 0,0 0,0 0,0 0,0 0,0 0,0 0,0 0,0 0,0 0,0 0,0 0,0 0,0 0,0 0,0 0,0 0,0 0,0 0,0 0,0 0,0 0,0 0,0 0,0 0,168 54,-168-54,0 0,0 0,0 0,0 0,0 0,0 0,0 0,0 0,0 0,0 0,0 0,0 0,0 0,0 0,0 0,0 0,0 0,0 0,0 0,0 0,0 0,0 0,0 0,0 0,0 0,0 0,0 0,0 0,0 0,0 0,0 0,-16 0,16 0,0 0,0 0,0 0,0 0,0 0,0 0,0 0,-19-17,19 17,0 0,0 0,0 0,0 0,0 0,0 0,-29-13,29 13,0 0,0 0,0 0,0 0,0 0,-41-16,41 16,0 0,0 0,0 0,0 0,-48-16,48 16,0 0,0 0,0 0,-57-13,57 13,0 0,0 0,-62-12,62 12,0 0,-61 0,61 0,-53-9,14 7,16 2,15 0,16 9,17 6,19 7,15 5,13 7,0 1,-2-2,-12 1,-16-11,-21-1,-21-4,-20-8,-24-8,-15-2,-14-13,-7-4,6 4,8-2,17 15,21 0,28 13,19 29,26 24,22 15,10 3,-5-8,-14-15,-26-15,-33-9,-17-6,-33-2,-15-4,-5-6,3-5</inkml:trace>
  <inkml:trace contextRef="#ctx0" brushRef="#br0" timeOffset="68310.8304">7191 13759,'0'0,"0"0,0 0,0 0,0 0,0 0,0 0,0 0,0 0,0 0,0 0,0 0,0 0,0 0,0 0,0 0,0 0,0 0,0 0,0 0,0 0,0 0,0 0,0 0,0 0,0 0,0 0,0 0,0 0,0 0,0 0,0 0,0 0,0 0,0 0,0 0,0 0,0 0,0 0,0 0,0 0,0 0,0 0,0 0,0 0,0 0,0 0,0 0,0 0,0 0,0 0,0 0,0 0,0 0,0 0,0 0,78-94,-78 94,0 0,0 0,0 0,0 0,0 0,0 0,13 0,-13 0,0 0,0 0,0 0,14-10,-14 10,0 0,0 0,0 0,0 0,9 0,-9 0,0 0,0 0,0 0,10-10,-10 10,0 0,0 0,8 0,-8 0,0 0,0-16,0 16</inkml:trace>
  <inkml:trace contextRef="#ctx0" brushRef="#br0" timeOffset="68837.8831">7531 13653,'0'0,"0"0,0 0,0 0,62 115,-27-78,89 52,-92-65,-2-2,5 6,36 25,6 12,4 13,4 9,0 10,0 8,2 8,-3 7,-3 9,-2 4,-3 6,1-5,5-1,2-17</inkml:trace>
  <inkml:trace contextRef="#ctx0" brushRef="#br0" timeOffset="73342.3334">8503 15562,'0'0,"0"0,0 0,0 0,0 0,0 0,0 0,0 0,0 0,0 0,0 0,0 0,0 0,0 0,0 0,0 0,0 0,0 0,0 0,0 0,0 0,0 0,0 0,0 0,0 0,0 0,0 0,0 0,0 0,0 0,0 0,0 0,0 0,0 0,0 0,0 0,0 0,0 0,0 0,0 0,0 0,0 0,0 0,91 89,-91-89,0 0,0 0,0 0,0 0,0 0,0 0,0 0,0 0,0 0,0 0,0 0,0 0,0 0,0 0,0 0,0 0,0 0,0 0,0 0,0 0,0 0,0 0,0 0,0 0,0 0,0 0,0 0,0 0,0 0,0 0,0 0,0 0,0 0,0 0,0 0,11 9,-11-9,0 0,0 0,0 0,0 0,0 0,0 0,0 0,0 0,0 0,0 0,0 0,0 0,0 0,0 0,0 0,0 0,0 0,0 0,0 0,-26 16,26-16,0 0,0 0,0 0,-42 16,42-16,0 0,0 0,-50 22,50-22,0 0,-52 23,52-23,-41 20,9-3,9-4,6-2,6-11,11 11,0-11,0 0,0 0,24-8,10-9,21-4,16-9,8-3,-2 2,-9 4,-16 10,-16 17,-8 18,-8 23,-2 23,-17 19,11 8,-10-1,0-14,-1-19,0-21,0-17,-1-19,0 0,-1-12,-14-13,-3-12,-11-10,-9-5,-4-3,-1 0</inkml:trace>
  <inkml:trace contextRef="#ctx0" brushRef="#br0" timeOffset="73487.348">8563 15779,'0'0,"0"0,0 0,0 0,0 0,0 0,0 0,0 0,0 0,0 0,0 0,0 0,0 0,0 0,0 0,0 0,0 0,0 0,0 0,0 0,0 0,0 0,0 0,0 0,0 0,0 0,0 0,0 0,0 0,0 0,0 0,37 29,-37-29,0 0,64 33,-64-33,93 35,16-12,-6-23,-17 0</inkml:trace>
  <inkml:trace contextRef="#ctx0" brushRef="#br0" timeOffset="74723.4716">9820 14826,'0'0,"0"0,0 0,0 0,0 0,0 0,0 0,0 0,0 0,0 0,0 0,0 0,0 0,0 0,0 0,198-37,-161 2,7-12,7-13,45-55,8-22,1-8,-8 2,-5 9,-10 18,-2 17,-7 20,-6 15,-8 5,-7 11,-5 2,-8 3,-6 3,-6 0,-4 4,-6 3,-1 10</inkml:trace>
  <inkml:trace contextRef="#ctx0" brushRef="#br0" timeOffset="75542.5535">11276 13795,'0'0,"0"0,0 0,0 0,0 0,0 0,0 0,0 0,0 0,0 0,0 0,0 0,0 0,0 0,0 0,0 0,0 0,0 0,0 0,0 0,0 0,0 0,0 0,0 0,0 0,0 11,0-11,0 0,0 0,0 0,0 0,-15 16,15-16,0 0,0 0,0 0,-17 29,17-29,0 0,0 0,-24 40,24-40,0 0,-26 46,26-46,-31 47,-2 2,1-5,3-3,3-4,5-9,10-9,11-10,0-9,9 0,12-9,10-9,11-9,6-15,4-3,-5 3,-10 9,-12 12,-9 20,-2 1,-4 24,2 15,-10 15,0 6,-1-4,-1-10,-12-8,4-9,0-8,9-8,-1-13,0 0,-2-15,2-14</inkml:trace>
  <inkml:trace contextRef="#ctx0" brushRef="#br0" timeOffset="75750.5743">11126 14111,'0'0,"0"0,0 0,0 0,0 0,0 0,0 0,12 9,-12-9,0 0,0 0,0 0,17 14,-17-14,0 0,0 0,30 17,-30-17,0 0,41 20,-41-20,53 19,3-9,0-10,-5-9,-11-3</inkml:trace>
  <inkml:trace contextRef="#ctx0" brushRef="#br0" timeOffset="76328.6321">11563 14143,'0'15,"0"7,0-22,0 0,0 0,0 0,0 0,-11 21,11-21,0 0,0 0,0 0,-10 40,10-40,0 0,0 0,-14 39,14-39,0 0,-13 36,13-36,-10 28,0-7,3-7,7-5,-8-9,8 0,0 8,0-8,0 0,0 0,0 0,0 0,0 0,0 0,0 0,0 0,0 0,25 0,3 11,11-4,4 4,1 0,-3-11,-5 8,-9-8,-7-11,-9-9,-12-18,0-18,1-12,-33 0,-10 18,-8 19,0 18,6 11</inkml:trace>
  <inkml:trace contextRef="#ctx0" brushRef="#br0" timeOffset="77100.7093">12069 13314,'0'0,"0"0,0 0,0 0,0 0,0 0,0 0,0 0,0 0,0 0,0 0,0 0,0 0,0 0,0 0,0 0,0 0,0 0,0 0,0 0,0 0,0 0,0 0,0 0,0 0,0 0,0 0,0 0,0 0,0 0,0 0,0 0,0 0,0 0,0 0,0 0,0 0,0 0,0 0,0 0,0 0,0 0,0 0,178 44,-178-44,81-1,13 2,13 9,4 5,0 5,-4 3,-12-2,-3-2,-10-12,-4-8,-5-16</inkml:trace>
  <inkml:trace contextRef="#ctx0" brushRef="#br0" timeOffset="78021.8014">12531 13700,'0'0,"0"0,0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0,23-75,-23 75,0 0,0 0,0 0,0 0,0 0,0 0,0 0,0 0,0 0,0 0,12-9,-12 9,0 0,0 0,0 0,0 0,0 0,0 0,0 0,0 0,0 0,0 0,0 0,0 0,0 0,0 0,0 0,0 0,0 0,0 0,0 0,0 0,0 0,0 0,0 0,0 0,0 0,0 0,0 0,0 0,0 8,0-8,0 0,0 0,0 0,0 0,0 0,0 0,0 24,0-24,0 0,0 0,0 0,0 0,0 0,-24 36,24-36,0 0,0 0,0 0,0 0,-23 39,23-39,0 0,0 0,0 0,-31 40,31-40,0 0,0 0,-30 33,30-33,0 0,-28 23,28-23,-28 21,2-4,2-6,7-11,5 8,12-8,0 0,0-12,0-4,25-10,2-10,9-3,0-2,-2 6,-5 11,-9 7,-7 7,-13 10,10 0,-10 25,0 9,-19 13,6 7,-2-7,3-6,5-12,7-7,-12-9,12-13,0 8,0-8,10-13,1-5,0-5,-1-6</inkml:trace>
  <inkml:trace contextRef="#ctx0" brushRef="#br0" timeOffset="78219.8212">12373 13736,'0'0,"12"10,-12-10,0 0,0 0,0 0,0 0,0 0,14 9,-14-9,0 0,0 0,0 0,0 0,26 17,-26-17,0 0,0 0,0 0,33 18,-33-18,0 0,0 0,39 18,-39-18,0 0,37 11,-37-11,35 0,-3-1</inkml:trace>
  <inkml:trace contextRef="#ctx0" brushRef="#br0" timeOffset="78791.8784">12687 13719,'0'13,"1"2,-1-15,0 0,0 0,-13 19,13-19,0 0,-12 37,12-37,-14 38,-2 0,16-38,-13 34,2-8,9-8,-9-9,11-9,0 0,0 0,0 0,0 0,0 0,0 0,0 0,10 0,-10 0,20-9,-2 9,6-16,6 7,-2 0,2-3,0-1,-6 1,-7 1,-4-2,-13-3,0-8,-15-6,-10-1,-9 2,0 7,4 10,3 12,11-8,16 8,0 0,13 0,3 0</inkml:trace>
  <inkml:trace contextRef="#ctx0" brushRef="#br0" timeOffset="79107.9099">12852 13763,'0'0,"0"0,0 0,0 0,0 0,0 0,0 0,0 0,0 0,0 17,0-17,0 0,0 0,0 0,0 0,0 0,0 18,0-18,0 0,0 0,0 0,0 0,0 25,0-25,0 0,0 0,0 0,0 34,0-34,0 0,0 0,-12 36,12-36,0 0,-8 37,8-37,0 36,-14-7,15-11,-1-9,0-9,20-20,-1-8,-2-7,0-7</inkml:trace>
  <inkml:trace contextRef="#ctx0" brushRef="#br0" timeOffset="79304.9297">12915 13694,'13'-1,"3"1,-16 0,0 0,0 0,0 0,0 0,18 9,-18-9,0 0,0 0,0 0,36 12,-36-12,0 0,0 0,43 13,-43-13,0 0,39 14,-39-14,43 16,-9-5,-7-3,-7 0,-20-8</inkml:trace>
  <inkml:trace contextRef="#ctx0" brushRef="#br0" timeOffset="79518.9511">12843 13820,'0'0,"0"0,0 0,0 0,0 0,0 0,0 0,17 0,-17 0,0 0,0 0,0 0,22 17,-22-17,0 0,0 0,40 18,-40-18,0 0,58 25,-58-25,69 31,2-12,-9-9</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6:48:50.837"/>
    </inkml:context>
    <inkml:brush xml:id="br0">
      <inkml:brushProperty name="width" value="0.05292" units="cm"/>
      <inkml:brushProperty name="height" value="0.05292" units="cm"/>
      <inkml:brushProperty name="color" value="#FF0000"/>
    </inkml:brush>
  </inkml:definitions>
  <inkml:trace contextRef="#ctx0" brushRef="#br0">2583 9383,'0'0,"0"0,0 0,0 0,0 0,0 0,0 0,0 0,0 0,0 0,0 0,0 0,0 0,0 0,0 0,0 0,-22 95,22-95,0 0,0 0,0 0,0 0,0 0,0 0,0 0,0 0,0 0,0 0,0 0,0 0,0 0,0 0,0 0,0 0,0 0,0 0,0 0,0 0,0 0,0 0,0 0,0 0,0 0,-9 19,9-19,0 0,0 0,0 0,0 0,0 0,0 0,0 0,0 0,0 0,0 0,0 0,0 0,0 0,0 0,0 0,0 0,0 0,0 0,0 0,0 0,0 0,0 13,0-13,0 0,0 0,0 0,0 0,0 0,0 0,0 0,0 0,0 0,0 0,0 0,0 0,0 0,0 0,0 0,0 0,0 0,0 0,0 0,0 0,0 0,0 0,0 0,0 0,0 0,0 0,0 0,0 0,0 0,0 0,0 0,0 0,0 0,0-29,0 29,0 0,0 0,0 0,15-46,-15 46,0 0,0 0,23-73,-23 73,0 0,31-93,-31 93,37-102,6 7,-5 12,-6 21,-8 25,-3 22,0 24,9 26,4 22,-3 24,-3 20,-8 8,-8-1,-2-14,-12-23,12-24,-10-22,-1-15,2-19,-1-14,1-20,-20-15</inkml:trace>
  <inkml:trace contextRef="#ctx0" brushRef="#br0" timeOffset="193.019">2545 9269,'0'0,"0"0,0 0,0 0,0 0,0 0,0 0,19-8,-19 8,0 0,0 0,0 0,34-8,-34 8,0 0,0 0,54-9,-54 9,0 0,68-10,-68 10,74-12,-9 0,-9-5</inkml:trace>
  <inkml:trace contextRef="#ctx0" brushRef="#br0" timeOffset="963.0963">3319 9118,'-1'33,"10"1,-9-34,0 0,0 0,0 36,0-36,0 0,12 68,-12-68,0 64,11-9,-12-12,1-16,-1-10,1-17,0 0,0 0,1-20,0-23,0-24,13-19,6-1,8 10,7 15,2 14,-5 15,-1 15,-5 18,0 0,-1 14,1 6,-2 10,-6 2,-10 6,-8 3,-27 1,-9-1,-3-9,6-10,11-12,11-10,21 0,13-14,17-5,16 0,9 9,0 9,-8 20,-11 6,-15 7,-22 7,-24 3,-24 4,-23 0,-12-3,3-9,10-13,23-20,18-1,21-40,9-9,19-10</inkml:trace>
  <inkml:trace contextRef="#ctx0" brushRef="#br0" timeOffset="1401.1398">4111 8996,'0'0,"0"25,0-25,0 0,0 0,-1 29,1-29,0 0,-1 61,1-61,-12 85,-3 19,-5-3,7-15,3-34,9-34,2-33,20-26,-1-22,-1-23,-1-9,-8 2,-10 21,2 24,-2 22,-11 14,11 12,0 0,13 0,17 0,22-11,23 10,10-16,3 5,-13 1,-22 1,-24 10,-29-8,-25 8</inkml:trace>
  <inkml:trace contextRef="#ctx0" brushRef="#br0" timeOffset="1614.1611">4099 9337,'0'0,"24"0,-24 0,0 0,0 0,27 0,-27 0,0 0,56-16,-56 16,75-15,8-2,-5 0,-13 9,-19 8,-17-1,-17 1,-12 13</inkml:trace>
  <inkml:trace contextRef="#ctx0" brushRef="#br0" timeOffset="1881.1881">4118 9597,'27'0,"7"0,-34 0,0 0,0 0,40 0,-40 0,0 0,76 1,-76-1,84-10,-2 11,-10-1,-10 0,-9-10,-7-6,-2-5</inkml:trace>
  <inkml:trace contextRef="#ctx0" brushRef="#br0" timeOffset="2337.2337">4894 8993,'0'0,"0"0,0 0,0 0,0 0,0 0,0 0,0 0,0 0,0 0,0 0,0 0,0 0,0 0,0 0,0 0,0 0,0 0,0 0,0 0,0 0,0 0,0 0,0 0,0 0,0 0,0 0,0 0,0 0,0 0,0 0,0 0,0 0,0 0,0 0,0 0,0 0,0 0,0 0,0 0,0 0,0 0,0 0,50 118,-50-118,-18 81,17 8,-9-7,8-10,0-15,1-15,9-16,-9-15,1-11,1-29,0-6,-7-12,7-3</inkml:trace>
  <inkml:trace contextRef="#ctx0" brushRef="#br0" timeOffset="2505.2505">4891 9318,'8'0,"11"0,-19 0,0 0,0 0,33 1,-33-1,0 0,68-16,-68 16,102-1,23-18,4 7,-19 2,-31 2,-29 7,-30-9,-20 10,-20-17</inkml:trace>
  <inkml:trace contextRef="#ctx0" brushRef="#br0" timeOffset="2718.2718">5371 8990,'0'0,"0"0,0 0,0 0,0 0,0 0,0 0,0 0,0 0,0 0,0 0,0 0,0 0,13 100,-13-100,12 110,7 35,1 20,-1-4,-4-29</inkml:trace>
  <inkml:trace contextRef="#ctx0" brushRef="#br0" timeOffset="3568.3568">6318 9062,'0'0,"0"0,0 0,0 0,0 0,0 0,0 0,0 0,0 0,0 0,0 0,0 0,0 0,0 0,0 0,0 0,0 0,0 0,0 0,0 0,0 0,0 0,0 0,0 0,0 0,0 0,0 0,0 0,0 0,0 0,0 0,0 0,0 0,0 0,0 0,0 0,0 0,0 0,0 0,0 0,0 0,0 0,0 0,0 0,0 0,0 0,0 0,0 0,0 0,0 0,0 0,0 0,0 0,0 0,0 0,0 0,0 0,0 0,0 0,0 0,0 0,0 0,0 0,0 0,0 0,0 0,0 0,0 0,0 0,0 0,0 0,0 0,0 0,0 0,0 0,0 0,0 0,0 0,0 0,0 0,18 98,-18-98,0 0,0 0,7 32,-7-32,0 0,0 39,0-39,-1 40,9-5,-9-6,1-7,10-7,-1 0,9-3,12 0,15-4,6-8,4 0,-8 2,-10-3,-12 1,-10 0,-1-16,2-6,7-13,3-11,-1-6,-7 5,-5 14,-13 15,0 18,-13 20,-9 28,-11 29,-8 32,-1 23,-1 15,12 9,29-9,13-20</inkml:trace>
  <inkml:trace contextRef="#ctx0" brushRef="#br0" timeOffset="7007.7007">2875 10155,'0'0,"0"0,0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0,-58-95,58 95,0 0,0 0,0 0,0 0,0 0,0 0,0 0,0 0,0 0,0 0,0 0,0 0,0 0,0 0,0 0,0 0,0 0,0 0,-20-11,20 11,0 0,0 0,0 0,0 0,0 0,0 0,0 0,0 0,0 0,0 0,0 0,0 0,0 0,0 0,0 0,0 0,0 0,0 0,0 0,0 0,0 0,0 0,0 0,0 0,-13 0,13 0,0 0,0 0,0 0,0 0,0 0,0 0,0 0,0 0,0 0,0 0,0 0,0 0,0 0,0 0,0 0,0 0,0 0,0 0,0 0,0 0,0 0,0 0,0 0,-9-12,9 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25,0-25,0 0,0 0,-21 38,21-38,0 0,-29 63,29-63,-36 94,-8 24,44-118,0 0,-48 124,48-124,-43 119,6-26,14-30,12-31,11-32,0 0,14-41,3-17,7-25,3-26,10-5,5 0,2 21,-2 31,-4 35,-7 27,-3 23,0 22,-10 15,-2 17,-8 7,-1 4,4-4,2-11,7-15,4-19,-2-19,-3-20,-18-26,0-16,-31-18,-12-5</inkml:trace>
  <inkml:trace contextRef="#ctx0" brushRef="#br0" timeOffset="7154.7154">2795 10536,'38'-15,"8"-3,-46 18,0 0,43-24,-43 24,84-44,-8 1,-10 11</inkml:trace>
  <inkml:trace contextRef="#ctx0" brushRef="#br0" timeOffset="7507.7507">3703 10246,'-8'-15,"-2"5,10 10,0 0,0 0,0 0,0 0,0 0,-13-10,13 10,0 0,0 0,0 0,0 0,-24-15,24 15,0 0,0 0,0 0,-36-10,36 10,0 0,0 0,-41 0,41 0,0 0,-46 28,46-28,-44 44,8 22,15 7,19 3,12-13,18-11,15-12,4-14,4-6,-2-12,-6-8,-2-13,-7-10,1-9</inkml:trace>
  <inkml:trace contextRef="#ctx0" brushRef="#br0" timeOffset="7836.7836">4107 10205,'0'0,"70"89,-70-89,0 0,-2 30,2-30,10 61,-12 14,9 1,-10-8,3-17,-1-21,1-18,0-12,0-28,1-13,-18-23,5-10,1-2,-2 6,3 19</inkml:trace>
  <inkml:trace contextRef="#ctx0" brushRef="#br0" timeOffset="7993.7993">4161 10223,'33'-12,"6"-1,-39 13,0 0,40-13,-40 13,78-24,-1-2,-7 4,-12 5,-17 8,-11 11,-12 6,-19 5,-9 0</inkml:trace>
  <inkml:trace contextRef="#ctx0" brushRef="#br0" timeOffset="8206.8205">4288 10383,'19'0,"6"0,-25 0,0 0,0 0,0 0,27 2,-27-2,0 0,0 0,49 0,-49 0,0 0,53-16,-53 16,49-9,-13 9,-16-7,-20 7,0 0,-23 0</inkml:trace>
  <inkml:trace contextRef="#ctx0" brushRef="#br0" timeOffset="8414.8414">4164 10558,'0'0,"167"58,-167-58,43 0,38 1,-3-19,-10 2,-11 2,-12 2,-6 2,-6-1</inkml:trace>
  <inkml:trace contextRef="#ctx0" brushRef="#br0" timeOffset="8793.8792">5141 10107,'0'0,"0"0,0 0,0 0,0 0,0 0,0 0,0 0,-11 144,11-144,-2 88,10 7,-11-8,2-23,0-25,1-23,0-16,0-23,1-5,0-9,-9-7,9 1</inkml:trace>
  <inkml:trace contextRef="#ctx0" brushRef="#br0" timeOffset="8941.8941">5136 10311,'18'0,"7"-12,-25 12,0 0,0 0,29 0,-29 0,0 0,55-10,-55 10,62 0,-1 0,-8 0,-9 0,-10-1,-10-12,-7-6</inkml:trace>
  <inkml:trace contextRef="#ctx0" brushRef="#br0" timeOffset="9168.9167">5502 10117,'-1'34,"-15"9,16-43,0 0,-1 45,1-45,-27 89,10 4,1-9,7-15,8-19,0-24,19-15,4-11,6-23</inkml:trace>
  <inkml:trace contextRef="#ctx0" brushRef="#br0" timeOffset="9737.9737">6316 10158,'0'0,"0"0,0 0,0 0,0 0,0 0,0 0,0 0,0 0,0 0,0 0,0 0,0 0,0 0,0 0,0 0,0 0,0 0,0 0,80 110,-80-110,0 0,0 0,-12 31,12-31,0 0,-11 29,11-29,-11 30,-1 1,3-3,-1-3,10-4,0-1,9-3,16 2,9 2,7-1,-3-5,1 0,-7-5,-11-2,-3-8,-7 0,2 0,0-11,7-18,-5-11,-1-7,-13 4,9 15,-10 14,0 14,-18 25,2 14,-8 20,-4 18,-6 13,-8 5,-6 5,-3 1,-4-8,-3-11</inkml:trace>
  <inkml:trace contextRef="#ctx0" brushRef="#br0" timeOffset="14158.4157">2717 11152,'0'0,"0"0,0 0,0 0,0 0,0 0,0 0,0 0,0 0,0 0,0 0,0 0,0 0,0 0,0 0,0 0,0 0,0 0,0 0,0 0,0 0,0 0,0 0,0 0,0 0,0 0,0 0,0 0,0 0,0 0,0 0,0 0,0 0,0 0,0 0,0 0,0 0,0 0,0 0,0 0,0 0,0 0,0 0,-37 148,37-148,-37 85,-11 11,2-7,4-12,11-25,11-19,11-18,9-15,0 0,10-24,5-14,10-19,10-20,11-7,3-4,2 14,-6 17,-10 23,-11 21,-6 12,-5 38,-4 17,-11 26,11 21,-12 14,18 1,-4-14,-1-24,-10-35,8-30,-7-28,-12-24,-6-24,-9-13,-11-8,-8-2</inkml:trace>
  <inkml:trace contextRef="#ctx0" brushRef="#br0" timeOffset="14324.4323">2682 11523,'39'-11,"3"-3,-42 14,0 0,35-13,-35 13,70-25,-8 2,-10 6</inkml:trace>
  <inkml:trace contextRef="#ctx0" brushRef="#br0" timeOffset="14815.4814">3238 11282,'0'0,"0"15,0-15,0 0,0 0,0 0,-1 19,1-19,0 0,0 0,7 38,-7-38,0 0,-1 56,1-56,10 73,-11 9,10 5,-10-3,-1-12,2-16,7-16,-8-18,1-11,0-11,0 0,0 0,0 0,0 0,16 0,-1 0,7-8,7-6,7-7,1-8,3-10,-2-7,-2-11,-1-12,-9-12,-12-10,-23-3,-24 10,-27 14,-17 27,-9 30,6 27,17 11,26-4</inkml:trace>
  <inkml:trace contextRef="#ctx0" brushRef="#br0" timeOffset="15214.5213">3857 11234,'0'0,"0"0,0 0,0 0,161 53,-161-53,9 61,-11 17,10 6,-9-1,-1-17,1-24,0-24,1-18,2-32,-10-13,-1-19,-1-13,-3-10</inkml:trace>
  <inkml:trace contextRef="#ctx0" brushRef="#br0" timeOffset="15417.5416">4212 11110,'39'-9,"0"-1,-39 10,0 0,37-1,-37 1,73-21,-7 21,-10 0,-12 0,-14-1,-15 12,-15-11,-27 10,-15-8</inkml:trace>
  <inkml:trace contextRef="#ctx0" brushRef="#br0" timeOffset="15655.5654">4045 11300,'0'0,"0"0,0 0,0 0,0 0,0 0,0 0,0 0,0 0,0 0,0 0,0 0,0 0,54 96,-54-96,45 0,10 11,-55-11,62 0,2-1,-6 0,-3 1,-6-14,-8 3,-3 1</inkml:trace>
  <inkml:trace contextRef="#ctx0" brushRef="#br0" timeOffset="16013.6012">4898 11238,'0'42,"-13"9,13-51,-10 53,-8 50,-1-3,2-14,3-20,4-23,10-22,-13-21,13-16,-16-15,7-13,2-11</inkml:trace>
  <inkml:trace contextRef="#ctx0" brushRef="#br0" timeOffset="16230.6229">4913 11522,'31'10,"2"-9,-33-1,0 0,0 0,31 9,-31-9,0 0,56 7,-56-7,51 0,-13 0,-9-10,-5-6,-6-6,-4-8,-1-5,-12-7</inkml:trace>
  <inkml:trace contextRef="#ctx0" brushRef="#br0" timeOffset="16420.6419">5260 11467,'-16'57,"0"7,16-64,-18 62,-14 53,8-18,15-30,8-37,31-30,7-41</inkml:trace>
  <inkml:trace contextRef="#ctx0" brushRef="#br0" timeOffset="16999.6995">5949 11239,'0'0,"0"0,0 0,0 0,0 0,0 0,0 0,0 0,0 0,0 0,0 0,0 0,10 89,-10-89,0 0,0 0,-16 38,16-38,0 0,-14 43,14-43,-12 38,11-10,1-9,0-4,28-3,13 0,13-4,4-8,2 9,-9-10,-8 1,-11-1,-11 1,-3 0,-2 0,-3-19,2-6,-6-8,-8-3,-1-2,-10 8,-3 9,-2 13,-7 17,-6 25,-8 29,-7 26,-1 26,4 8,2 3,3-17,1-29,-8-34</inkml:trace>
  <inkml:trace contextRef="#ctx0" brushRef="#br0" timeOffset="24256.4254">10150 17301,'0'0,"0"0,0 0,0 0,0 0,0 0,0 0,0 0,0 0,0 0,201-18,-62 14,-101 4,0-11,3 10,37-17,3 4,8-1,4-6,9-6,9-2,4-1,9-3,1-2,5-2,3-8,2 0,-2-4,-2-1,-6 0,-5-2,-7 7,-10-2,-10 2,-12 2,-1-1,-10 2,-5 3,-10 3,-9 5,-11 5,-8 5,-10 6,-2 2,-5 4,-10 0,11-3,-11 3,-8-2,-9 3,-7 8,-7-8,-6 8,-7 0,-5 1,-1 0,0 0,9-1,3 0,8 0,10 0,7 0,13 0,0 0,20 0,10 0,16-8,7-1,4 0,-2 7,-3-9,-5 11,-6 0,-7 0,-6 0,-12-1,-3 1,-13 0,0 0,0 16,1 3,-1 13,1 6,-1 12,-8 8,9 4,-15 1,1-5,-2-11,3-14</inkml:trace>
  <inkml:trace contextRef="#ctx0" brushRef="#br0" timeOffset="25462.546">2462 12135,'0'0,"0"0,0 0,0 0,0 0,0 0,0 0,0 0,0 0,0 0,-24 134,24-134,0 0,-1 28,1-28,0 35,-1 3,-1 40,1 13,9 5,-10 4,0-5,1-7,-18-12,2-20,-1-13,7-21,11-22,0 0,0-15,17-14</inkml:trace>
  <inkml:trace contextRef="#ctx0" brushRef="#br0" timeOffset="25926.5924">2465 12177,'0'0,"0"0,0 0,0 0,0 0,0 0,0 0,0 0,0 0,0 0,0 0,0 0,0 0,0 0,0 0,0 0,0 0,0 0,0 0,0 0,0 0,142 155,-91-59,-1 5,-5-3,-5-8,-5-9,-7-14,-4-6,-6-18,-2-11,-2-11,-3-22,-11 1,-10-23,-18-18,-17-11</inkml:trace>
  <inkml:trace contextRef="#ctx0" brushRef="#br0" timeOffset="26153.6151">2332 12585,'0'0,"0"0,0 0,0 0,0 0,0 0,0 0,0 0,0 0,0 0,0 0,0 0,0 0,0 0,0 0,199 32,-127-52,-5-6,-5-5,-12-2,-7 2</inkml:trace>
  <inkml:trace contextRef="#ctx0" brushRef="#br0" timeOffset="26601.6596">3024 12161,'0'0,"0"0,0 0,0 0,0 0,0 0,0 0,0 0,0 0,0 0,93 121,-77-59,-1 10,0 2,-4 1,1-7,-3-7,-2-12,-8-13,10-11,-9-9,0-16,-2 10,2-10,0 0,0 0,0 0,0 0,0 0,2-13,-2-3,0-7,-12-8,4-4,8-4,-14-4,15 2,0-2</inkml:trace>
  <inkml:trace contextRef="#ctx0" brushRef="#br0" timeOffset="27080.7078">3222 12253,'0'0,"10"0,-10 0,0 0,0 0,0 0,0 0,0 0,0 0,0 0,0 0,0 0,0 0,0 0,0 0,0 0,0 0,0 0,0 0,0 0,0 0,0 0,0 0,0 0,16-1,-16 1,0 0,0 0,0 0,0 0,0 0,0 0,0 0,0 0,9 0,-9 0,0 0,0 0,0 0,0 0,0 0,0 0,0 0,0 0,0 0,0 0,0 0,0 0,0 0,0 0,0 0,16 0,-16 0,0 0,0 0,0 0,0 0,0 0,13 0,-13 0,0 0,0 0,0 0,0 0,17 0,-17 0,0 0,0 0,24 0,-24 0,0 0,0 0,30 0,-30 0,0 0,38 0,-38 0,41 0,4-1,4 0,-1 11,2 1,2 7,-4 3,-2 5,-5 9,-8 1,-9 7,-12 1,-13 1,-8 3,-19-3,-14-1,-20-1,-15 2,-6 0,4-7,11-3,16-12,20-7,16-16,16 0,0-17,25-5</inkml:trace>
  <inkml:trace contextRef="#ctx0" brushRef="#br0" timeOffset="27775.7773">4152 12201,'0'0,"0"0,0 0,0 0,0 0,0 0,0 0,0 0,0 0,0 0,0 0,0 0,0 0,0 0,0 0,0 0,0 0,0 0,0 0,0 0,0 0,0 0,0 0,13 121,-13-121,0 0,-1 45,1-45,0 50,-3 43,1 6,-9-4,9-5,0-9,1-13,0-26,0-18,1-24,0 0,1-27,-14-15,4-16,-1-7,-1-1,5 4</inkml:trace>
  <inkml:trace contextRef="#ctx0" brushRef="#br0" timeOffset="27982.798">4194 12577,'35'17,"7"0,-42-17,0 0,47 17,-47-17,90 34,9 0,-3-2,-11-6,-10-7,-16-2,-16-6,-8-11,-9-1,-9-12,-17-16</inkml:trace>
  <inkml:trace contextRef="#ctx0" brushRef="#br0" timeOffset="28235.8233">4697 12180,'0'0,"30"95,-30-95,0 0,-1 33,1-33,-3 76,0 26,1 28,-21 18,9 2,11-9,0-27,1-37,10-36,0-31,3-27</inkml:trace>
  <inkml:trace contextRef="#ctx0" brushRef="#br0" timeOffset="29025.9023">5971 12388,'0'0,"0"0,0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48,-12-48,0 0,0 0,0 0,0 0,0-10,0 10,0 0,0 0,0 0,23-14,-23 14,0 0,0 0,38-20,-38 20,0 0,57-23,-57 23,74-19,6 9,1 11,-9 13,-6 9,-6 6,-16 8,-10 4,-12 1,-24-4,0 1,-27-4,-10-2,-6-5,-4-5,7-7,10-4,13-12,9 10,10-10,9 0,11-1,18 14,12 3,3 7,-2 8,-7 8,-13-1,-13 4,-18 1,-10 6,-21 0,-18 1,-19-3,-17-14,-10-6,-11-11,-4-15,6-1,7-16,17-5</inkml:trace>
  <inkml:trace contextRef="#ctx0" brushRef="#br0" timeOffset="31388.1385">2293 13189,'0'0,"0"0,0 0,0 0,0 0,0 0,0 0,0 0,0 0,0 0,0 0,0 0,0 0,0 0,0 0,0 0,0 0,0 0,0 0,0 0,0 0,0 0,0 0,0 0,0 0,0 0,0 0,0 0,0 0,0 0,0 0,0 0,0 0,0 0,0 0,0 0,0 0,0 0,0 0,0 0,0 0,0 0,0 0,0 0,0 0,0 0,0 0,0 0,0 0,0 0,0 0,0 0,0 0,0 0,0 0,0 0,0 0,0 0,0 0,0 0,0 0,0 0,0 0,0 0,0 0,0 0,0 0,0 0,0 0,0 0,0 0,0 0,0 0,0 0,0 0,0 0,0 0,0 0,0 0,0 0,0 0,0 0,0 0,0 0,18 79,-18-79,0 0,11 68,-11-68,7 85,-9 9,-13 6,-4 3,-11-2,1-8,0-5,2-17,3-15,9-19,16-18,-1-19,0-14,19-17,8-16,3-8,4-10,-1-4,3-4,2-3,-2 0,-2 2,-5 5,-6 12,-10 18,-12 19,8 20,-9 0,19 22,6 27,16 30,12 36,0 20,0 10,-12-15,-16-27,-12-37,-12-37,-10-29,-8-44,-10-15,-7-21,-7-8,-5-3,2 4,1 9</inkml:trace>
  <inkml:trace contextRef="#ctx0" brushRef="#br0" timeOffset="31572.1569">2281 13714,'0'0,"120"87,-120-87,0 0,22 12,-22-12,46 25,10 0,3-9,-4-7,-6-10,-8-22</inkml:trace>
  <inkml:trace contextRef="#ctx0" brushRef="#br0" timeOffset="32253.225">3182 13507,'0'0,"0"0,0 0,0 0,0 0,0 0,0 0,0 0,0 0,0 0,0 0,0 0,0 0,0 0,0 0,0 0,0 0,0 0,0 0,0 0,0 0,0 0,0 0,0 0,0 0,0 0,0 0,0 0,0 0,0 0,0 0,0 0,0 0,0 0,-8 107,8-107,-2 86,0 6,3 0,1-7,-1-13,1-10,-2-11,1-10,0-13,0-10,-1-9,0-9,0 0,0 0,0 0,0 0,0 0,0 0,17 0,0-16,16 1,6-3,4-1,8-4,-4 0,2-2,-6 1,-5-3,-4-5,-8-5,-6-8,-13-13,-8-16,-27-12,-7-3,-7 8,-4 18,1 20,-6 20,-1 23,1 1,3 11,9 2,14-14</inkml:trace>
  <inkml:trace contextRef="#ctx0" brushRef="#br0" timeOffset="32983.2977">4243 13456,'0'0,"0"0,0 0,0 0,0 0,0 0,0 0,0 0,0 0,0 0,0 0,0 0,0 0,0 0,0 0,0 0,0 0,0 0,0 0,0 0,0 0,0 0,0 0,0 0,0 0,0 0,0 0,0 0,0 0,0 0,0 0,0 0,0 0,0 0,-144 94,144-94,-43 33,8 17,6 17,16 11,13 12,18-8,7-9,6-10,9-17,3-6,7-10,3-6,4-9,0-15,3 0,-2-15,-6-6,-6-4,-6-3,-8 0,-8 0,-7 3,-4 7,-13 6,10 12,-10-15,-16 5,-1 0,-7-3,-4 0,-5 2,-3 0,-5 11,-1-8,8 8,1 0,9 9,6-9,1 1,8-11,8-10,0-6,0-3,17 2,3 1</inkml:trace>
  <inkml:trace contextRef="#ctx0" brushRef="#br0" timeOffset="33313.331">4817 13512,'0'0,"0"0,0 0,0 0,0 0,0 0,0 0,0 0,0 0,0 0,0 0,0 0,0 0,134 117,-134-117,-2 85,-1 10,5 7,1-8,0-19,-13-15,11-25,0-16,-1-19,-12-17,1-19,0-14,-1-13,10-2</inkml:trace>
  <inkml:trace contextRef="#ctx0" brushRef="#br0" timeOffset="33520.3517">5043 13745,'25'0,"-2"12,-23-12,0 0,0 0,0 0,25-1,-25 1,0 0,0 0,50 22,-50-22,0 0,45 15,-45-15,43 13,-7-14,-7 3,-4-2,-4-31,-6-2,-4-14,-2-6</inkml:trace>
  <inkml:trace contextRef="#ctx0" brushRef="#br0" timeOffset="33724.3721">5380 13976,'2'64,"0"-8,-2-56,0 0,2 44,-2-44,1 79,1-30,-1-28,-1-21,16-30,-8-9,2-15</inkml:trace>
  <inkml:trace contextRef="#ctx0" brushRef="#br0" timeOffset="34375.4372">6259 13519,'0'0,"0"0,0 0,0 0,0 0,0 0,0 0,0 0,75 123,-75-123,-1 59,-12-1,12-7,-10-13,12-15,-1-12,0-11,9 0,8-11,7-1,6 1,9 2,0 9,0-13,-2 13,-13 0,-1-10,-4 0,-3-4,0-6,-2-5,-2 0,-12-2,16 0,-16 6,9 7,-9 14,0 0,0 0,0 26,-15 28,1 28,1 30,5 17,2 5,-2-8,11-26,-14-33,4-28</inkml:trace>
  <inkml:trace contextRef="#ctx0" brushRef="#br0" timeOffset="35603.56">5366 13423,'0'0,"0"0,0 0,0 0,0 0,0 0,0 0,0 0,0 0,0 0,0 0,0 0,0 0,0 0,0 0,0 0,0 0,0 0,0 0,0 0,0 0,0 0,0 0,0 0,0 0,0 0,0 0,0 0,0 0,0 0,0 0,0 0,0 0,0 0,0 0,0 0,0 0,0 0,0 0,0 0,0 0,0 0,0 0,0 0,0 0,0 0,0 0,0 0,0 0,0 0,0 0,0 0,0 0,0 0,0 0,0 0,0 0,0 0,0 0,0 0,0 0,0 0,0 0,0 0,0 0,0 0,0 0,0 0,0 0,0 0,0 0,0 0,0 0,0 0,0 0,0 0,0 0,0 0,0 0,0 0,0 0,0 0,0 0,0 0,0 0,0 0,0 0,0 0,0 0,0 0,11-18,-11 18,0 0,0 0,0 0,0 0,0 0,0 0,0 0,0 0,0 0,0 0,0 0,0 0,0 0,0 0,0 0,0 0,0 0,0 0,0 0,0 0,0 0,0 0,0 0,0 0,0 0,0 0,0 0,0 0,0 0,0 0,0 0,0 0,0 0,0 0,0 0,0 0,0 0,0 0,0 0,0 0,0 0,0 0,0 0,0 0,0 0,0 0,0 0,0 0,-1 10,1-10,0 0,0 0,0 0,0 0,0 0,-9 21,9-21,0 0,0 0,0 0,0 0,-2 33,2-33,0 0,0 0,0 0,-1 45,1-45,0 0,0 0,-1 50,1-50,0 0,-1 49,1-49,-1 48,0-2,-8-5,9 3,-18-4,19 3,-7-2,7 2,0-4,-9-7,9-4,-1-9,1-8,-1-11,0 10,9-10,-9 0,0 0,0 0,0 0,0 0,0 0,0 0,0 0,0 0,0 0,0 0,0 0,0 0,0 0,0 0,0 0,0 0,0 0,0 0,0 0,0 0,0 0,0 0,0 0,0 0,1 20,-1 3,12 14,0 5,2 6,0-5,-3-11,-10-11,10-12,-11-9,-10-17</inkml:trace>
  <inkml:trace contextRef="#ctx0" brushRef="#br0" timeOffset="43738.3733">1508 12927,'0'0,"0"0,0 0,0 0,0 0,0 0,0 0,0 0,0 0,0 0,0 0,0 0,0 0,163 84,-163-84,89 21,-62-21,0 0,4 0,23-2,0 11,-3-9,0 8,2-8,2 13,6-13,5 12,7-12,-2-1,-2-1,4 2,0-1,9 11,3-10,4 13,4-3,2 3,-5-2,-2-1,-1-2,0-10,2 14,7-1,5-2,6 7,0-1,1-1,-4 2,-3-2,3 3,-1-2,6-3,-1-1,-2-13,-1 1,-2 1,-5-13</inkml:trace>
  <inkml:trace contextRef="#ctx0" brushRef="#br0" timeOffset="44988.4983">5654 13235,'45'0,"4"0,-49 0,0 0,45 0,-45 0,94-8,-2 8,0 1,0-2,-1 11,3-10,-4 13,2-5,-1-7,-3 8,3-8,-7-1,-1-1,-2-16,-1 1,-1-1,-7 0,-3-4,-5 3,-10-4,-4 3,-7 1,-10-5,-5-5,-18-13,-9-9,-11-7,-12-3,-5-1,-8 2,-9 1,-6 1,-10-2,-5-1,-5 4,-5 0,-1 7,-5 2,-4 5,-2 9,-4-1,5 12,0 3,2 3,0 3,-1 4,-3 1,2-2,-2 11,-2-17,-2 4,0 3,1-2,1-2,6 7,-2-4,1 2,-1 0,-2-1,-4-1,-4-1,0 1,-3-2,-2 3,0 0,0 0,0 10,0-16,-2 17,-3-15,-3 15,-1-11,-2 9,3 2,8-2,4 0,3 1,1-1,-3 10,-1-10,-4 0,1 10,2-10,1 1,7 0,0-1,3 1,-2 14,-5-14,-5 16,-2-6,-5 2,8 0,4 1,11 4,6 0,7 7,2 3,3 5,-2 2,4 4,8 3,8 1,16 4,16 2,14 1,17-3,11-2,12-3,10-6,14-2,18-7,24-1,33-1,37 0,23 14,14 14,3 22,-8 7</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6:51:36.741"/>
    </inkml:context>
    <inkml:brush xml:id="br0">
      <inkml:brushProperty name="width" value="0.05292" units="cm"/>
      <inkml:brushProperty name="height" value="0.05292" units="cm"/>
      <inkml:brushProperty name="color" value="#FF0000"/>
    </inkml:brush>
  </inkml:definitions>
  <inkml:trace contextRef="#ctx0" brushRef="#br0">7762 14764,'0'0,"0"0,0 0,0 0,0 0,0 0,0 0,0 0,0 0,0 0,3 91,-3-91,0 0,2 56,-2-56,-16 63,0 9,3-2</inkml:trace>
  <inkml:trace contextRef="#ctx0" brushRef="#br0" timeOffset="2292.2291">1330 10504,'0'0,"-1"90,1-90,0 0,0 0,0 32,0-32,0 0,-1 56,1-56,0 33,-1-6,1-27,0 0,0 0,0 0,0 0,0 0,0 0,0 0,0 0,0 0,1-24,-1-5,0-10,1-9,-1-4,1-6,0-2,22 4,0 8,9 14,3 20,3 14,7 0,-3 24,0-3,-13-2,-10-5,-19 3,-1 1,-29 7,-7 1,-1 1,1-6,10-7,14-5,13-9,0 9,13 0,13 4,16 7,5 3,5 1,-5 4,-8 1,-11 1,-14 2,-14 1,-23 0,-17-6,-19-3,-7-11,-1-13,8 0,9 0,13 0,14-21,13-5</inkml:trace>
  <inkml:trace contextRef="#ctx0" brushRef="#br0" timeOffset="2776.2776">1649 11588,'0'0,"0"0,0 0,0 0,0 0,0 0,0 0,0 0,0 0,0 0,0 0,0 0,0 0,-182 11,182-11,-23 1,0-1,6 0,-23 0,8 28,7 5,6 15,18 11,15 5,30-2,19-5,11-14,-1-12,-7-14,-20-17,-20-1,-26 1,0 0</inkml:trace>
  <inkml:trace contextRef="#ctx0" brushRef="#br0" timeOffset="3271.3271">1359 12355,'0'0,"0"0,0 0,0 0,0 0,0 0,0 0,0 0,0 0,0 0,0 0,0 0,0 0,0 0,0 0,0 0,0 0,0 0,0 0,0 0,0 0,0 0,0 0,0 0,0 0,0 0,0 0,0 0,0 0,0 0,0 0,0 0,0 0,0 0,0 0,0 0,0 0,0 0,0 0,0 0,0 0,0 0,0 0,0 0,0 0,0 0,0 0,0 0,0 0,0 0,0 0,0 0,0 0,0 0,0 0,0 0,0 0,0 0,0 0,0 0,0 0,0 0,0 0,0 0,0 0,0 0,0 0,0 0,0 0,0 0,0 0,0 0,0 0,0 0,0 0,0 0,0 0,0 0,0 0,0 0,0 0,0 0,0 0,0 0,26 95,-26-95,0 0,10 66,-10-66,10 68,-11-4,9-9,-8-14,0-13,0-18,-14-21,5-21,9-21,2-11,8-3,5 5</inkml:trace>
  <inkml:trace contextRef="#ctx0" brushRef="#br0" timeOffset="3659.3659">1495 12265,'0'0,"0"0,0 0,0 0,0 0,0 0,0 0,0 0,0 0,0 0,0 0,0 0,0 0,0 0,0 0,0 0,63 100,-63-100,0 0,29 19,-29-19,40 24,14 3,5 0,3 4,-6 3,-6 4,-13 4,-17 2,-21 5,-19-3,-21 1,-15-8,-10-6,1-10,3-7,10-5,14-11,12 1,13-1,13 0,0-22,29 10</inkml:trace>
  <inkml:trace contextRef="#ctx0" brushRef="#br0" timeOffset="5760.576">7974 15166,'0'0,"0"0,0 0,0 0,0 0,0 0,0 0,0 0,0 0,0 0,0 0,0 0,0 0,0 0,0 0,0 0,0 0,0 0,0 0,0 0,0 0,0 0,0 0,0 0,0 0,0 0,0 0,0 0,0 0,0 0,0 0,0 0,0 0,0 0,0 0,0 0,0 0,0 0,0 0,0 0,0 0,0 0,0 0,0 0,0 0,0 0,0 0,0 0,0 0,0 0,0 0,0 0,0 0,163 45,-163-45,47-27,9-6,5-12,18-20,8-15,3-17,8-12,-9 1,0 0,2 1,-1 6,0 10,-2 2,-5 9,-2 2,-12 3</inkml:trace>
  <inkml:trace contextRef="#ctx0" brushRef="#br0" timeOffset="7527.7527">1300 13242,'0'0,"0"0,0 0,0 0,0 0,0 0,0 0,0 0,0 0,0 0,-11 99,11-99,0 0,-9 84,9-84,-1 21,1 3,-11 0,10 25,-8 5,9 2,-1-2,1-11,-1-13,1-13,0-17,0-10,13-17,-3-18,1-18,-10-9,12-5,-11 1,10 11</inkml:trace>
  <inkml:trace contextRef="#ctx0" brushRef="#br0" timeOffset="7718.7718">1339 13212,'21'0,"4"0,-25 0,0 0,0 0,28 10,-28-10,0 0,57-1,-57 1,61 9,2-10,-3 1,-7 10,-8-10,-11 11,-18-11,-16 16</inkml:trace>
  <inkml:trace contextRef="#ctx0" brushRef="#br0" timeOffset="7939.7939">1263 13514,'0'0,"17"0,-17 0,0 0,0 0,0 0,18 12,-18-12,0 0,0 0,42 14,-42-14,0 0,65 16,-65-16,77 17,10-4,-2-4,-10-9,-15-2</inkml:trace>
  <inkml:trace contextRef="#ctx0" brushRef="#br0" timeOffset="8188.8188">1162 13674,'0'0,"46"96,-46-96,0 0,33 14,-33-14,62 27,13 2,4-4,0 0,-4 1</inkml:trace>
  <inkml:trace contextRef="#ctx0" brushRef="#br0" timeOffset="10594.0592">1211 10416,'0'0,"0"0,0 0,0 0,0 0,0 0,0 0,0 0,151 101,-151-101,54 12,9-4,14-8,73 19,25-1,12 10,3 18,-2 20,-11 16</inkml:trace>
  <inkml:trace contextRef="#ctx0" brushRef="#br0" timeOffset="11341.134">8310 15772,'0'0,"0"0,0 0,0 0,0 0,0 0,0 0,0 0,0 0,0 0,355 53,-314-53,-1-10,4 9,41-12,-1 13,-5 0,2 12,-4 12,1 11,-6-6</inkml:trace>
  <inkml:trace contextRef="#ctx0" brushRef="#br0" timeOffset="12334.2333">952 11718,'0'0,"0"0,0 0,0 0,0 0,0 0,0 0,0 0,0 0,0 0,0 0,0 0,0 0,0 0,0 0,0 0,0 0,0 0,0 0,0 0,0 0</inkml:trace>
  <inkml:trace contextRef="#ctx0" brushRef="#br0" timeOffset="12554.2552">970 11714,'0'0,"0"0,0 0,0 0,0 0,0 0,185 25,-141-40,53 14,24 0,10 16,-2 37,-17 25,-16 24</inkml:trace>
  <inkml:trace contextRef="#ctx0" brushRef="#br0" timeOffset="21512.1508">1281 14214,'0'0,"0"0,0 0</inkml:trace>
  <inkml:trace contextRef="#ctx0" brushRef="#br0" timeOffset="23274.3272">941 12730,'0'0,"0"0,0 0,0 0,0 0,0 0,0 0,0 0,172 50,-172-50,42 0,13 0,6 0,60-2,18-11,10 12,8-1,2 25,2 11,-3 16,-8 15,-1 9,-6 2,-6 2</inkml:trace>
  <inkml:trace contextRef="#ctx0" brushRef="#br0" timeOffset="25264.5262">1291 14495,'0'0,"0"0,0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0,-34 7,34-7,0 0,0 0,0 0,0 0,0 9,0-9,0 0,0 0,0 0,12 25,-12-25,0 0,0 0,13 38,-13-38,0 0,14 53,-14-53,12 62,-10 11,8 7,-9 6,-8-5,-1-15,9-19,-10-19,9-28,0 0,-1-35,0-21,9-20,-9-12</inkml:trace>
  <inkml:trace contextRef="#ctx0" brushRef="#br0" timeOffset="25558.5556">1202 14395,'0'0,"0"0,0 0,0 0,0 0,0 0,0 0,0 0,0 0,0 0,190-17,-131 2,2 3,5-1,4 0,-3 3,-4 9,-6-11,-14 11,-13 1,-10-1,-20 12,-15-1</inkml:trace>
  <inkml:trace contextRef="#ctx0" brushRef="#br0" timeOffset="25883.5881">1316 14657,'0'0,"0"0,0 0,0 0,0 0,0 0,0 0,0 0,0 0,0 0,0 0,0 0,0 0,0 0,0 0,0 0,0 0,0 0,0 0,0 0,0 0,208-32,-135 11,3 0,-3 6,-7 16,-10-1,-15 10,-10 5,-12 0</inkml:trace>
  <inkml:trace contextRef="#ctx0" brushRef="#br0" timeOffset="26961.6959">1826 15457,'0'0,"0"0,0 0,0 0,0 0,0 0,0 0,0 0,0 0,0 0,0 0,0 0,0 0,0 0,0 0,0 0,0 0,0 0,0 0,0 0,0 0,0 0,0 0,0 0,0 0,0 0,0 0,0 0,0 0,0 0,0 0,0 0,0 0,0 0,0 0,0 0,0 0,0 0,0 0,0 0,0 0,0 0,0 0,0 0,0 0,-211-23,151 23,2 0,7 18,7 11,8 8,9 8,6 2,6-1,6 2,10-2,0-1,0 1,-1 1,13 1,2 0,7 1,2-7,6-8,7-6,5-6,9-11,3-11,1-9,2-5,-3-3,-1-1,-5-4,-2 0,-13-3,-6 4,-12 8,-3 3,-12-1,0 0,-1-3,1-1,-15-1,4 2,-3-2,1 3,-3 3,-1-1,-3 2,-2 9,-6-13,-1 5,-1 8,-4-9,6 8,0-8,-1 9,3-8,3 8,-1 1,3-12,5 11,5 0,2-1,9-7,-11-5,11-4</inkml:trace>
  <inkml:trace contextRef="#ctx0" brushRef="#br0" timeOffset="30868.0865">10219 17613,'0'0,"0"0,0 0,0 0,0 0,0 0,0 0,0 0,0 0,0 0,0 0,0 0,0 0,0 0,0 0,0 0,0 0,0 0,0 0,0 0,0 0,0 0,0 0,0 0,0 0,0 0,0 0,0 0,0 0,0 0,0 0,0 0,0 0,0 0,0 0,0 0,0 0,0 0,0 0,0 0,0 0,0 0,0 0,0 0,0 0,0 0,0 0,0 0,0 0,0 0,0 0,0 0,0 0,0 0,0 0,0 0,0 0,0 0,0 0,0 0,0 0,0 0,0 0,0 0,0 0,0 0,0 0,0 0,0 0,0 0,0 0,0 0,0 0,0 0,0 0,0 0,0 0,0 0,0 0,0 0,0 0,0 0,0 0,0 0,135-43,-135 43,0 0,38-14,-38 14,47-11,3-3,6-8,2-1,7-8,3-9,5-9,6-6,7-7,10-2,0-1,8 3,5 1,2 4,6 1,3-3,2 7,1-5,2 5,-7 5,-2-1,-5 12,-10 3,-5 6,-11 8,-11 1,-6 0,-8 2,-10 1,-7 1,-5 3,-8 1,-5 8,-3-7,-10 8,-3 1,-9-8,0 8,0 0,0 0,0 0,-8 0,-9 1,-4-1,-5 11,-6-11,-6 10,0-10,-3 0,3 0,8 0,3 0,7-12,6 0,4-3,9-8,1-2,0-4,9 2,3 3,5 2,7 6,4 5,1 2,2 9,5 0,-4 0,4-2,0 15,-4-6,2 3,-5 1,-3 0,-3 0,-7 0,-5-1,-10 4,-1 8,-22 15,-8 17,-6 12,-9 3,-7-1,-5 2,-10-2,-11 1,-8-4</inkml:trace>
  <inkml:trace contextRef="#ctx0" brushRef="#br0" timeOffset="34714.471">1537 16244,'0'0,"0"0,0 0,0 0,0 0,0 0,0 0,0 0,0 0,0 0,0 0,0 0,0 0,0 0,0 0,0 0,0 0,0 0,0 0,0 0,0 0,0 0,0 0,0 0,0 0,0 0,0 0,0 0,0 0,0 0,0 0,0 0,0 0,0 0,0 0,0 0,0 0,0 0,0 0,0 0,0 0,0 0,0 0,0 0,0 0,0 0,0 0,0 0,0 0,0 0,0 0,0 0,0 0,0 0,0 0,0 0,0 0,0 0,0 0,0 0,0 0,0 0,0 0,0 0,0 0</inkml:trace>
  <inkml:trace contextRef="#ctx0" brushRef="#br0" timeOffset="35231.5228">1268 16211,'0'0,"0"0,0 0,0 0,0 0,0 0,0 0,0 0,0 0,0 0,0 0,72 58,-57-28,-14 14,12 17,-12 9,0 12,9-3,-9-12,0 3,-1-13,1-9,0-8,0-10,-1-5,1-7,-1-6,0-12,0 0,18-22,-5-6,1-7</inkml:trace>
  <inkml:trace contextRef="#ctx0" brushRef="#br0" timeOffset="35606.5603">1389 16523,'0'0,"0"0,0 0,0 0,0 0,0 0,0 0,0 0,0 0,0 0,0 0,157 65,-157-65,28 9,3 0,7 3,3-1,8-10,0 12,0-13,-3 0,-6 1,-8-1,-6-17,-7-1,-4-14</inkml:trace>
  <inkml:trace contextRef="#ctx0" brushRef="#br0" timeOffset="35870.5867">1973 16261,'0'0,"0"0,0 0,0 0,0 0,0 0,0 0,0 0,0 0,0 0,0 0,0 0,0 0,0 0,0 0,0 0,0 0,0 0,0 0,-22 129,22-129,3 114,0 22,16 20,-1-4,-6-13,-11-24</inkml:trace>
  <inkml:trace contextRef="#ctx0" brushRef="#br0" timeOffset="46846.6842">715 13314,'0'0,"0"0,0 0,0 0,0 0,0 0,0 0,0 0,0 0,0 0,0 0,0 0,0 0,0 0,0 0,0 0,0 0,0 0,0 0,0 0,0 0,0 0,0 0,0 0,0 0,0 0,0 0,0 0,0 0,179 42,-179-42,116 6,23 11,23 4,13 9,11 15,3 7,8 6,6 3,-1-3,-1-2,-8 0</inkml:trace>
  <inkml:trace contextRef="#ctx0" brushRef="#br0" timeOffset="52089.2083">1126 14847,'0'0,"0"0,0 0,0 0,0 0,0 0,0 0,0 0,0 0,0 0,-194-61,181 61,13 0,-10 0,10 0,0 0,42-9,21 9,25-1,25 1,13-1,9 16,10-1,-2 4,9-2,8 0,8 8,12 2,2 0,-1 10,-2 7,-14 14</inkml:trace>
  <inkml:trace contextRef="#ctx0" brushRef="#br0" timeOffset="58609.8604">1136 15649,'0'0,"0"0,0 0,0 0,0 0,0 0,0 0,0 0,0 0,0 0,0 0,0 0,0 0,0 0,0 0,0 0,0 0,0 0,0 0,0 0,0 0,0 0,0 0,0 0,0 0,0 0,0 0,0 0,0 0,0 0,0 0,0 0,0 0,0 0,179 20,-179-20,78-12,23 13,10-16,18 16,8-1,1 0,1 26,-8 5,-8 12,-7 13,-14 12,-19 1</inkml:trace>
  <inkml:trace contextRef="#ctx0" brushRef="#br0" timeOffset="59037.9032">1001 16341,'0'0,"0"0,0 0,0 0,0 0,0 0,0 0,0 0,0 0,0 0,0 0,0 0,0 0,202 37,-97-23,22 10,25 0,32 12,27 6,31 10,12 19,-8 8,-20 10</inkml:trace>
  <inkml:trace contextRef="#ctx0" brushRef="#br0" timeOffset="63777.3771">1411 16552,'0'0,"0"0,0 0,0 0,0 0,0 0,0 0,0 0,0 0,0 0,0 0,0 0,0 0,0 0,0 0,0 0,0 0,0 0,0 0,0 0,0 0,-188 31,114 5,63-36,-2 16,0-16,-9 15,2-14,8 9,12-10,0 0,0 0,20-19,6 6,5-5,10-6,4 0,5-3,10-7,8-1,4-7,11-2,3 3,7 5,5 13,-3 7,0 7,-5 0,0 10,-9-1,-3 1,-10 15,-6-8,-7 3,-9-1,-9-11,-3 1,-8 11,-3-10,-5 21,-5 1</inkml:trace>
  <inkml:trace contextRef="#ctx0" brushRef="#br0" timeOffset="64992.4986">12473 14168,'0'0,"0"0,0 0,0 0,76 114,-76-114,46 76,0 2,5 2,93 147,-105-173,0-1,4 5,41 55,0 2,3-4,0-9,0-17,-1-20,-6-23,-17-20,-22-12</inkml:trace>
  <inkml:trace contextRef="#ctx0" brushRef="#br0" timeOffset="65544.5538">9954 13707,'0'0,"0"0,0 0,0 0,0 0,0 0,0 0,0 0,0 0,0 0,0 0,0 0,0 0,0 0,0 0,299-24,-206 25,20-10,4 9,93-15,-20 5</inkml:trace>
  <inkml:trace contextRef="#ctx0" brushRef="#br0" timeOffset="75944.5937">3652 16262,'0'0,"0"0,0 0,0 0,0 0,0 0,0 0,0 0,0 0,0 0,0 0,0 0,0 0,0 0,0 0,0 0,0 0,0 0,0 0,0 0,0 0,0 0,0 0,0 0,0 0,0 0,0 0,0 0,0 0,0 0,0 0,0 0,0 0,0 0,0 0,0 0,0 0,0 0,0 0,0 0,0 0,0 0,0 0,0 0,0 0,0 0,0 0,0 0,0 0,0 0,0 0,0 0,0 0,0 0,0 0,59-92,-59 92,0 0,0 0,0 0,0 0,0 0,0 0,0 0,0 0,0 0,0 0,0 0,0 0,0 0,0 0,2-2,-2 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0,11-12,-11 12,0 0,0 0,0 0,13-9,-13 9,0 0,0 0,16-11,-16 11,0 0,22-12,-22 12,23-13,0-3,-23 16,28-17,-1 0,-1 3,4 3,7 11,1 0,7 0,-1 14,-7 1,-7 2,-8 1,-9-4,-3 4,-9 2,0 8,-9 9,-7 7,-8 1,-2 3,-4-5,-2-6,4-4,2-10,6-6,7-4,12-5,-10-7,10-1,0 0,0 0,12-1,10 1,10 1,8-1,2 19,-1 1,-3 9,-3 5,-6 7,-3 3,-10 1,-5 1,-9 3,-13 4,-11 0,-20-6,-11-8,-16-12,-6-14,1-11,5-2,8-26,11 0,6-4,10-2,7 4,9 4,7 11</inkml:trace>
  <inkml:trace contextRef="#ctx0" brushRef="#br0" timeOffset="82170.2159">10220 13268,'0'0,"0"0,0 0,0 0,0 0,0 0,0 0,0 0,0 0,0 0,0 0,0 0,0 0,0 0,0 0,0 0,0 0,0 0,0 0,0 0,0 0,0 0,0 0,0 0,0 0,0 0,0 0,0 0,0 0,0 0,0 0,0 0,0 0,0 0,0 0,0 0,159 104,-152-57,-8 34,-12 26,-12 9,-2-20,11-33,4-30,12-23,0-10,0 0,0 0,11 0,9-23,14-7,13-20,12-13,3-9,-7 7,-12 16,-12 22,-8 28,-4 10,6 26,1 18,-4 13,-3-1,-4-7,-2-15,-4-12,-8-11,-1-10,13-12,4 1,13-2,15-11,13-12,4-9,-3-2,-14 9,-17 8,-12 18,-3 0,6 30,15-3,19-7</inkml:trace>
  <inkml:trace contextRef="#ctx0" brushRef="#br0" timeOffset="82968.2959">12687 14303,'0'0,"0"0,0 0,0 0,0 0,0 0,0 0,0 0,0 0,0 0,0 0,0 0,0 0,0 0,0 0,0 0,0 0,0 0,0 0,0 0,0 0,0 0,0 0,0 0,0 0,0 0,0 0,0 0,0 0,0 0,0 0,-111 100,111-100,0 0,-8 24,8-24,-8 18,-7 19,17-8,-2-7,8-3,16-2,10 0,7-6,10-3,-1-8,2 0,-7-1,-7 1,-16 0,-6 0,-16 0,9 22,-8 15,-18 13,-3 3,-2-4,1-10,1-12,8-7,12-6,-10-14,22 16,24-2,29 5,23-2,6-7,-17-11,-27 1,-25 7,-25 1,0 16,-13 17,-2 10,-2 3,7-7,11-5,-1-1,26 0,11 0,17 0,10-3,7-3,14-4,8-12</inkml:trace>
  <inkml:trace contextRef="#ctx0" brushRef="#br0" timeOffset="84938.4927">8231 16300,'0'0,"0"0,0 0,0 0,0 0,0 0,0 0,0 0,62 116,-62-116,35 74,-35-74,12 15,-1-1,12 9,7 7,9 7,7 6,15 11,10 8,7 5,9 7,4 3,3 7,4 4,-1 6,-2 4,-5 1,-7-1,-5-9,-16-16,-9-13,-16-16,-9-12,-11-12,-6-7,-11-13,0 0,0 0,0 0,0 0,0 0,0 0,0 0,0 0,0 0,0 0,0-9,0 9,0 0,0 0,0 0,15-16,10 0,8-7,12-3,10 1,7-1,8 1,2 0,5-2,5 1,4-5,2-2,3 1,-1-2,1-1,3 0,4-6,7-4,13-4,2-7,5-6,0-1,-4-5,-3 3,-3 0,-5 4,0 0,-4 3,-2-3,0-1,-4 2,-4 0,-1 4,-5 5,-5-1,1 8,-8 2,-4 6,-11 4,-8 6,-10 4,-9 4,-11 6,-5 2,-10 10,-10-9,10 9,-10 0,0 0,0 0,0 0,-14 0,6 12,-5-11,1 10,0-11,0 14,-1-5,-4 7,-3 3,-2 5,-7 2,-6 2,-6 0,-4-1,-9 2,-6-3,-7 5,-8 5,-10 1,-8 7,-10 2,-3 4,-2 0,-4 3,-2 0,-2 3,1 1,3 3,-1 0,5-7,0 4,2-2,0-2,4 1,-1-2,6 3,2-4,4 3,1-2,3-3,0-2,4-2,2-3,-1-4,6-2,-1-2,4-7,3-5,6-11,10-1,5-10</inkml:trace>
  <inkml:trace contextRef="#ctx0" brushRef="#br0" timeOffset="85728.572">9975 17842,'0'0,"0"0,0 0,0 0,0 0,0 0,0 0,0 0,0 0,0 0,0 0,0 0,0 0,0 0,0 0,0 0,0 0,0 0,0 0,0 0,0 0,0 0,0 0,0 0,0 0,0 0,0 0,0 0,0 0,0 0,0 0,0 0,0 0,0 0,0 0,0 0,0 0,0 0,0 0,0 0,0 0,0 0,0 0,-159-84,159 84,-21-10,-3-1,-27-12,-5-5,-8-9,-9-7,-2-9,-8-12,-8-8,-6-18,-11-15,-12-20,-9-18,-12-15,-9-5</inkml:trace>
  <inkml:trace contextRef="#ctx0" brushRef="#br0" timeOffset="86374.6366">4111 16025,'0'0,"0"0,0 0,0 0,0 0,0 0,0 0,0 0,0 0,0 0,0 0,0 0,0 0,0 0,0 0,0 0,0 0,0 0,0 0,0 0,0 0,0 0,0 0,0 0,0 0,0 0,0 0,0 0,0 0,0 0,0 0,0 0,0 0,0 0,0 0,0 0,-135 147,80-74,3-5,1-9,15-12</inkml:trace>
  <inkml:trace contextRef="#ctx0" brushRef="#br0" timeOffset="87022.7014">3785 16449,'22'-18,"-3"-1,-19 19,0 0,0 0,21-21,-21 21,0 0,46-40,-46 40,43-40,2-3,-4 4,-4 3,-7 6,-10 11,-8 7,-12 12,0 0,-24 31,-10 13,-13 28,-6 17,1 6,12-10,10-18,11-30,20-19,-1-18,32-13,8-9,8-4,11-8,-2 3,-2-1,-9 10,-12 4,-11 8,-15 10,-8 0,-24 35,-9 16,-7 24,-1 13,3 2,12-12,8-19,11-23,15-22,16-12,12-17,14 0,6-11,-6 1,1 2,-14 6,-14 17,-10 11,-12 38,2 30,-1 17,2 0,-1-20,6-23,1-23,2-31,6-12</inkml:trace>
  <inkml:trace contextRef="#ctx0" brushRef="#br0" timeOffset="87685.7677">4801 16188,'0'0,"0"0,0 0,0 0,0 0,0 0,0 0,0 0,0 0,0 0,0 0,0 0,0 0,0 0,0 0,0 0,0 0,0 0,0 0,0 0,0 0,0 0,0 0,0 0,0 0,0 0,0 0,0 0,0 0,0 0,0 0,0 0,0 0,0 0,0 0,0 0,0 0,0 0,0 0,0 0,0 0,0 0,0 0,0 0,0 0,0 0,18-12,-18 12,0 0,0 0,0 0,0 0,21-12,-21 12,0 0,0 0,0 0,30-13,-30 13,0 0,0 0,39-14,-39 14,0 0,40-10,8 10,-4-1,-7 1,-7 0,-8 26,-8 10,-12 21,0 21,-29 7,-11 6,-15 0,-6-4,-2-3,0-11,9-12,13-13,10-14,12-14,17-9,1-3,26 3,11 8,21 3,6 4,8-1,5-4,2 1,0-3,-9-3,-10 4,-11-8,-16 0,-12-4,-14-8,-8 12,-33 0,-11 3</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6:44:44.633"/>
    </inkml:context>
    <inkml:brush xml:id="br0">
      <inkml:brushProperty name="width" value="0.05292" units="cm"/>
      <inkml:brushProperty name="height" value="0.05292" units="cm"/>
      <inkml:brushProperty name="color" value="#FF0000"/>
    </inkml:brush>
  </inkml:definitions>
  <inkml:trace contextRef="#ctx0" brushRef="#br0">9124 12673,'0'0,"43"105,-43-105,0 0,19 39,-19-39,24 41,20 39,6 2,-1-2,6 0,-2 1,6 3,3 6,4 4,14 6,10 1,12 6,15 2,10 0,6 2,4 3,-2 1,-7 1,-6 2,-2 3,-5 0,-4-4,-2-7,-3-14,-8-15,-8-16,-8-12,-8-12,-10-9,-7-10,-5-9,0-13,-2-1,2-17,-1-10,-2-14,-5-5,-5-8,-7-4,-10-4,-5-7,-7-6,-11-8,11-14,-3-8,4-9,6-5,5-2,1-7,0-3,0-1,1-2,5 2,1-2,1 4,4 4,2 6,8 3,3 8,10 8,7 11,11 12,5 15,9 16,6 17,3 14,12 16,12 7,23 10,13 3,15 2,6 1,5-1,-5-2,-1-2,-6-3,0-1,5-15,5 11,10-10,8-11,-3-3,1-7,-10-4,-6-9,-9-2,-5-10,3-8,-2-8,6-12,2-5,2-5,-1-6,-4-1,-3 0,-6-4,-1-1,0-2,-2 0,3 0,-1 4,-7 1,-5 8,-14 2,-13 4,-14 2,-8 1,-4-4,0-8,-1-13,-2-17,-2-17,-14-10,-20 8,-24 15,-32 21</inkml:trace>
  <inkml:trace contextRef="#ctx0" brushRef="#br0" timeOffset="1547.1542">20454 8766,'-28'-55,"-3"4,31 51,0 0,-28-49,28 49,-58-96,-2 7,2 3,-2 2,-4-1,-1-1,-8-2,-1 3,-4 2,-2 2,-2 4,-2 7,-1 4,-6 8,1 6,-5 9,2 8,0 6,-2 9,5 8,1 12,4 0,4 2,7 16,3 7,0 8,5 12,-3 10,5 11,2 4,8 9,14 3,17 4,24 5,11-2,24 5,9 6,8 6,8 9,8 13,10 12,6 11,4 3,-1-1,-11-5,-18-10,-8-5,-11-7,-10-3,-14-1,-20-5,-1-2,-17-4,-14-4,-13-5,-14-4,-16-3,-11-4,-14-10,-8-7,-11-5,-6-7,-4-3,-3-9,-1-8,2-8,-5-13,0-10,-1-10,-1-15,-1-6,-3-8,-1-5,6-10,3-9,11-9,14-12,10-13,17-16,18-14,15-7,16 5,12 13,11 14,14 19,1 11,1 1,29-6,4-14,19-20,11-11,12-6,2-3,0 10,-9 8,-7 10,-6 10,-10-1,1-1,-9-8,-3-14,-8-13,-7-4,-6-1,-15 6,-2 10,1 7,-22 12,-9 9,-10 8,-9 7,-6 7,-8 6,-6 12,0 13,-9 10,1 18,-5 0,0 29,9 3,3 8,8 2,5 3,3 2,6 3,4 7,1 4,5 5,0 1,0-2,6 3,5-2,0 0,4-4,2-4,1-9,1-5,4-8,1-5,3-5,1 1,2-1,10 5,-10 2,-4-2</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6:54:39.808"/>
    </inkml:context>
    <inkml:brush xml:id="br0">
      <inkml:brushProperty name="width" value="0.05292" units="cm"/>
      <inkml:brushProperty name="height" value="0.05292" units="cm"/>
      <inkml:brushProperty name="color" value="#FF0000"/>
    </inkml:brush>
  </inkml:definitions>
  <inkml:trace contextRef="#ctx0" brushRef="#br0">8681 16023,'0'0,"0"0,0 0,0 0,0 0,0 0,0 0,0 0,110 119,-110-119,62 67,11 8,1 6,4-1,-1-3,-5-4,-3-5,-5-1,-2-7,-5-5,-2 0,2-3,2 9,6 7,0 5,-1 1,-5-7,-11-14,-11-18,-6-13,-7-14,-3-8,-1 0,-1-9,2 9,2-9,6-1,7-2,5-1,6 3,0 2</inkml:trace>
  <inkml:trace contextRef="#ctx0" brushRef="#br0" timeOffset="474.0474">10757 17141,'0'0,"0"0,0 0,0 0,0 0,0 0,0 0,0 0,0 0,0 0,0 0,0 0,0 0,0 0,0 0,0 0,0 0,0 0,0 0,0 0,0 0,0 0,0 0,0 0,0 0,0 0,0 0,-82-94,82 94,0 0,0 0,0-19,0 19,0 0,-13-26,13 26,-8-29,7-4,-14-5,4-1,-1-13,-2-17,1-21,3-20,-3-15,10-9,-11 0,12 4,-16 11,8 13,8 12,1 6,-2 3,36 5,1 14,9 18</inkml:trace>
  <inkml:trace contextRef="#ctx0" brushRef="#br0" timeOffset="1560.156">10706 14613,'0'0,"0"0,0 0,0 0,0 0,0 0,0 0,0 0,0 0,0 0,0 0,0 0,0 0,0 0,0 0,0 0,0 0,0 0,0 0,0 0,0 0,0 0,0 0,0 0,0 0,0 0,0 0,96-101,-96 101,0 0,0 0,17-18,-17 18,0 0,15-22,-15 22,14-27,10-5,6-6,8-6,12-7,4-3,9-6,2-3,3 4,3-5,-1 0,3-4,4 0,0-3,7-4,4-1,2-3,-1 1,0 1,-2 1,-4 5,-7 3,-6 7,-6 4,-9 10,-2 4,-4 1,-3 0,-3-2,-5-2</inkml:trace>
  <inkml:trace contextRef="#ctx0" brushRef="#br0" timeOffset="2064.2063">12941 12757,'0'0,"0"0,0 0,0 0,0 0,0 0,0 0,0 0,0 0,0 0,0 0,0 0,0 0,0 0,9 99,-9-99,0 0,0 0,0 0,8 30,-8-30,0 0,0 0,0 23,0-23,0 0,0 20,0-20,-1 21,1 9,0 2,-16 10,16 7,-13 6,13 8,-1 5,1 4,1 5,-1 3,-1 2,0 3,1 2,0 0,-8 2,9 4,0-2,10 7,-3 1,2 2,1 5,1-8,3-20</inkml:trace>
  <inkml:trace contextRef="#ctx0" brushRef="#br0" timeOffset="2942.2942">13359 15170,'0'0,"0"0,0 0,0 0,0 0,0 0,0 0,0 0,0 0,0 0,0 0,0 0,0 0,0 0,0 0,212 49,-141-50,9 1,9-2,8 2,13-2,15 17,17-3,23 9,24 8,24 9,10-1</inkml:trace>
  <inkml:trace contextRef="#ctx0" brushRef="#br0" timeOffset="185052.5033">1550 10143,'0'0,"0"0,0 0,0 0,0 0,0 0,0 0,0 0,0 0,0 0,0 0,0 0,0 0,0 0,0 0,0 0,0 0,0 0,0 0,0 0,0 0,0 0,0 0,0 0,0 0,0 0,0 0,0 0,0 0,0 0,0 0,0 0,0 0,0 0,0 0,0 0,0 0,0 0,0 0,0 0,0 0,0 0,0 0,0 0,0 0,0 0,0 0,0 0,0 0,0 0,0 0,0 0,0 0,0 0,0 0,0 0,0 0,0 0,0 0,0 0,0 0,0 0,0 0,0 0,-1 93,1-93,0 0,0 0,0 26,0-26,0 0,0 0,-1 28,1-28,0 0,-1 31,1-31,0 30,0 0,9 1,-9 3,0-2,-1 2,1 0,-2-2,2 0,0-5,0-4,-1-8,1-2,0-5,0-8,0 0,0 0,0 0,0 0,0 0,0-8,0-2,1-6,-1-2,0-5,-10-2,11-4,0-2,-12-2,12-1,-1-3,1-3,18-2,-2-7,7-2,0 0,3 4,3 5,1 6,2 5,3 5,-1 7,-2 6,-3 13,-2 0,-7 0,-3 14,-4 2,-5 4,-9 6,9 9,-11 1,-14 6,-3 1,-6-2,-3-2,0-6,-1-8,3-10,1-16,2 1,1 0,1 0,1-16,3 5,3-3,5-3,1-4,8 4,10-3,8 4,13 4,7 12,7 0,4 0,2 6,-2 12,-8 2,-3 8,-11 5,-9 1,-6 5,-13 1,1-1,-21 1,0-5,-2-2,-2-9,0-8,-3-16,1 11,-1-11,0-9,0 0,3-2,4 1,2-1,1-1,5 2,2 1,2 9,1-12,8 12,-8 0,8 0,0 0,0 0,0 0,-12 0,4 1</inkml:trace>
  <inkml:trace contextRef="#ctx0" brushRef="#br0" timeOffset="186446.6428">3981 9936,'0'0,"0"0,0 0,0 0,0 0,0 0,0 0,0 0,0 0,0 0,0 0,0 0,0 0,0 0,0 0,0 0,0 0,0 0,0 0,0 0,0 0,0 0,0 0,0 0,0 0,0 0,-156-23,156 23,-34-1,-11-14,-6 15,-11 0,-1 2,2-3,9 1,18 0,14-11,6 11,14-11,-12 11,12 0,0 0,0 0,0 9,0 4,-1 9,9 6,-10 9,2 7,-1 0,0 4,-18 0,10 2,-1 0,-1-4,2-6,8-14,1-6,10-9,19-11,23 0,8-1,12 1,9 1,-9 21,-7 8,-18 6,-25-1,-24 1,2 1,-38 2,-11 7,-23 7,-22 6,-15 4,-5-15</inkml:trace>
  <inkml:trace contextRef="#ctx0" brushRef="#br0" timeOffset="188504.8486">1789 11036,'0'0,"0"0,0 0,0 0,0 0,0 0,0 0,0 0,0 0,0 0,0 0,0 0,0 0,0 0,0 0,0 0,0 0,0 0,0 0,0 0,0 0,0 0,0 0,0 0,0 0,0 0,0 0,0 0,0 0,0 0,0 0,0 0,0 0,0 0,0 0,0 0,0 0,0 0,0 0,0 0,0 0,0 0,0 0,0 0,0 0,0 0,0 0,0 0,0 0,0 0,0 0,0 0,0 0,0 0,0 0,0 0,0 0,0 0,0 0,0 0,0 0,0 0,0 0,0 0,0 0,0 0,0 0,0 0,0 0,0 0,0 0,0 0,0 0,0 0,0 0,0 0,0 0,0 0,0 0,0 0,0 0,0 0,0 0,0 0,-129 57,129-57,0 0,-27 12,27-12,-29 16,-5 5,-3 6,-2 15,3 11,10 6,7 6,10-4,8 7,10-3,12-3,10-2,7-10,10-5,8-8,5-12,10-4,0-12,4-9,2-2,-12-28</inkml:trace>
  <inkml:trace contextRef="#ctx0" brushRef="#br0" timeOffset="189785.9767">3367 11029,'0'0,"0"0,0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0,96 65,-96-65,0 0,0 0,0 0,-10 26,10-26,0 0,0 0,0 31,0-31,0 0,-1 36,1-36,-1 36,1 2,-2-1,10 1,-8 5,-1-1,0 3,1 1,-1-4,-12-2,13-6,-1-12,-7-8,8-14,0 0,0 0,0 0,0-14,1-6,-1-10,1-5,1-4,-2-4,-12-1,1 2,-4 0,-1 5,-3 1,-2 3,-8-1,0 5,-2 4,-3 3,0 7,-2 6,3 9,2 0,4 20,5 0,6 4,3 5,12 5,1 0,-2 0,25-2,2-3,6-7,9-5,5-6,6-11,5 8,5-8,-4-1,-8 1</inkml:trace>
  <inkml:trace contextRef="#ctx0" brushRef="#br0" timeOffset="191758.1739">1864 12314,'0'0,"0"0,0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0,-7-14,7 14,0 0,0 0,0 0,0 0,0 0,0 0,0 0,0 0,0 0,0 0,0 0,0 0,0 0,0 0,0 0,0 0,0 0,0 0,0 0,0 0,0 0,0 0,0 0,0 0,0 0,0 0,0 0,0 0,0 0,0 0,0 0,0 0,0 0,0 0,0 0,0-9,0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13,0-13,0 0,0 0,0 0,0 0,0 0,0 0,0 0,0 8,0-8,0 13,0-13,0 0,0 0,0 0,0 0,0 0,0 18,0-18,0 0,0 0,0 0,0 0,0 24,0-24,0 0,0 0,0 0,-1 33,1-33,0 0,0 0,-14 40,14-40,0 0,-14 49,14-49,-13 61,0 6,13-67,-11 72,10 1,-11-2,12 0,-1-7,-9 0,10-6,-1-11,-8-7,7-10,2-10,0-9,0-11,0 0,0 0,10-11,2-7,-1 0,1-3,3 1,0 2,6 1,2 3,4-2,7 2,5-4,0-5,7-2,-6 0,-2-4,-6 0,-4-4,-3-6,-5-6,-7-4,-12-1,0-2,-14-2,-6 2,-6-4,-6 3,-1 5,-4 5,-4 11,-7 9,-11 24,-3-1,-2 13,11 7,15-8,24-12</inkml:trace>
  <inkml:trace contextRef="#ctx0" brushRef="#br0" timeOffset="195514.5495">3616 11774,'0'0,"0"0,0 0,0 0,0 0,0 0,0 0,0 0,0 0,0 0,0 0,0 0,0 0,0 0,0 0,0 0,0 0,0 0,-138 124,138-124,-53 48,3 7,-2 8,4 5,4 5,9 1,6-2,8-5,5 2,6-2,9-4,-1 4,2-7,10-3,8-4,8-11,8-4,5-7,6-3,3-6,-1-4,2-7,-6-11,-4 0,-2 0,-3 0,-6-19,-1 2,-2-7,-5-7,-1-5,0-1,-10 0,-8 1,0 4,-22-2,-4 4,-7 8,-22 22,-14 2,-7 18,-1 13,13 3,5 7,2 14,5-5</inkml:trace>
  <inkml:trace contextRef="#ctx0" brushRef="#br0" timeOffset="200096.0076">1158 10373,'0'0,"0"0,0 0,0 0,0 0,0 0,0 0,0 0,0 0,0 0,0 0,0 0,0 0,0 0,0 0,195-17,-139 8,7 9,8-11,13 11,8-1,11-6,8 5,7 2,6-1,2 2,5-10,6 9,0-1,0 2,8-3,1 3,5-2,0 0,1 1,-3-1,-2 16,-2-4,-12 1,-7 4,-11-4,-9 1,-7 0,-11-3,-12 4,-12-4,-11-1,-15 0,-15-10,-12 14,-11-13,-8 0,-17 0,-15 0,-18-1,-15-9,-15 10,-16-8,-12 8,-17 0,-6 1,-9-10,-4 9,-5-9,-4 9,5 2,-3-13,5 13,4-17,3 9,-1-3,1 9,2-9,-6 10,4-1,4 1,7-1,14-9,11 10,11-10,11 10,10-12,10 10,16-11,15 3,14 9,9-11,15 11,0-10,14 10,14-11,18 10,21-14,15 15,15-12,12 13,12-3,11 3,8-2,7-8,10 9,5-1,6 1,-2 9,2-9,-6 9,-1-10,-5 14,-5-15,-12 4,-11-4,-11 11,-13-10,-16 1,-12 1,-14 6,-13-8,-11 1,-10 0,-14 0,-14 0,0 0,0 0,-19-10,-11 10,-9-9,-18 9,-10 1,-11-2,-14 1,-12 1,-12 11,-11 0,-10 5,-6 1,-6-3,-8-3,0-2,-1 3,-1-1,-1 1,0-1,-2 0,0 4,-2 5,-26 8,4-5</inkml:trace>
  <inkml:trace contextRef="#ctx0" brushRef="#br0" timeOffset="206041.6021">1416 13589,'0'0,"0"0,0 0,0 0,0 0,0 0,0 0,0 0,0 0,0 0,0 0,0 0,0 0,0 0,0 0,0 0,0 0,0 0,0 0,0 0,0 0,0 0,0 0,0 0,0 0,0 0,0 0,0 0,0 0,0 0,0 0,0 0,0 0,0 0,0 0,0 0,0 0,0 0,0 0,0 0,0 0,0 0,0 0,0 0,0 0,0 0,0 0,0 0,0 0,0 0,0 0,0 0,0 0,0 0,0 0,0 0,0 0,0 0,0 0,0 0,0 0,-10 111,10-111,0 0,-10 38,9 11,-1 12,-9 10,12 3,-15 1,16-3,-14-4,12-6,-6-6,6-12,-9-17,9-27</inkml:trace>
  <inkml:trace contextRef="#ctx0" brushRef="#br0" timeOffset="206427.6407">1404 13483,'0'0,"0"0,0 0,0 0,0 0,0 0,0 0,0 0,0 0,0 0,0 0,0 0,0 0,0 0,0 0,0 0,0 0,0 0,0 0,0 0,0 0,0 0,0 0,0 0,0 0,0 0,0 0,0 0,0 0,0 0,0 0,0 0,0 0,0 0,0 0,0 0,165 33,-165-33,45 13,7-14,10 1,2-1,-2 1,1-1,-12 0,-16 9,-16-8</inkml:trace>
  <inkml:trace contextRef="#ctx0" brushRef="#br0" timeOffset="206854.6833">1292 13787,'0'0,"0"0,0 0,0 0,0 0,0 0,0 0,0 0,0 0,0 0,0 0,0 0,0 0,0 0,0 0,0 0,0 0,0 0,0 0,0 0,0 0,0 0,0 0,0 0,0 0,0 0,0 0,0 0,0 0,0 0,0 0,0 0,0 0,0 0,0 0,0 0,172 84,-137-84,3 0,-4 13,0-4,-1 3,-6 5,-4 2,-9 4,-13-1,-1 1</inkml:trace>
  <inkml:trace contextRef="#ctx0" brushRef="#br0" timeOffset="207198.7178">1307 14319,'0'0,"0"0,0 0,0 0,0 0,0 0,0 0,0 0,0 0,0 0,0 0,0 0,0 0,0 0,0 0,0 0,0 0,0 0,0 0,0 0,0 0,0 0,0 0,0 0,0 0,0 0,180 7,-180-7,54 0,6 10,9 1,4 8,2 2,-2-2</inkml:trace>
  <inkml:trace contextRef="#ctx0" brushRef="#br0" timeOffset="215828.5807">2933 13272,'0'0,"0"0,0 0,0 0,0 0,0 0,0 0,0 0,0 0,0 0,0 0,0 0,0 0,0 0,0 0,0 0,0 0,0 0,0 0,15 97,-15-97,0 0,0 0,8 22,-8-22,0 0,0 31,0-31,-1 49,0 15,-1 8,-15 10,15 0,-10-5,14 0,0-7,0-7,-1-2,-1-19</inkml:trace>
  <inkml:trace contextRef="#ctx0" brushRef="#br0" timeOffset="217133.7112">3810 13289,'0'0,"0"0,0 0,0 0,0 0,0 0,0 0,0 0,0 0,0 0,0 0,0 0,0 0,0 0,0 0,0 0,0 0,0 0,0 0,0 0,0 0,0 0,0 0,0 0,0 0,0 0,0 0,0 0,0 0,0 0,0 0,0 0,0 0,0 0,0 0,0 0,0 0,0 0,0 0,0 0,0 0,0 0,0 0,0 0,0 0,0 0,0 0,0 0,0 0,0 0,-169 27,169-27,0 0,-20-9,20 9,-23-11,-4-2,0-2,0-2,0 3,0 3,0 4,146-79,4 5,8 6,3 1,-134 87</inkml:trace>
  <inkml:trace contextRef="#ctx0" brushRef="#br0" timeOffset="218992.8971">3641 13237,'0'0,"0"0,0 0,0 0,0 0,0 0,0 0,0 0,0 0,0 0,0 0,0 0,0 0,0 0,0 0,0 0,0 0,0 0,0 0,0 0,0 0,0 0,0 0,0 0,0 0,0 0,0 0,0 0,0 0,0 0,0 0,0 0,0 0,0 0,0 0,0 0,0 0,0 0,0 0,0 0,0 0,0 0,0 0,0 0,0 0,0 0,0 0,0 0,0 0,0 0,0 0,0 0,0 0,0 0,0 0,0 0,0 0,0 0,0 0,0 0,0 0,0 0,0 0,0 0,0 0,0 0,0 0,0 0,0 0,0 0,0 0,0 0,0 0,0 0,0 0,0 0,0 0,0 0,0 0,0 0,0 0,0 0,0 0,0 0,-145-33,145 33,0 0,-26 15,26-15,-30 14,-3-1,4-2,3-11,2 12,4-12,1 0,1 1,3-1,1 0,3 0,0 13,0-6,3 3,8 5,-14 2,13 3,-11 5,12 0,-1-4,1-1,16-3,-5-2,4-1,1 0,3-3,1 2,-1 0,-2-1,5 1,2-2,2 1,1 0,0-3,0-2,0 2,1 6,-1 2,-2 3,-2 4,-3 3,-2 2,-4 6,-4 5,-9 3,1 7,-1 1,-17 3,1-4,-3-3,-3-11,-5-12,-3-6,-3-8,-6-10,3 12,-1-11,-3-1,5 0,0-17,5 0,6-9,3-6,6-6,13-7,0-4,-1 0,10-5,7 1,7 0,9 0,1 2,4 6,1 5,-1 3,1 1,-2 3,-1-1,1 5,-4-1,-2 0,-4 0,-3 1,-5 2,-3 6,-2 1,-12-2,0 3,1 1</inkml:trace>
  <inkml:trace contextRef="#ctx0" brushRef="#br0" timeOffset="232096.2073">1216 12604,'0'0,"0"0,0 0,0 0,0 0,0 0,0 0,0 0,0 0,0 0,0 0,0 0,0 0,0 0,0 0,0 0,0 0,0 0,0 0,160 52,-160-52,47 0,5 0,9-13,4 12,-1-13,8 14,5-11,8 11,2-17,5 4,4 1,7-1,5 2,7-2,4 2,3-1,3 0,3 1,2-1,2 1,2-1,1 3,0-3,0 11,-3-12,-9 11,-7 2,-8-10,-15 9,-10 1,-15 8,-15-9,-11 10,-16-9,-14 8,-12-8,0 0,-28 0,-1 0,-11-11,-9 11,-4-14,-8 2,-4 1,-1 0,-1-3,1-2,0 0,2 0,7 0,0 2,7 1,-11 4,-63 23</inkml:trace>
  <inkml:trace contextRef="#ctx0" brushRef="#br0" timeOffset="232727.2704">2681 12544,'0'0,"0"0,0 0,0 0,0 0,0 0,-247 65,153-65,-3-12,1 5,9 7,0-13,-2 13,4 0,-8 1,-17 15,-4 2,4-3,14-14,21-1,12 1,2 9,7-9,8 10,6-11,11 10,6-9,7-1,16 0,-9 0,9 0,10 11,4-2,10 1,6-1,9-1,8 2,7-11,10 18,9-17,5-1,12 0,8 1,11-3,8 3,8-1,6-16,8 5,8-1,5-5,4-1,7-3,6-2,11-1,13 3,13-3,8 3,3 5,-10 4</inkml:trace>
  <inkml:trace contextRef="#ctx0" brushRef="#br0" timeOffset="234848.4825">8409 15976,'0'0,"0"0,0 0,0 0,0 0,0 0,0 0,0 0,0 0,0 0,0 0,0 0,0 0,0 0,0 0,0 0,0 0,0 0,0 0,0 0,0 0,0 0,0 0,0 0,0 0,0 0,0 0,0 0,0 0,0 0,0 0,0 0,0 0,0 0,0 0,0 0,0 0,0 0,0 0,0 0,0 0,0 0,0 0,0 0,0 0,0 0,0 0,0 0,0 0,0 0,0 0,0 0,0 0,0 0,0 0,0 0,0 0,0 0,0 0,0 0,0 0,0 0,0 0,0 0,0 0,0 0,0 0,0 0,0 0,0 0,0 0,0 0,0 0,0 0,0 0,0 0,0 0,0 0,0 0,0 0,0 0,0 0,0 0,0 0,0 0,0 0,0 0,0 0,0 0,0 0,0 0,-33-92,33 92,0 0,0 0,0 0,0 0,0 0,0 0,0 0,0 0,0 0,0 0,0 0,0 0,0 0,0 0,0 0,0 0,0 0,0 0,0 0,0 0,0 0,0 0,0 0,0 0,0 0,0 0,0 0,0 0,0 0,-2-9,2 9,0 0,0 0,0 0,0 0,0 0,0 0,0 0,0 0,0 0,0 0,0 0,0 0,-9 0,9 0,0 0,0 0,0 0,0 0,0 0,0 0,0 0,0 0,0 0,0 0,-9-10,9 10,0 0,0 0,0 0,0 0,0 0,0 0,0 0,0 0,0 0,0 0,0 0,0 0,0 0,0 0,0 0,0 0,0 0,0 0,0 0,0 0,0 0,0 0,0 0,0 0,0 0,0 0,0 0,0 0,0 0,0 0,0 0,0 0,0 0,0 0,0 0,0 0,0 0,0 0,0 0,0 0,18 0,-18 0,0 0,0 0,0 0,0 0,0 0,0 0,21 15,-21-15,0 0,0 0,0 0,0 0,0 0,23 10,-23-10,0 0,0 0,0 0,0 0,29 12,-29-12,0 0,0 0,0 0,37 15,-37-15,0 0,0 0,39 21,-39-21,0 0,43 28,-43-28,47 40,4 2,3 0,5-3,2-3,2 1,3 6,3 9,-1 3,1 11,-2 4,0 4,5 5,-6-1,0-4,0-2,-1-6,-3 0,0 0,0-1,-4-2,1 2,3 4,-2 2,0 3,1 3,-1-6,-5-8,-6-11,-7-13,-5-8</inkml:trace>
  <inkml:trace contextRef="#ctx0" brushRef="#br0" timeOffset="238712.8689">1958 14945,'0'0,"0"0,0 0,0 0,0 0,0 0,0 0,0 0,0 0,0 0,0 0,0 0,0 0,0 0,0 0,0 0,0 0,0 0,0 0,0 0,0 0,-198 10,155 0,-3 8,0 6,0 3,-1 5,1 0,1 6,7 7,12 7,10 9,17 10,0 11,25-5,9-3,13-7,8-20,12-5,8-12,5-17,1-14,-4 1,-14-18</inkml:trace>
  <inkml:trace contextRef="#ctx0" brushRef="#br0" timeOffset="239611.9588">3203 14905,'0'0,"0"0,0 0,0 0,0 0,0 0,0 0,0 0,0 0,0 0,0 0,0 0,0 0,0 0,0 0,0 0,0 0,0 0,0 0,0 0,0 0,0 0,0 0,0 0,0 0,0 0,0 0,0 0,0 0,0 0,0 0,0 0,0 0,0 0,0 0,0 0,0 0,0 0,0 0,0 0,0 0,0 0,0 0,0 0,0 0,0 0,0 0,0 0,0 0,0 0,0 0,0 0,0 0,0 0,0 0,0 0,0 0,0 0,0 0,0 0,0 0,0 0,0 0,0 0,0 0,-193 0,158 0,-6-15,-3 15,2-10,-6 11,8 0,-1 9,5 2,6 2,1 2,8-2,5 4,6 2,11 5,0 7,8-5,1-3,4-6,6-6,13 0,13-3,7 0,3-1,1 5,-4 7,3 8,0 8,-4 9,-11 1,-8 6,-15-5,-17-3,-8-6,-14-8,-7-7,-1-8,-3-15,-4 1,5-1,-2-20,2-10,5-15,4-6,4-5,17-4,-1 5,1 2,15 2,5 4,9 1,11 4,-6 4</inkml:trace>
  <inkml:trace contextRef="#ctx0" brushRef="#br0" timeOffset="242864.284">1590 16261,'0'0,"0"0,0 0,0 0,0 0,0 0,0 0,0 0,0 0,0 0,10 99,-10-99,0 0,-15 17,15-17,-14 24,-1 3,15-27,-13 33,1 6,0 4,5 2,0-3,8 3,-12 0,12 3,-1 2,1 0,-9 6,10 0,-13-2,11-2,-9-13,9-13,0-10,0-27,0-16,-1-20,1-16,-2-8,-11-9</inkml:trace>
  <inkml:trace contextRef="#ctx0" brushRef="#br0" timeOffset="243149.3125">1441 16363,'0'0,"0"0,0 0,0 0,0 0,0 0,0 0,0 0,0 0,0 0,0 0,0 0,0 0,0 0,0 0,0 0,0 0,0 0,0 0,0 0,0 0,0 0,0 0,0 0,0 0,0 0,155-56,-155 56,34-19,5 3,8-1,5 0,5-1,5-1,-1 18,0-7,-6 18,-5 8,-18-4</inkml:trace>
  <inkml:trace contextRef="#ctx0" brushRef="#br0" timeOffset="243673.3649">1491 16636,'0'0,"0"0,0 0,0 0,0 0,0 0,0 0,0 0,0 0,0 0,0 0,0 0,0 0,0 0,0 0,0 0,0 0,0 0,0 0,0 0,0 0,0 0,0 0,0 0,0 0,0 0,0 0,0 0,0 0,0 0,0 0,0 0,0 0,0 0,0 0,0 0,0 0,0 0,0 0,0 0,0 0,0 0,0 0,0 0,0 0,0 0,0 0,0 0,0 0,0 0,0 0,0 0,0 0,0 0,0 0,0 0,0 0,0 0,0 0,0 0,0 0,0 0,0 0,0 0,0 0,0 0,0 0,0 0,0 0,0 0,0 0,0 0,0 0,0 0,0 0,179 25,-179-25,51-10,1 11,1 17,-4 2,2-3,-5 6,2-2,-2-8,-2 3,-8-6</inkml:trace>
  <inkml:trace contextRef="#ctx0" brushRef="#br0" timeOffset="245155.5131">2917 16284,'0'0,"0"0,0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0,-13-84,13 84,0 0,0 0,40-30,-40 30,0 0,41-25,-41 25,46-19,-6 11,1 8,-7 0,-4 13,-3 1,-3 7,-9 6,-5 9,-8 23,-16 20,-5 11,-9 11,1-14,0-15,2-15,11-22,1-8,14-8,-1-4,1 2,-1-2,9-1,6-3,5-1,8-10,1-1,6 2,4-1,3 1,10-1,-2 0,2-8,3 8,-3 1,-6-2,-7 2,-21-1</inkml:trace>
  <inkml:trace contextRef="#ctx0" brushRef="#br0" timeOffset="245449.5425">3662 16257,'0'0,"0"0,0 0,0 0,0 0,0 0,0 0,0 0,0 0,0 0,-4-135,4 135,0 0,-13-43,13 43,-20-30,5 8,7 22,8 0,0 0,1 36,0 16,19 27,1 17,13 13,7-1,16 0,4-8</inkml:trace>
  <inkml:trace contextRef="#ctx0" brushRef="#br0" timeOffset="249343.9319">1979 17455,'0'0,"0"0,0 0,0 0,0 0,0 0,0 0,0 0,0 0,0 0,0 0,0 0,0 0,0 0,0 0,0 0,0 0,0 0,0 0,0 0,0 0,0 0,0 0,0 0,0 0,0 0,0 0,-2 103,2-103,0 0,0 0,0 22,0-22,0 0,-14 33,14-33,-10 42,0 7,2 5,10-2,-13 0,2-14,10-5,-14-8,13-2,1 1,-11 8,11 3,-17 2,8 1,8-9,-11-17,11-12,-9 0,8-19,1 1,-15-3,5-1,-1-4</inkml:trace>
  <inkml:trace contextRef="#ctx0" brushRef="#br0" timeOffset="250996.0971">2203 17342,'0'0,"0"0,0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0,-73 78,73-78,0 0,0 0,0 0,0 0,0 0,-13 9,13-9,0 0,0 0,0 0,0 0,-17 0,17 0,0 0,0 0,0 0,-14 12,14-12,0 0,0 0,-16-1,16 1,0 0,-15 16,15-16,-14 10,-2 1,-1 0,2 2,-1-5,2 3,0-1,3 2,-2 1,0 2,4 5,8 1,-13 4,15 3,-1 0,2 2,-2 2,1 4,0 1,0 3,0 4,10-1,-2 0,3-3,-3-8,1-5,-1-6,2 0,4-1,7-1,8 1,0-6,3-3,6-10,-4 0,4-2,0 2,-5-16,2 3,0-6,-6 3,-3-6,0-7,-1-2,-3-1,-1-3,-6 4,-1 0,-3 0,-3 6,-8 5,-2 2,1 7,0 10,-8-13,-1 13,-5-1,-2 2,-3-1,0-2,-2 2,0 2,-4-3,2 13,-2-12,-7 0,5-2,-4 2,0-14,14 0,7-11,9 3,1 0,-1 1,1 5,11-2</inkml:trace>
  <inkml:trace contextRef="#ctx0" brushRef="#br0" timeOffset="251506.1481">2725 17355,'0'0,"0"0,0 0,0 0,0 0,0 0,0 0,0 0,126-99,-126 99,47-29,-4-1,-7 5,-2 0,-9 13,-3 1,-7 11,0 0,4 16,6-1,4 4,-9 1,-4-5,-8-5,-8-2,1 5,-1 8,1 10,0 13,0 15,12 13,0 11,4 8,-1 1,4-5,2-9,-4-17,-5-18,-12-21,-1-22,0 0,11-29,-4-11,-8-7</inkml:trace>
  <inkml:trace contextRef="#ctx0" brushRef="#br0" timeOffset="252533.2508">3246 16985,'0'0,"0"0,0 0,0 0,0 0,0 0,0 0,0 0,0 0,0 0,0 0,0 0,0 0,0 0,0 0,0 0,0 0,0 0,0 0,0 0,0 0,0 0,0 0,0 0,0 0,0 0,0 0,0 0,0 0,0 0,0 0,0 0,0 0,0 0,0 0,0 0,0 0,0 0,0 0,0 0,0 0,0 0,0 0,0 0,0 0,0 0,0 0,0 0,0 0,0 0,0 0,0 0,0 0,0 0,0 0,0 0,0 0,0 0,0 0,0 0,0 0,0 0,0 0,0 0,0 0,0 0,0 0,0 0,52 110,-52-110,0 0,0 0,11 24,-11-24,0 0,0 22,0-22,11 22,-11-7,9 3,-9-2,12 4,-4 4,-7-2,15 2,-16-2,16-4,-16-2,12-4,-12-12,14 12,-14-12,9 0,-9 0,10 0,0 0,5 0,2 1,4-1,1 0,1 1,0-1,0 0,2 0,0-1,-2 1,2 2,0 6,1-8,-1 1,-4-1,0 14,-1-13,0 10,-5-11,-5 0,-10 0,-2-11,-18-10,0-9,-2-8,7 3,0-2,4 2,1 2,-3 7,13 5,-9 0,9 7,10 2,-10 12,10 0,-10 0,0 7,12 15,-11 14,17 17,-8 19,2 11,6 5,0-1,5 5,14 29,13 13,3-4</inkml:trace>
  <inkml:trace contextRef="#ctx0" brushRef="#br0" timeOffset="263028.3002">1123 15358,'0'0,"0"0,0 0,0 0,0 0,0 0,0 0,0 0,0 0,0 0,0 0,0 0,0 0,178-13,-178 13,44-11,1 2,14-7,5 16,13 1,5-1,7-1,6 1,9-1,15 2,6 8,9-9,4-2,1 2,-1 0,6 0,-6 0,-3-12,-2 2,-8-2,-2 3,-10-3,-13 0,-5 12,-16-1,-13 1,-13 8,-20 2,-13-10,-19 13,-1-13,-36 0,-3 0,-16 0,-12 0,-10 1,-16-1,-8-9,-9 10,-8 0,-4-1,-6-9,-10 10,1-1,-7 1,2-1,-6-19,3 4,7-2,11 18,9-1,5 10,4-10,5-13,8 5,12 8,12 2,14-3,11 10,14-9,13 1,20 7,17-8,22 10,20-10,15 0,17 8,16-9,7 1,8 0,7-12,10-1,17 13,14 0,14-1,1 0,4-12,0 13,-2-19,2 19,0-2,-4 16,14 7,-14-4,-20-4</inkml:trace>
  <inkml:trace contextRef="#ctx0" brushRef="#br0" timeOffset="265813.5786">11226 14806,'0'0,"0"0,0 0,0 0,0 0,0 0,0 0,0 0,0 0,0 0,0 0,0 0,0 0,0 0,0 0,0 0,0 0,0 0,0 0,0 0,0 0,0 0,0 0,-92-95,92 95,0 0,-50-24,50 24,-55-21,-8-1,-6-4,-11 1,0 2,-1 6,-5 6,2 11,-7 19,-14 40,-4 41,1 28,16 3,24-23,21-33,15-19,12-1,13 5,7 11,30 7,4-1,9-2,6-5,5-2,3-9,2-6,2-8,3-10,10-17,16-17,10-20,11-28,-5-13,-11-13,-9-6,-16 0,-8-6,-10-2,-10-5,-12-2,-14-9,-19-7,-24-6,-18 0,-23 12,-15 18,-13 17,-11 20,-5 17,-8 17,2 13,-4 43,189-129,24 19,24 13,30 9,-152 147,-79 85,19-4,22-10,18-3,117-97,15-8,-1-8,7-18,-2-13,0-12,9-22,-8-11,-1-13,-15-13,-19-1,1-14,-19 1,-123 93,-7-2,-17 9,-14-3,103-93</inkml:trace>
  <inkml:trace contextRef="#ctx0" brushRef="#br0" timeOffset="273058.3031">4977 12450,'0'0,"0"0,0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0,-99 61,99-61,0 0,0 0,0 0,0 0,17 18,-17-18,0 0,0 0,0 0,23 22,-23-22,0 0,0 0,16 24,-16-24,0 0,12 30,-12-30,8 38,-10 6,0 13,1 13,-10 7,9 15,-13 9,13 22,-21 5,20 7,0-14,0-33,2-37,-12-51</inkml:trace>
  <inkml:trace contextRef="#ctx0" brushRef="#br0" timeOffset="273422.3395">5013 12423,'0'0,"0"0,0 0,0 0,0 0,0 0,0 0,0 0,0 0,0 0,0 0,0 0,0 0,0 0,0 0,0 0,0 0,0 0,0 0,0 0,0 0,0 0,0 0,0 0,0 0,0 0,0 0,0 0,0 0,0 0,0 0,0 0,0 0,0 0,0 0,0 0,0 0,0 0,0 0,0 0,0 0,0 0,0 0,0 0,0 0,0 0,0 0,0 0,0 0,0 0,0 0,0 0,0 0,0 0,0 0,183-77,-118 60,4-1,-2 1,-6 5,-11 12,-22-2,-28 19</inkml:trace>
  <inkml:trace contextRef="#ctx0" brushRef="#br0" timeOffset="273756.3726">4711 12948,'0'0,"0"0,0 0,0 0,0 0,0 0,0 0,0 0,0 0,0 0,0 0,0 0,0 0,0 0,0 0,0 0,0 0,0 0,0 0,0 0,0 0,0 0,0 0,0 0,0 0,0 0,0 0,0 0,191-32,-129 10,8 0,1 3,3 6,-8 12,-8 2,-11 7,-12 6,-8 3,-15-1,-12-1,-13 7,-18 2</inkml:trace>
  <inkml:trace contextRef="#ctx0" brushRef="#br0" timeOffset="274007.398">4750 13526,'0'0,"0"0,0 0,0 0,0 0,0 0,0 0,0 0,0 0,0 0,0 0,0 0,0 0,0 0,0 0,0 0,0 0,0 0,0 0,0 0,0 0,0 0,0 0,0 0,0 0,0 0,0 0,0 0,193-46,-104 5,15-4,17 1,17 3,6 8,-3 10,-18 24</inkml:trace>
  <inkml:trace contextRef="#ctx0" brushRef="#br0" timeOffset="277671.7644">6598 12490,'0'0,"0"0,0 0,0 0,0 0,0 0,0 0,0 0,0 0,0 0,0 0,0 0,0 0,-105-119,105 119,-30-28,1 2,9 12,10 14,10 14,-1 31,-1 25,-15 14,4 10,10 3,-11-10,12-3,1-7,-9-9,9 0,-1-1,-8-11,10-12,-1-22,16-22,1-35,4-19,0-17,4-8</inkml:trace>
  <inkml:trace contextRef="#ctx0" brushRef="#br0" timeOffset="278327.83">6732 12379,'0'0,"0"0,0 0,0 0,0 0,0 0,0 0,0 0,0 0,0 0,0 0,0 0,0 0,0 0,0 0,0 0,0 0,0 0,0 0,0 0,0 0,0 0,0 0,0 0,0 0,0 0,0 0,0 0,0 0,0 0,0 0,0 0,0 0,0 0,0 0,0 0,0 0,0 0,0 0,0 0,0 0,0 0,0 0,149-101,-149 101,49-19,14-1,3 6,-1 15,-3 21,-16 9,-20 9,-27 1,-15 2,-19 5,-11 12,-11 6,-1 1,5-10,13-12,16-19,11-13,13-13,10 0,9 0,7 0,10-1,7 1,6 0,0 0,-2 0,-6 22,-9 0,-9 10,-16 4,-7 5,-24 2,-11 2,-12 2,-7-4,-4-2,0-7,3-4,7-10,2-9,6-11,-1 0,-3 0,1-14,-3-2</inkml:trace>
  <inkml:trace contextRef="#ctx0" brushRef="#br0" timeOffset="289391.9363">8212 15354,'0'0,"64"102,-64-102,0 0,39 48,-39-48,68 91,3-7,0 0,1 4,12 12,10 14,9 11,10 14,10 12,3 2,7 4,0-9,0-4,-6-8,-4-2,-10-7,-9-7,-6-9,-9-12,-9-16,-11-19,-6-12,-14-25,-4-11,-8-16,-8-14,-4-17,-12-17,-14-7</inkml:trace>
  <inkml:trace contextRef="#ctx0" brushRef="#br0" timeOffset="290050.0021">10458 15249,'0'0,"0"0,0 0,0 0,-21-126,21 126,-11-72,9 14,1 16,0 20,1 22,1 25,18 27,-10 15,-6 20,-2 16,1 16,-10 29,12 23,1 20,-2 27,18 16,6 9,9 3,9-9,8-7,10-3,3-18,3-32,-1-40,-8-49,-19-50</inkml:trace>
  <inkml:trace contextRef="#ctx0" brushRef="#br0" timeOffset="291712.168">10597 14700,'0'0,"0"0,0 0,0 0,0 0,0 0,0 0,0 0,0 0,0 0,0 0,0 0,0 0,0 0,0 0,0 0,0 0,0 0,0 0,155-24,-155 24,31-21,8-10,10-10,9-13,8-15,10-7,3-8,13-5,7-3,8-6,9-12,7-12,8-2,6-7,2 2,7-1,-9 6,-7 9,-10 13,-20 11,-12 12,-19 9,-17 17,-20 15,-14 15,-18 12,0 11,0 0,0 0,0 0,0 0,0 0,0 0,0 0,0 10,0-10,0 8,0-8,9 20,0 0,1 5,1 5,-3 3,-8 6,12 7,-12 2,0 7,-1 4,1 7,-1 7,1 9,-1 12,2 9,-11 12,9 6,0 11,-9 3,-1 7,-5-1,0 0,-1-4,6-13,2-10,10-15,1-15,-1-13,1-15,-1-9,10-14,-11-12,7-10,-7-11,0 0,0 0,0 0,0 0,9 0,-9 0,15 0,4 0,6 0,9-2,9 2,3 0,8 12,8-3,11-11,21 1,19 1,26-31,25-7,27-8,59-7,54 6,45 23,38 19,3 58,-18 27,-20 31,-23 16</inkml:trace>
  <inkml:trace contextRef="#ctx0" brushRef="#br0" timeOffset="326469.6436">8396 13905,'0'0,"0"0,0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0,-146 0,146 0,0 0,0 0,-22-9,22 9,0 0,-20-12,20 12,-20-12,-1-1,21 13,-20-13,2 3,3 10,2-12,4 12,9 0,0 0,0 23</inkml:trace>
  <inkml:trace contextRef="#ctx0" brushRef="#br0" timeOffset="339045.9012">10797 12528,'0'0,"0"0,0 0,0 0,0 0,0 0,0 0,0 0,0 0,0 0,0 0,0 0,0 0,0 0,0 0,0 0,0 0,0 0,0 0,0 0,0 0,0 0,0 0,0 0,0 0,0 0,0 0,0 0,0 0,0 0,0 0,0 0,0 0,0 0,0 0,0 0,0 0,0 0,0 0,0 0,0 0,0 0,0 0,0 0,0 0,0 0,0 0,0 0,0 0,0 0,0 0,0 0,0 0,0 0,0 0,0 0,0 0,0 0,0 0,0 0,0 0,0 0,0 0,0 0,172 52,-139-66,4 2,-3-8,0-2,4 1,1 0,3 4,6 4,3 2,3 11,1-12,-2 12,2-12,1 12,-3-11,1 11,-1 0,-5 2,4-2,0-2,-2 16,3-6,-3 1,-3-9,0 0,-2 0,-1 0,-2 0,-6 0,-5 0,-8 0,-6-1,-5 1,-4 9,1 0,-1 10,-8 7,13 6,-13 0,0-6,0-5,-10-5,-3-7,-1 0,0-1,-3-8,-6 11,0-11,-6 11,-3-11,-2 14,-5-14,1 0,-8 8,0-9,-5 1,-5 1,0-1,-2 12,-1-12,0 11,-3-10,-2-1,0 0,3 0,0-10,3 12,2-2,2-12,6 12,4-13,4 11,4-13,4 8,6 7,6-11,8 11,12 0,-9 0,9 0,9-8,0 8,5 0,4 0,5 0,4 0,4-9,6 9,2 0,3 0,1 1,1-14,0 12,3-8,1 10,-2-2,-2-10,-3 11,-2 1,3-2,0 1,5 0,-5-1,2 2,-4 9,16 13,-1 2,-3 1,-6-2,-21-24,-5 2,-5-2,-1 0,-3-2,-11 2,11 9,-11-9,0 0,0 15,15 6,5 16,7 15,4 3,-5-13</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7:01:24.007"/>
    </inkml:context>
    <inkml:brush xml:id="br0">
      <inkml:brushProperty name="width" value="0.05292" units="cm"/>
      <inkml:brushProperty name="height" value="0.05292" units="cm"/>
      <inkml:brushProperty name="color" value="#FF0000"/>
    </inkml:brush>
  </inkml:definitions>
  <inkml:trace contextRef="#ctx0" brushRef="#br0">1301 10637,'0'0,"0"0,0 0,0 0,0 0,0 0,0 0,0 0,-3 133,3-133,-9 66,8 1,1-2,-1-1,-1 0,2-8,-9-4,9-12,-10-15,9-10,1-15,-9 0,9 0,0-19,0-5,1-19,8-19,11-16,5-7,7 1,-6 11,-7 14,0 15,-3 11,1 7,1 7,4 3,10 5,10 10,7-8,7 17,-1 12,-4 14,-12 6,-19 2,-20-1,-16-1,-17-2,-14 2,-5 2,-2-6,4-3,9-7,10-7,11-11,9-8,11 0,0-10,12 10,12-15,13 15,12-12,3 12,0 9,-9 5,-6 8,-12 4,-12 0,-13 3,-1-4,-24 0,1 0,-7-4,-5-4,-6-2,-7-4,-10-11,-6 12,-3-12,7 0,13-11,13 2,5-3,3-3,5-10</inkml:trace>
  <inkml:trace contextRef="#ctx0" brushRef="#br0" timeOffset="1411.1408">3696 10835,'0'0,"0"0,0 0,0 0,0 0,0 0,0 0,0 0,0 0,0 0,0 0,0 0,0 0,0 0,0 0,0 0,0 0,0 0,0 0,0 0,0 0,0 0,0 0,0 0,0 0,0 0,0 0,0 0,0 0,0 0,0 0,0 0,0 0,0 0,0 0,0 0,-169 68,169-68,-49 0,-13 0,-12-7,-5 7,1 9,0-9,9 12,12-11,11 7,18-8,13 0,15 0,0 0,-1 11,10-2,5 5,1 6,4 4,-3 8,-2 3,-4 4,-11 6,0 6,0 3,-17 3,3 1,-3-1,1-4,1-4,4-10,3-8,9-7,0-9,0-5,0-10,18 0,8 0,15-11,19-1,12 1,8 1,6 10,-10-1,-11 16,-16 6,-17 5,-14 5,-18 9,-1 4,-19 4,-19 4,-16 5,-19 4,-22 0,-22-2,-7-7,-2-13</inkml:trace>
  <inkml:trace contextRef="#ctx0" brushRef="#br0" timeOffset="3770.377">5152 11115,'0'0,"0"0,0 0,0 0,0 0,0 0,0 0,0 0,0 0,0 0,0 0,0 0,0 0,0 0,0 0,0 0,0 0,0 0,0 0,0 0,0 0,0 0,0 0,0 0,0 0,0 0,0 0,0 0,0 0,0 0,0 0,0 0,0 0,0 0,0 0,0 0,0 0,0 0,0 0,0 0,0 0,0 0,0 0,0 0,0 0,0 0,0 0,0 0,0 0,0 0,0 0,0 0,79 106,-79-106,0 0,0 0,0 0,-17 16,17-16,0 0,0 0,-15 18,15-18,0 0,-24 24,-6 4,-5 5,-8 6,-6 7,-10 9,-10 5,-3 3,-3-2,14-8,15-15,18-17,16-21,12 0,1-11,14-13,13-13,16-16,15-13,8-9,7-6,-5 5,-2 13,-17 17,-10 13,-11 11,-6 9,-1 5,-3 8,-2 0,1 24,-2-1,2 13,1 9,0 14,0 9,2 11,0 4,-2 0,3 1,-4-4,1-8,1-1,-1-8,3-7,-2-7,-5-12,-3-14,-12-23,-10-24,-12-21</inkml:trace>
  <inkml:trace contextRef="#ctx0" brushRef="#br0" timeOffset="3987.3987">4779 11418,'0'0,"0"0,0 0,0 0,0 0,0 0,0 0,0 0,0 0,0 0,0 0,0 0,0 0,0 0,0 0,236 74,-114-43,24 16,11 9</inkml:trace>
  <inkml:trace contextRef="#ctx0" brushRef="#br0" timeOffset="27126.7124">1879 12169,'0'0,"0"0,0 0,0 0,0 0,0 0,0 0,0 0,0 0,0 0,0 0,0 0,0 0,0 0,0 0,0 0,0 0,0 0,0 0,0 0,0 0,0 0,0 0,0 0,0 0,0 0,0 0,0 0,0 0,0 0,0 0,0 0,0 0,0 0,0 0,0 0,0 0,0 0,0 0,0 0,0 0,0 0,0 0,-170-15,170 15,-46 1,-12 15,-9 7,-6 10,-4 2,2 4,10-1,15 0,14-5,19 0,17 4,15 7,14 5,14 5,10-3,7-2,2-5,-5-9,-7-4,-7-4,-8-8,-3-4,-4-1,-2-14,-6 0,1-20</inkml:trace>
  <inkml:trace contextRef="#ctx0" brushRef="#br0" timeOffset="34123.412">3286 12462,'0'0,"0"0,0 0,0 0,0 0,0 0,0 0,0 0,0 0,0 0,0 0,0 0,0 0,0 0,0 0,0 0,0 0,0 0,0 0,0 0,0 0,0 0,0 0,0 0,0 0,0 0,0 0,0 0,0 0,0 0,0 0,0 0,0 0,0 0,0 0,0 0,0 0,0 0,0 0,0 0,0 0,0 0,0 0,0 0,0 0,0 0,0 0,0 0,0 0,0 0,0 0,0 0,0 0,0 0,0 0,0 0,14-21,-14 21,0 0,0 0,0 0,-14 36,14-36,0 0,0 0,-16 49,16-49,0 0,-17 61,17-61,-21 68,2 7,1 2,1-2,3-6,4-5,10-7,-14-11,14-16,-1-14,1-16,0 0,1-22,-1-12,20-16,-6-11,6-10,5-8,-6-6,-3 1,-5 0,-9 5,-1 8,-21 5,-6 8,-13 10,-8 12,-6 16,-6 20,-3 1,4 28,9 3,9 8,11 6,13 4,15 1,0 0,19-1,8-5,8 0,6-8,5-6,6-5,4-9,1-19,0-9</inkml:trace>
  <inkml:trace contextRef="#ctx0" brushRef="#br0" timeOffset="35081.5078">5307 12328,'0'0,"0"0,0 0,0 0,0 0,0 0,0 0,0 0,0 0,0 0,0 0,0 0,0 0,0 0,0 0,0 0,0 0,0 0,0 0,-178 57,178-57,-44 22,-2 10,-7 12,-2 6,-10 5,-6 7,-6 0,-4 2,2-5,5-7,10-5,8-9,11-12,15-9,17-9,13-8,21-21,22-12,22-16,24-17,11-6,3-3,-1 1,-6 3,-9 12,-11 9,-14 9,-16 17,-12 11,-5 13,-10 14,-9 13,-11 17,-13 13,-6 11,-10 12,3 3,2-2,4-3,7-8,12-11,-7-6,8-12,9-7,-10-11,2-10,0-23,-31-18,-11-19,-12-16,-14-5,-4 3,-2 13,1 12,13 16,20 4,18 1,23 2,8-3,26 4,26 5,29 11,28 11,28 21,14 17,6 10</inkml:trace>
  <inkml:trace contextRef="#ctx0" brushRef="#br0" timeOffset="36167.6164">1670 13385,'0'0,"0"0,0 0,0 0,0 0,0 0,0 0,0 0,0 0,0 0,49 122,-49-122,0 0,0 43,0-43,0 38,-13 8,0 5,-4 4,-4 0,0 1,2 2,-1 2,1 1,5-2,5-14,10-7,-1-12,9-15,4-11,1-27,1-12,-2-9,-4-10,0-6,1-2,-2 0,6-2,3 7,-3 9,7 5,3 10,7 11,-5 3,-6 7,-3 7,-1 9,8 0,9 0,12 25,11 2,10 12,5 5,-1 9,-12 5,-16 2,-21 1,-19-2,-29 0,-22-9,-21-4,-11-9,-5-9,2-6,9-9,15-10,12-3,17 0,11-20,9 6,11-4,-1-7,9-2</inkml:trace>
  <inkml:trace contextRef="#ctx0" brushRef="#br0" timeOffset="36996.699">3226 13497,'0'0,"0"0,0 0,0 0,0 0,0 0,0 0,0 0,0 0,0 0,0 0,0 0,0 0,0 0,0 0,0 0,0 0,0 0,0 0,0 0,0 0,0 0,0 0,0 0,0 0,0 0,0 0,0 0,0 0,0 0,0 0,0 0,0 0,0 0,0 0,0 0,0 0,0 0,0 0,0 0,0 0,0 0,0 0,0 0,0 0,0 0,-1 99,1-99,0 0,0 0,-10 27,10-27,0 0,-13 35,13-35,-17 43,-8 6,1 8,-2 9,1 4,2 5,5-5,7-1,13-5,7-6,16-5,15-4,10-11,7-9,1-12,-1-17,-2 0,0-11,-12-7,-3-4,-12-6,-7-7,-2 2,-6-7,-5 4,-9-3,0 4,-12 7,-3 7,-3 8,-7 14,-4-1,-9 0,-5 16,1 6,-3 4,5 9,7 5,5 2,10 2,9 3,11-3,0-4,22-6,10-6,15-10</inkml:trace>
  <inkml:trace contextRef="#ctx0" brushRef="#br0" timeOffset="38183.818">5036 13518,'0'0,"0"0,0 0,0 0,0 0,0 0,0 0,0 0,0 0,0 0,0 0,0 0,-27 115,27-115,0 0,0 0,-18 32,18-32,0 0,-24 27,24-27,-35 34,-7 8,-2 9,-2 4,-3 3,2-1,2 4,1-6,4-1,6-6,6-9,8-9,8-12,12-9,0-9,0 0,11-16,13-8,9-10,6-9,-2-7,5-6,-8 2,-3-2,0 8,-5 3,-2 0,9 4,3 1,4 0,5 6,-1 7,-1 11,-6 15,-3 1,-9 25,-4 10,-4 13,-5 8,-1 11,3 6,0 1,0 4,3-4,2-5,5-4,1-8,0-9,1-13,-5-16,-6-19,-16-30,0-20</inkml:trace>
  <inkml:trace contextRef="#ctx0" brushRef="#br0" timeOffset="38400.8396">4736 13807,'0'0,"0"0,0 0,0 0,0 0,0 0,0 0,0 0,0 0,0 0,0 0,0 0,0 0,0 0,0 0,0 0,0 0,0 0,0 0,0 0,0 0,0 0,0 0,0 0,0 0,248 80,-98-40,-150-40,156 45</inkml:trace>
  <inkml:trace contextRef="#ctx0" brushRef="#br0" timeOffset="50786.0781">1447 14750,'0'0,"0"0,0 0,0 0,0 0,0 0,0 0,0 0,0 0,0 0,0 0,0 0,0 0,0 0,0 0,0 0,0 0,0 0,0 0,0 0,0 0,0 0,0 0,0 0,0 0,0 0,0 0,0 0,0 0,0 0,0 0,0 0,0 0,0 0,0 0,0 0,0 0,0 0,0 0,0 0,0 0,0 0,0 0,0 0,0 0,0 0,-71 95,71-95,0 0,-8 50,8-50,-11 59,3 3,0-2,-3 3,1 0,-2-1,1-3,0-6,2-4,10-12,-10-9,9-19,24-25,-1-18,6-22,-4-15,-6-2</inkml:trace>
  <inkml:trace contextRef="#ctx0" brushRef="#br0" timeOffset="51073.1068">1430 14689,'0'0,"0"0,0 0,0 0,0 0,0 0,0 0,0 0,0 0,0 0,0 0,0 0,0 0,0 0,0 0,0 0,0 0,0 0,0 0,0 0,0 0,0 0,0 0,0 0,0 0,0 0,0 0,0 0,0 0,0 0,0 0,0 0,0 0,0 0,0 0,0 0,0 0,0 0,0 0,0 0,0 0,0 0,181 68,-111-57,7 3,3-5,-3 2,-4 0,-14-1,-13-12,-23 2,-23 0</inkml:trace>
  <inkml:trace contextRef="#ctx0" brushRef="#br0" timeOffset="51350.1345">1461 15001,'0'0,"0"0,0 0,0 0,0 0,0 0,0 0,0 0,0 0,0 0,0 0,0 0,0 0,0 0,0 0,0 0,0 0,0 0,0 0,0 0,0 0,0 0,0 0,113 87,-113-87,0 0,42 0,-42 0,50-11,9 11,4-11,4 11,-4 0,-11 0,-23-14,-29 2</inkml:trace>
  <inkml:trace contextRef="#ctx0" brushRef="#br0" timeOffset="51646.164">1281 15089,'0'0,"0"0,0 0,0 0,0 0,0 0,0 0,0 0,0 0,0 0,0 0,0 0,0 0,0 0,0 0,0 0,0 0,0 0,-19 97,19-97,0 0,0 0,0 0,0 0,0 0,1 15,-1-15,0 0,0 0,0 0,0 0,14 0,-14 0,0 0,0 0,0 0,19 18,-19-18,0 0,0 0,28 17,-28-17,0 0,39 19,-39-19,47 17,9 3,12 4,9 4,13-3,17 8,13-2,0-3</inkml:trace>
  <inkml:trace contextRef="#ctx0" brushRef="#br0" timeOffset="59452.9447">3065 14640,'0'0,"0"0,0 0,0 0,0 0,0 0,0 0,0 0,0 0,0 0,0 0,0 0,0 0,0 0,0 0,0 0,0 0,0 0,0 0,0 0,0 0,0 0,0 0,0 0,0 0,0 0,0 0,0 0,0 0,0 0,0 0,0 0,0 0,0 0,0 0,0 0,0 0,0 0,0 0,0 0,0 0,0 0,0 0,0 0,0 0,0 0,0 0,0 0,0 0,0 0,0 0,0 0,0 0,0 0,0 0,0 0,0 0,12 107,-12-107,0 0,0 0,0 29,0-29,0 0,1 31,0-2,-1 6,0-35,1 37,-8 3,8 6,-13 6,4 6,-2 6,0-1,2-8,9-9,0-13,0-7,12-12,1-12,2-22,0-13</inkml:trace>
  <inkml:trace contextRef="#ctx0" brushRef="#br0" timeOffset="60381.0375">3551 14816,'0'0,"0"0,0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0,106-79,-106 79,0 0,0 0,0 0,0 0,0 0,0 0,0 0,0 0,0 0,0 0,0 0,0 0,-15-9,15 9,0 0,0 0,0 0,0 0,0 0,0 0,0 0,0 0,0 0,0 0,0 0,-14 0,14 0,0 0,0 0,0 0,0 0,0 0,0 0,0 0,0 0,0 0,0 0,-17-15,17 15,-15 0,15 0,0 0,0 0,0 0,0 0,0 0,0 0,0 0,0 0,-18-15,18 15,0 0,0 0,0 0,0 0,0 0,0 0,0 0,-14 0,14 0,0 0,0 0,0 0,0 0,0 0,0 0,-16-12,16 12,0 0,0 0,0 0,0 0,0 0,-16 1,16-1,0 0,0 0,0 0,0 0,-25 0,25 0,0 0,0 0,0 0,-29 0,29 0,0 0,0 0,-33 17,33-17,0 0,-37 15,37-15,-35 17,4 1,4-1,7 0,8-5,12 1,-9-5,9-8,1 15,11-6,0 1,5-1,9-2,4 1,3 4,6 3,-1 5,-2 1,0 5,-5 2,0 7,-3 2,-3 8,-6 1,-5 2,-13-1,1-5,-1-3,-10-6,-3-4,-6-2,0-6,-5-7,-4-5,-1-9,-3 1,-5-10,3-8,4-8,5 1,4-5,5-2,5 1,0 0,9 1,0 4,1 1,19-4,5 4,9-7,7 1,3 3,0-2,-4 6,1 1,-3 1,1 3,-4-3,-1-4,-4-9</inkml:trace>
  <inkml:trace contextRef="#ctx0" brushRef="#br0" timeOffset="63707.3701">4836 14712,'0'0,"0"0,0 0,0 0,0 0,13 89,-13-89,0 0,1 54,-1-54,-13 49,1-5,-4 5,1-2,-2-2,-1-2,-2-3,-1-1,-5 1,-2-2,-1 0,-1-2,-1-3,5-7,2-7,2-4,3-15,4 10,2-10,2-8,3-7,7-9,9-9,7-16,8-9,5-13,3-1,0 4,-1 5,-1 4,-5 7,2 3,0 8,2 1,6 3,1 3,-2 0,0 7,-2 13,-5 14,-3 0,-7 27,-3 5,-3 9,-8 9,8 7,-7-1,-1-1,-1-2,0 2,1 0,0 0,9 1,0-4,-1-6,-9-7,8-3,-8-6,0-2,0-1,0-2,0-3,-1-5,0-9,-9-8,-6-21,-5-10</inkml:trace>
  <inkml:trace contextRef="#ctx0" brushRef="#br0" timeOffset="64008.4002">4718 15097,'0'0,"0"0,0 0,0 0,0 0,0 0,0 0,0 0,0 0,0 0,0 0,0 0,0 0,0 0,0 0,0 0,0 0,0 0,0 0,0 0,0 0,0 0,0 0,0 0,0 0,0 0,0 0,0 0,0 0,0 0,0 0,0 0,0 0,0 0,0 0,0 0,0 0,0 0,0 0,0 0,0 0,0 0,0 0,0 0,0 0,0 0,0 0,0 0,0 0,0 0,0 0,0 0,0 0,0 0,0 0,0 0,0 0,0 0,0 0,0 0,0 0,0 0,0 0,0 0,0 0,0 0,0 0,0 0,0 0,0 0,0 0,0 0,0 0,0 0,0 0,0 0,0 0,0 0,0 0,0 0,0 0,0 0,0 0,0 0,107 22,-107-22,0 0,42-15,-42 15,51-20,5-2,-2-2,-2 4,-14-4</inkml:trace>
  <inkml:trace contextRef="#ctx0" brushRef="#br0" timeOffset="65306.53">5277 14719,'0'0,"0"0,0 0,0 0,0 0,0 0,0 0,0 0,0 0,0 0,0 0,0 0,0 0,0 0,0 0,0 0,0 0,0 0,0 0,0 0,0 0,0 0,0 0,0 0,0 0,0 0,0 0,21 107,-21-107,0 0,0 0,1 25,-1-25,0 0,1 28,-1-28,1 30,-1 6,2 10,-1 4,1 6,0 1,1-6,-1 2,-1-10,-9-7,9-8,-2-14,1-14,0 0,0 0,0 0,1-15,-2-4,0-11,10-4,-11-4,1-3,12 3,-13-3,1-3,9 3,-9 0,0 2,22 5,-9 1,3 7,3 2,2 4,0 6,6 5,1 9,-3-9,4 9,-1 15,-2 5,0 3,-3 0,-7 0,-6 0,-8 1,0-4,-1-2,1-5,-9-4,-4-1,-1-8,-6 10,-2-10,-3 0,-1 0,1 0,0 0,1 0,-2-10,3 10,6 0,3-14,13 14,-11-10,11 10,0 0,18 9,-3-9,8 11,1-3,2 1,2 6,1-1,0 5,-1 1,1 4,-4 5,-6 1,-3 2,-7 2,-8-1,0-5,0-5,0-6,-19-6,1-2,-2-10,-6 9,-5-6,-4-1,-8-1,1 0,1 0,-3-10,8-3,3-13,8-14,9-22,1-20,10-17,0-17</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7:03:29.337"/>
    </inkml:context>
    <inkml:brush xml:id="br0">
      <inkml:brushProperty name="width" value="0.05292" units="cm"/>
      <inkml:brushProperty name="height" value="0.05292" units="cm"/>
      <inkml:brushProperty name="color" value="#FF0000"/>
    </inkml:brush>
  </inkml:definitions>
  <inkml:trace contextRef="#ctx0" brushRef="#br0">9842 7538,'0'0,"0"0,0 0,0 0,0 0,0 0,0 0,0 0,0 0,0 0,0 0,0 0,0 0,36 107,-36-107,11 40,1 11,1 12,-4 10,-11 13,1 10,-1 9,-15 1,7 3,8-8,14-5,8-6,11-8,6-13,4-21,-10-29</inkml:trace>
  <inkml:trace contextRef="#ctx0" brushRef="#br0" timeOffset="761.0761">10015 7590,'0'0,"0"0,0 0,0 0,0 0,0 0,0 0,0 0,0 0,0 0,0 0,0 0,0 0,0 0,0 0,0 0,0 0,0 0,0 0,0 0,0 0,0 0,0 0,0 0,0 0,0 0,0 0,0 0,0 0,0 0,0 0,0 0,0 0,0 0,0 0,0 0,0 0,0 0,0 0,0 0,0 0,0 0,0 0,0 0,0 0,0 0,-11-91,11 91,0 0,0 0,42-1,-42 1,0 0,60-15,-60 15,72 0,-2 0,4 0,-2-1,0 19,-5-7,-11 3,-11 0,-14 1,-9 3,-7 2,-6 5,-10 7,14 5,-14 10,10 8,-9 10,-11 3,1 3,9-6,0-2,-11 0,10 1,2 3,-11 0,11-1,10-6,-10-6,19-7,-19-12,15-8,-15-12,10-5,-10-10,0 0,0 0,0 0,0-15,-20 0,-2-5,-9 0,-9-1,-8 4,-18 6,-15 11,-20 0,-18 1,-9 12</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7:07:00.879"/>
    </inkml:context>
    <inkml:brush xml:id="br0">
      <inkml:brushProperty name="width" value="0.05292" units="cm"/>
      <inkml:brushProperty name="height" value="0.05292" units="cm"/>
      <inkml:brushProperty name="color" value="#FF0000"/>
    </inkml:brush>
  </inkml:definitions>
  <inkml:trace contextRef="#ctx0" brushRef="#br0">10644 14702,'0'0,"0"0,0 0,0 0,0 0,0 0,0 0,0 0,0 0,0 0,0 0,0 0,0 0,0 0,0 0,0 0,0 0,0 0,0 0,0 0,0 0,0 0,0 0,0 0,0 0,0 0,0 0,0 0,0 0,0 0,0 0,96 91,-96-91,0 0,16 33,-16-33,25 34,5-3,6-1,10 4,5 6,1 1,-2-1,-7-8,-15-11,-15-21,-13 0,-20-38,-13-12,-8-16,7-3,3-7,10 5,11 13,-5 0,15 26,31 31,14 34,27 26,5 12,-7-8,-15-20,-15-21,-19-22,-11-13,-10-18,-21-21,-9-23,-2-15,1-2,12 18,18 29,0 30,25 16,7 25,9 2,7 1,-2-11,-8-9,-11-9,-11-28,-16-11,0-16,-13-10,2-2,12 10,-1 15,0 20,16 14,1 7,8 10,3-1,8 0,5-8,-2 9,0-8,-4-17,-7-8,-11-17,-17-18,0-9,-15 2,15 20,1 20,0 26,14 0,-1 0,6 20,4-7,7 6,5-3,0-1,-1-7,-5-8,-2-10,-11-10,-7-7,-10 3,2 6,9 18,-10 0,10 0,-2 0,5 8,3 1,6-1,2-8,-1 1,-4-1,-2-14,-3-2,-5 6,1 10,3 0,4 10,0 9</inkml:trace>
  <inkml:trace contextRef="#ctx0" brushRef="#br0" timeOffset="6768.6768">11850 13347,'0'0,"0"0,0 0,0 0,0 0,0 0,0 0,0 0,0 0,0 0,0 0,0 0,0 0,0 0,0 0,0 0,0 0,0 0,0 0,0 0,0 0,0 0,0 0,0 0,0 0,0 0,0 0,0 0,0 0,0 0,0 0,0 0,0 0,0 0,0 0,0 0,0 0,0 0,0 0,0 0,0 0,0 0,0 0,0 0,0 0,0 0,0 0,0 0,0 0,0 0,0 0,0 0,0 0,0 0,0 0,0 0,0 0,0 0,0 0,0 0,0 0,0 0,0 0,0 0,0 0,0 0,0 0,0 0,0 0,0 0,0 0,0 0,0 0,0 0,0 0,0 0,0 0,0 0,0 0,0 0,0 0,0 0,0 0,0 0,-121 78,121-78,0 0,-18 16,18-16,-22 20,-4 1,-1-1,-3 3,0 2,-5-3,-1 6,-5 7,-2 7,-5 0,5-1,4-8,-4-5,2-1,-4 8,-2-2,2 3,0-2,4-2,-1-2,3 1,-1 4,0-3,-1 2,1 5,-3 3,1 0,4-2,4-7,4-5,1 0,2-1,-1-2,2-2,0-1,4-1,2-3,0 0,4-4,1 1,2-2,-1 0,1 1,2-3,-1 4,0-3,1 2,0 3,0 0,2 0,-1-3,1-2,-1 0,10-12,-13 13,13-13,-7 7,7-7,-9 9,9-9,1 11,-14-11,13 10,-8-10,9 13,-9-13,8 11,-10-11,10 9,-12-9,12 0,0 8,-9-9,9 1,0 0,0 0,0 0,0 0,0 0,8-11,-8 11,-1-18,1 0,11-7,-12-5,17-3,-7-2,1 2,1-5,1 1,4-5,3 1,1-1,2 5,-1 2,1 3,-2 7,-4 7,-2 2,-4 16,-10-7,9 7,-9 0,0 15,-8-4,0 7,-5 1,-3 2,-5 2,-5 3,1 0,-5 7,1 7,0 2,2 4,5-7,2-4,4-6,6-10,11-4,-11-4,10-11,0 17,18-4,1 3,4 2,6-2,1-2,-1-5,-1-10,-2 13,-3-12,-4 0,0 9,-3-9,1 11,-3-12,1 16,-4-15,-1 9,-10-9,13 0,-12 9,14-9,-6 9,0-9,1 0,-10 0,-1-15</inkml:trace>
  <inkml:trace contextRef="#ctx0" brushRef="#br0" timeOffset="9589.9586">10423 13984,'0'0,"0"0,0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 0,-72 0,0 0,0 0,0 0,0 0,0 0,0 0,0 0,0 0,0 0,14-1,-14 1,0 0,0 0,0 0,0 0,0 0,9 1,-9-1,0 0,0 0,0 0,0 0,10 0,-10 0,0 0,0 0,0 0,15-9,-15 9,0 0,0 0,19-13,-19 13,0 0,18-22,-18 22</inkml:trace>
  <inkml:trace contextRef="#ctx0" brushRef="#br0" timeOffset="11078.1077">10745 13603,'0'0,"0"0,0 0,0 0,0 0,0 0</inkml:trace>
  <inkml:trace contextRef="#ctx0" brushRef="#br0" timeOffset="12316.2315">10681 13701,'0'0,"0"0,0 0,0 0,0 0,0 0,0 0,0 0,0 0,0 0,0 0,51 36,-51-36,0-16,0 5,12-1,-12 2,17 1,-17 1,14 8,-6-14,-8 14,16-11,-6 11,3-8,2 8,2 0,-1-10,0 10,-1 0,-1 11,-3-2,0 6,-11 8,13 9,-13 5,0 6,-2 0,-13-2,7-2,-2-6,0-5,10-2,-14-2,14-6,0-3,1-7,-1-8,0 0,13-8,-1-7,0-7,1-3,6-4,2-1,4 2,-1 2,3 2,-3 5,-1 6,-3 5,-2 8,-2 0,-1 0,-3 0,-3 0,-9-23,1-3,-1-8,0-1,0-4,0-2,0 3,0 2,2 6,-2 4,12 6,-12 4,0 2,0 0,-14 1,14 1,-16 12,8-9,-1 9,-4 18,1 5,0 7,0 0,2 3,10-4,0-7,0-4,9-7,5-11,6 0,2 0,-1-14,1-6,0-3,-4-8,-2-1,-8-3,-8 3,0 5,0 4,0 7,-19 7,-2 10,-6 8,-3 16,-2 18,0 19,8 8,3-5,4-7</inkml:trace>
  <inkml:trace contextRef="#ctx0" brushRef="#br0" timeOffset="18322.8321">8316 14598,'0'0,"0"0,0 0,0 0,51-101,-51 101,43-65,5 6,5 2,1-2,1-8,12-9,11-8,8-13,17-6,11-4,13-3,5 0,6 7,-1 1,-2 5,-4 8,-5 5,-3 4,-7 4,-5 1,-13 7</inkml:trace>
  <inkml:trace contextRef="#ctx0" brushRef="#br0" timeOffset="22705.2703">7785 16019,'0'0,"0"0,0 0,0 0,0 0,0 0,0 0,0 0,0 0,0 0,0 0,58 115,-58-115,41 52,20 12,15 8,12 5,15 4,8 13,8 14,13 16,7 20,7 15,3 2,-6-4,-4-14,-11-11,-3-8,2 2,-5-1,-8-1</inkml:trace>
  <inkml:trace contextRef="#ctx0" brushRef="#br0" timeOffset="26824.6822">10307 18131,'0'0,"0"0,0 0,0 0,0 0,0 0,0 0,0 0,0 0,0 0,-3-131,3 131,0 0,-1-46,1 46,-19-49,3-8,1-14,-5-13,2-11,3-15,0-4,0-12,1-4,12-3,-10-12,9 9,0 6,9 1,1 11,4 0,7 3,3 9,5 13,5 13,-3 16,-6 17</inkml:trace>
  <inkml:trace contextRef="#ctx0" brushRef="#br0" timeOffset="34461.4458">10649 15505,'0'0,"0"0,0 0,0 0,0 0,0 0,0 0,0 0,0 0,0 0,0 0,0 0,0 0,0 0,0 0,0 0,0 0,0 0,158 95,-158-95,32 12,5 1,5 3,6-2,5-1,5-2,3-1,-1 1,3-2,2-8,1 11,4-12,2-2,-1 2,-5 0,-1 0,-2 0,-4-1,-2 13,-5-12,-7 14,-9-14,-7 9,-10-9,-7 0,-12 7,9-7,-9 0,-9 0,2 9,-5-9,-4 12,-6 2,-3 3,-3 7,-5-5,4-2,-3-2,-1-2,-3-3,2 2,-3 1,1 0,3 0,3 0,5-4,6 1,7-10,4 12,8-12,0 0,0 0,12 0,2 0,4 0,8 0,4 0,4 0,1-9,0 9,2-17,-3 6,0 1,-4 0,-5-3,-7 1,-5 3,-13 9,9-14,-9 14,0-9,-14 9,3-11,-6-1,-6-8,-9-13,-6-2,1-2,2 0,9 11,8 2,5 8,13 6,-9 10,9 0</inkml:trace>
  <inkml:trace contextRef="#ctx0" brushRef="#br0" timeOffset="36720.6714">11408 15343,'0'0,"0"0,0 0,0 0,0 0,0 0,0 0,0 0,0 0,0 0,0 0,0 0,0 0,0 0,0 0,0 0,0 0,0 0,0 0,0 0,0 0,0 0,0 0,0 0,0 0,59 96,-59-96,0 0,0 0,0 0,0 0,-1 19,1-19,0 0,0 0,0 0,14 14,-14-14,0 0,0 0,1 15,-1-15,0 0,10 13,-10-13,0 15,12-3,-11-2,-1-10,8 10,-8-10,0 0,0 0,0 0,-1-15,1 3,0-9,-1-5,2-4,-2-5,1 1,-1 1,1 3,-1 5,1 10,0 6,0 9,0 0,11 19,-10 9,10 14,-10 5,11 0,-12-6,13-8,-1-7,0-3,0-9,-4-5,-8-9,8 0,-8 0,0-9,0-11,9-10,-9-5,16 0,-4 5,4 7,3 9,2 14,-1 0,1 16,0 6,-2 8,-1 5,0-2,-2-5,-2-5,-3-6,-2-8,-9-9,8 0,-8 0,0 0,0-9,0-24,7-14,1-10,0 8,-8 16,14 17,-5 16,3 0,1 25,3 5,-2 8,-6 0,-8-11,0-11</inkml:trace>
  <inkml:trace contextRef="#ctx0" brushRef="#br0" timeOffset="39627.9623">11723 14473,'0'0,"0"0,0 0,0 0,0 0,0 0,0 0,0 0,0 0,0 0,0 0,0 0,0 0,0 0,0 0,0 0,0 0,0 0,0 0,0 0,0 0,0 0,0 0,0 0,0 0,0 0,0 0,0 0,0 0,0 0,0 0,0 0,0 0,0 0,0 0,0 0,0 0,0 0,0 0,0 0,0 0,0 0,0 0,0 0,0 0,0 0,0 0,0 0,0 0,0 0,0 0,0 0,0 0,0 0,0 0,0 0,0 0,0 0,0 0,0 0,0 0,0 0,0 0,0 0,0 0,0 0,10 103,-10-103,0 0,0 0,0 0,0 0,0 0,0 0,0 0,0 0,1 17,-1-17,0 0,0 0,0 0,0 0,0 0,0 0,0 0,0 19,0-19,0 18,0-18,0 0,0 0,0 0,0 0,0 0,0 15,0-15,0 0,0 0,0 0,0 0,0 10,0-10,0 0,0 0,0 0,0 0,0 0,0 0,0 0,0 0,0 0,0 0,-14 1,14-1,-9 8,-1-8,2 0,-2 12,2-12,0 15,-3-4,1 3,-2 2,-2 0,0 0,0-2,-2-1,2 0,-1-4,0-1,-1 3,1-11,3 14,4-14,8 8,0-8,-8 0,8 10,0-10,0 9,10 1,-10-1,14 1,-14 1,15-3,-15 3,13-4,-13 2,16 1,-8 0,2 0,0 0,0 0,-2-2,-8-8,14 13,-14-13,0 0,9 10,-9-10,0 0,0 0,0 0,0 0,0 0,9 0,-9-11,13 2,-3-2,6-1,0-4,4 2,1-1,1 3,0 12,3-11,-1 11,-3 0,3 8,-1-8,-4 15,-3-2,-5 2,-11 2,11 4,-11 6,-11 3,-3 4,-2-1,-1-1,-1-1,-5-2,2-1,-6-5,-5-3</inkml:trace>
  <inkml:trace contextRef="#ctx0" brushRef="#br0" timeOffset="55984.5978">9595 15526,'0'0,"0"0,0 0,0 0,0 0,0 0,0 0,0 0,0 0,0 0,0 0,0 0,0 0,0 0,0 0,0 0,0 0,0 0,0 0,0 0,0 0,0 0,0 0,0 0,0 0,0 0,0 0,0 0,0 0,166 72,-166-72,18 0,-5 12,-1-12,3 13,-3-13,2 16,0-8,-1-8,-2 13,-1-13,0 8,-2-8,-8 0,16 1,-4-1,-1-10,1 2,-3-6,2-7,3-2,3-8,1-3,0-1,3-3,0 6,0 2,-7 9</inkml:trace>
  <inkml:trace contextRef="#ctx0" brushRef="#br0" timeOffset="57913.7908">12768 12207,'0'0,"0"0,0 0,0 0,0 0,0 0,0 0,0 0,156 97,-156-97,60 46,-13 0,-5 0,-9 6,-9 2,-4 2,-12 4,-8 0,-10-1,-10 6</inkml:trace>
  <inkml:trace contextRef="#ctx0" brushRef="#br0" timeOffset="60403.0396">12697 12850,'0'0,"0"0,0 0,0 0,0 0,0 0,0 0,0 0,-21 128,21-128</inkml:trace>
  <inkml:trace contextRef="#ctx0" brushRef="#br0" timeOffset="67013.7007">10093 15469</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7:10:11.329"/>
    </inkml:context>
    <inkml:brush xml:id="br0">
      <inkml:brushProperty name="width" value="0.05292" units="cm"/>
      <inkml:brushProperty name="height" value="0.05292" units="cm"/>
      <inkml:brushProperty name="color" value="#FF0000"/>
    </inkml:brush>
  </inkml:definitions>
  <inkml:trace contextRef="#ctx0" brushRef="#br0">7836 15757,'0'0,"0"0,0 0,0 0,0 0,0 0,0 0,0 0,0 0,0 0,0 0,0 0,0 0,85 118,-85-118,47 47,9 7,8 4,8 6,8 1,5 3,5 3,4 11,5 9,4 9,2 3,0-4,-7-9,-3-13,-2-10,-9-8,-2-4,-1-1,-3 5,1 2,0 13,2 6,0-9,-10-9,-11-19,-11-18,-7-11,-6-15,0 1,-5 0,-5-9,0-7,-3-4,-7-7,-5-10,-12-11,0-11,-1-12,1-4,-17-10,16-2,-15-6,15-6,-16-1,8-9,6-4,-8 1,11-5,6 0,1 0,2 1,4 5,-1 2,4 11,-1 4,0 9,1 11,1 7,-4 11,5 10,-2 7,-1 10,3 6,-1 5,0 7,1 0,0 2,1 0,1-3,2-2,4-3,1-4,2-4,6 0,1-2,2 0,5-4,-1-3,4-7,3-4,1-9,2-5,1-9,6-7,3 0,0-3,2-2,1 0,2-1,0-1,2 1,3 1,-1 0,1 1,-3 1,1 5,-1 1,-4 5,-1 3,-2 4,-3 1,-1 2,-1 1,-3 1,2 7,-6 5,-9 10,-5 8,-6 7,-5 6,-4 12,-4-9,-5 8,0 1,-4 12,4-4,0 6,1 6,-3 5,0 8,0 5,-9 8,10 10,-11 10,1 14,0 12,-7 14,-1 11,8 5,-15 3,6 2,1-1,-1-6,0-3,3-4,8 3,-17-4,18 3,-17-1,17-3,-15-1,13-6,0-10,0-13,0-17,-1-10,10-10,0-6,0-7,3-3,0-3,2-3,2-4,1-5,4-13,7 9,4-9,8-17,9-4,8-5,7-7,6 1,10-5,6 3,6 2,4 2,3 5,7 3,5-1,8 8,7 2,6 3,4 1,9 6,7 3,10 5,10 17,-1 1,-7 8,-21-8</inkml:trace>
  <inkml:trace contextRef="#ctx0" brushRef="#br0" timeOffset="46821.6815">1113 12180,'0'0,"0"0,0 0,0 0,0 0,0 0,0 0,0 0,0 0,0 0,197-69,-148 36,-5-8,1-5,2-2,6-1,2-4,5-2,9 3,3-3,10 0,4 0,6 1,2 0,-5 7,-8 2,-17 4,-13 4</inkml:trace>
  <inkml:trace contextRef="#ctx0" brushRef="#br0" timeOffset="47450.7446">3095 11279,'0'0,"0"0,0 0,0 0,0 0,0 0,0 0,0 0,0 0,0 0,0 0,0 0,0 0,155 76,-155-76,67 15,10-3,9 5,9 3,9-1,5 3,10 1,9 5,8 7,6 6,1 4,-2 1,-15-13</inkml:trace>
  <inkml:trace contextRef="#ctx0" brushRef="#br0" timeOffset="48654.865">954 10466,'0'0,"0"0,0 0,0 0,0 0,0 0,0 0,0 0,0 0,0 0,0 0,0 0,0 0,0 0,0 0,0 0,0 0,0 0,0 0,0 0,0 0,0 0,0 0,0 0,0 0,0 0,0 0,0 0,0 0,0 0,0 0,0 0,0 0,0 0,0 0,0 0,0 0,0 0,0 0,0 0,0 0,0 0,0 0,0 0,0 0,0 0,0 0,0 0,0 0,20 92,-20-92,0 0,0 0,15 38,-15-38,0 0,10 44,-10-44,-1 52,10 7,-9 2,-12 6,2 3,-4 2,-1-5,-2-6,4-2,4-5,8-8,1-11,-1-20,16-29</inkml:trace>
  <inkml:trace contextRef="#ctx0" brushRef="#br0" timeOffset="49319.9315">1679 10404,'0'0,"0"0,0 0,0 0,0 0,0 0,0 0,0 0,0 0,0 0,0 0,0 0,0 0,0 0,0 0,-72 95,72-95,0 0,-43 27,43-27,-54 39,-2 6,0 7,7 1,7 1,14 1,12 1,15 2,1-7,14-6,10-5,11-13,7-13,3-14,4-9,3-16,1-6,2-12,-2-8,-6-8,-5 2,-14 3,-14 0,-13 3,-15 5,-10 9,-7 7,-5 4,5 1,13-6</inkml:trace>
  <inkml:trace contextRef="#ctx0" brushRef="#br0" timeOffset="49848.9844">3761 10367,'0'0,"0"0,0 0,0 0,0 0,0 0,0 0,0 0,0 0,0 0,0 0,0 0,0 0,0 0,0 0,0 0,0 0,0 0,0 0,0 0,-45 114,45-114,0 0,-14 44,14-44,-16 51,-2 8,0 4,-1 0,4-5,4-4,10-10,-1-15,2-21</inkml:trace>
  <inkml:trace contextRef="#ctx0" brushRef="#br0" timeOffset="50526.0521">4442 10547,'0'0,"0"0,0 0,0 0,0 0,0 0,0 0,0 0,0 0,0 0,0 0,0 0,0 0,0 0,0 0,0 0,0 0,0 0,0 0,0 0,0 0,0 0,0 0,0 0,0 0,0 0,0 0,0 0,0 0,0 0,0 0,0 0,0 0,0 0,0 0,0 0,0 0,0 0,0 0,0 0,0 0,-177 2,177-2,-31 0,-2-7,-3 6,3 1,1 0,4 0,8 13,5-5,7 2,8 1,-1 3,1 1,-10 1,10 2,-13-1,3 3,-2 1,1 0,1 0,0-2,10-2,-10-3,10-6,10-7,10 11,12-12,6 14,4-3,0 5,-4 1,-9 5,-7 1,-10-3,-3 0,-9-2,-1 0,-10 0,-6 4,-15 2,-14-2,-9-10</inkml:trace>
  <inkml:trace contextRef="#ctx0" brushRef="#br0" timeOffset="51514.1509">608 13653,'0'0,"0"0,0 0,0 0,0 0,0 0,0 0,0 0,0 0,0 0,0 0,0 0,0 0,0 0,0 0,0 0,0 0,0 0,0 0,0 0,0 0,0 0,0 0,0 0,0 0,0 0,0 0,0 0,0 0,0 0,0 0,0 0,0 0,0 0,0 0,0 0,0 0,0 0,0 0,0 0,0 0,0 0,0 0,0 0,0 0,0 0,0 0,0 0,0 0,0 0,0 0,0 0,0 0,0 0,0 0,195 58,-140-58,11-1,15 0,9 0,7 0,6 0,4 0,-4 9,-3-2,-3 7,0 1,-5 2,-5 0,0 1,-5-5,-9-12,-7 0,-17-2</inkml:trace>
  <inkml:trace contextRef="#ctx0" brushRef="#br0" timeOffset="52276.2268">2984 13834,'0'0,"0"0,0 0,0 0,0 0,0 0,0 0,0 0,0 0,0 0,0 0,0 0,0 0,0 0,0 0,0 0,0 0,0 0,0 0,0 0,0 0,0 0,0 0,0 0,0 0,0 0,0 0,0 0,0 0,0 0,0 0,0 0,0 0,0 0,0 0,0 0,0 0,0 0,0 0,0 0,0 0,0 0,0 0,0 0,0 0,0 0,0 0,0 0,0 0,0 0,0 0,0 0,0 0,0 0,0 0,0 0,0 0,0 0,0 0,0 0,0 0,0 0,0 0,0 0,0 0,192-86,-151 71,2 0,-3-1,3 3,0 1,-2 3,1-2,-1-1,6-3,-2-4,6-2,-4-1,-1-1,-8-3,-7 3,-4-1,-10 3</inkml:trace>
  <inkml:trace contextRef="#ctx0" brushRef="#br0" timeOffset="52768.2763">4479 13032,'0'0,"0"0,0 0,0 0,0 0,0 0,0 0,0 0,0 0,0 0,0 0,0 0,0 0,0 0,0 0,0 0,0 0,0 0,0 0,0 0,0 0,0 0,0 0,0 0,0 0,0 0,0 0,0 0,0 0,0 0,0 0,0 0,0 0,0 0,0 0,0 0,0 0,0 0,0 0,0 0,0 0,0 0,0 0,0 0,0 0,163-100,-106 63,9-4,11-1,8-6,11-1,3 3,-2 3,-15 4,-21 3</inkml:trace>
  <inkml:trace contextRef="#ctx0" brushRef="#br0" timeOffset="53267.3262">5075 12911,'0'0,"0"0,0 0,0 0,0 0,0 0,0 0,0 0,0 0,0 0,0 0,0 0,0 0,0 0,23 94,-23-94,0 0,0 0,0 0,0 25,0-25,0 0,0 0,7 20,-7-20,0 0,0 27,0-27,-1 35,8 7,-9 13,1 6,-22-3,5-3,-3-17</inkml:trace>
  <inkml:trace contextRef="#ctx0" brushRef="#br0" timeOffset="53707.3702">3673 13765,'0'0,"0"0,0 0,0 0,0 0,0 0,0 0,0 0,0 0,0 0,0 0,0 0,0 0,0 0,0 0,0 0,0 0,0 0,0 0,0 0,0 0,0 0,-10 104,10-104,0 0,0 0,0 0,0 14,0-14,0 0,0 0,-8 26,8-26,0 0,1 32,-1-32,-13 42,5 11,0 13,-8 8,-3-3,-8-18</inkml:trace>
  <inkml:trace contextRef="#ctx0" brushRef="#br0" timeOffset="54086.4081">1571 13828,'0'0,"0"0,0 0,0 0,0 0,-12 91,12-91,0 0,-13 57,13-57,-19 51,-10 20,-4 26,-6 19,-4 31,6-3</inkml:trace>
  <inkml:trace contextRef="#ctx0" brushRef="#br0" timeOffset="56212.6206">6255 12403,'0'0,"0"0,0 0,0 0,0 0,0 0,-165-109,110 79,12 9,-2 8,-4 13,-9-9,-13 7,-11 3,-17-1,-14-15,-15-3,-2 3,-10 4,7 12,9-1,2 11,10 2,-8 4,-25-1,-23 0,-19 6,-11 3,7 11,-2 7,-3 2,-13-1,-12-4,-13 0,-9 0,18 0,17 1,26 1,28-1,14-2,8 0,6-3,1 0,-5 2,-4 5,-3 7,5 8,9 12,19 3,15 7,19-2,22 0,15 0,17 1,15 1,0-1,26 1,8 0,16 0,6-1,11 6,4 1,1 4,8 5,5-4,8-2,11-4,10-12,6-4,9-9,5-6,9-7,6-8,9-14,12-7,1-9,3-10,7-7,-3-8,2-3,4-6,-2-14,4-7,2-8,-1-4,-3-3,-6-6,-8-2,-7-4,-1-2,5-11,8-9,1-8,-1-2,-13 4,-13 4,-24 9,-19 12,-30 11,-26 8,-17 11,-13 4,-5 0,2-2,12-9,10-8,11-3,5-1,-5 3,-6 8,-12 8,-9 5,-8 5,-6 6,-7-2,11-6,-12-2,1 0,8 1,-1 8,-7 6,8-3,-18-4,-11-8,-9-3,-9-1,-5-1,-3 1,-2-2,4-4,4-1</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7:14:11.518"/>
    </inkml:context>
    <inkml:brush xml:id="br0">
      <inkml:brushProperty name="width" value="0.05292" units="cm"/>
      <inkml:brushProperty name="height" value="0.05292" units="cm"/>
      <inkml:brushProperty name="color" value="#FF0000"/>
    </inkml:brush>
  </inkml:definitions>
  <inkml:trace contextRef="#ctx0" brushRef="#br0">2692 12308,'0'0,"0"0,0 0,0 0,0 0,0 0,0 0,0 0,0 0,0 0,0 0,0 0,0 0,0 0,0 0,0 0,-3 108,3-108,0 0,0 51,0-51,-3 61,-11 12,5 11,-4 9,-2 11,-2 9,-4 4,-2 4,1-7,2-18</inkml:trace>
  <inkml:trace contextRef="#ctx0" brushRef="#br0" timeOffset="487.0487">2301 12559,'0'0,"0"0,0 0,0 0,0 0,0 0,0 0,0 0,0 0,0 0,0 0,0 0,0 0,0 0,0 0,0 0,0 0,0 0,0 0,0 0,0 0,0 0,0 0,65 100,-65-100,0 0,42 19,-42-19,53 22,12-3,5 1,11-1,5-4,4-3,4 0,-2-12,-8 10,-16-10</inkml:trace>
  <inkml:trace contextRef="#ctx0" brushRef="#br0" timeOffset="886.0886">3297 12204,'0'0,"0"0,0 0,0 0,0 0,0 0,0 0,0 0,0 0,0 0,0 0,28 106,-28-106,0 0,-10 34,10-34,-12 53,-3 11,-5 12,-4 12,-4 7,-3 6,2 8,3 7,5 4,5 4,3 2,3-12,8-23</inkml:trace>
  <inkml:trace contextRef="#ctx0" brushRef="#br0" timeOffset="1635.1632">3662 12515,'0'0,"0"0,0 0,0 0,0 0,0 0,0 0,0 0,0 0,0 0,0 0,161-114,-104 70,6-5,5-4,7-4,5-4,8-2,11-6,12-4,10-5,12-5,14-3,11-2,17 0,5 1,0 6,-12 8,-20 10,-27 7,-30 8,-33 2</inkml:trace>
  <inkml:trace contextRef="#ctx0" brushRef="#br0" timeOffset="2228.2225">5644 10762,'0'0,"0"0,0 0,0 0,0 0,0 0,0 0,0 0,0 0,0 0,0 0,0 0,0 0,0 0,0 0,0 0,0 0,0 0,0 0,0 0,0 0,0 0,0 0,0 0,0 0,0 0,0 0,0 0,191 66,-144-52,15 5,6 5,2 1,0-2,-1-2,-7-2,-3 2,-13-3,-9 1,-9 1,-10-2,-6 5,-12 2,-1 2,-11 2,-11 2,-12 1,-8 3,-10 4,-5 2,0 11,6 10,8-1,17-5</inkml:trace>
  <inkml:trace contextRef="#ctx0" brushRef="#br0" timeOffset="2769.2769">6992 10692,'0'0,"0"0,0 0,0 0,0 0,0 0,0 0,0 0,0 0,0 0,0 0,0 0,-3 101,3-101,0 0,0 0,0 40,0-40,0 0,-1 38,1-38,-12 48,11 12,-10 12,10 8,-12 10,11 1,-15 1,4-5,2-9,-2-13,-3-14,-1-22,-2-20,1-25,-5-22</inkml:trace>
  <inkml:trace contextRef="#ctx0" brushRef="#br0" timeOffset="3002.3002">6582 11087,'0'0,"0"0,0 0,0 0,0 0,0 0,0 0,0 0,0 0,0 0,0 0,0 0,0 0,0 0,0 0,0 0,0 0,0 0,0 0,179 10,-179-10,62 1,10 15,12-5,2-13,-6 3,-5-11</inkml:trace>
  <inkml:trace contextRef="#ctx0" brushRef="#br0" timeOffset="3448.3448">7523 10836,'0'0,"0"0,0 0,0 0,0 0,0 0,0 0,0 0,0 0,0 0,0 0,0 0,0 0,0 0,0 0,0 0,0 0,0 0,0 0,0 0,0 0,0 0,0 0,0 0,0 0,0 0,0 0,0 0,0 0,0 0,0 0,0 0,0 0,0 0,217 36,-146-20,-3 10,-11 6,-15 9,-20 6,-23 4,-26 7,-23 3,-20 4,-9 2,-4 0,7-3,18-8,23-3,35-10,21-11,40-1,31-10,29-2,17 6,0-11,-19-3</inkml:trace>
  <inkml:trace contextRef="#ctx0" brushRef="#br0" timeOffset="4330.4329">3680 13409,'0'0,"0"0,0 0,0 0,0 0,0 0,0 0,0 0,0 0,0 0,179 102,-134-74,8 8,2 3,8 3,13 7,3-6,18 3,11-1,10-4,7 9,0 2,5 5,2 9,-2 2,-1 9,-3 5,-2-1,-1 6,-1-1,-7-8,-9-2,-13-15,-13-12,-16-17</inkml:trace>
  <inkml:trace contextRef="#ctx0" brushRef="#br0" timeOffset="5164.5164">6196 14229,'0'0,"0"0,0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0,16-99,-16 99,0 0,0 0,0 0,0 0,0 0,0 0,-25 0,25 0,0 0,0 0,0 0,0 0,0 0,-27-9,27 9,0 0,0 0,0 0,0 0,-27 0,27 0,0 0,0 0,0 0,-27 0,27 0,0 0,0 0,-28 0,28 0,0 0,-25 0,25 0,-22 0,4 11,8 1,11 0,-1 5,21 5,-6-2,-1-5,-4-2,-10-3,16 6,-6 5,5 7,6 6,6 8,4 4,7 4,1 0,-3-3,0 2,-6-3,-3-2,-6-1,-6-3,-15-4,1-6,-1-7,1-7,-19-5,2-11,0 8,-2-8,-8 0,-17-1,-18 2,-20 25,-16 8,-1 11,11 10,19-7,30-16,38-32,8-21,28-29</inkml:trace>
  <inkml:trace contextRef="#ctx0" brushRef="#br0" timeOffset="5679.5679">6971 14030,'0'0,"0"0,0 0,0 0,0 0,-7 107,7-107,0 0,-10 60,10-60,-8 55,10-4,-15 14,15 11,-11 5,11 10,1 3,0 4,-1 2,2-3,-1-4,10-8,-10-6,14-9,-15-9,13-9,-4-14,-10-24,-2-25,0-27,0-21,-17-11</inkml:trace>
  <inkml:trace contextRef="#ctx0" brushRef="#br0" timeOffset="6528.6528">6612 14604,'0'0,"0"0,0 0,0 0,0 0,0 0,0 0,0 0,0 0,0 0,0 0,0 0,0 0,0 0,0 0,0 0,0 0,0 0,0 0,0 0,0 0,0 0,0 0,0 0,0 0,0 0,0 0,0 0,0 0,0 0,0 0,0 0,0 0,0 0,0 0,0 0,0 0,0 0,0 0,0 0,180-39,-180 39,75 0,12 15,5-17,0 2,-8-10,-10-10,-12-1,-7-5,-11 1,-5-1,-5 2,-4 9,-1 15,-8 0,-6 0,-7 17,-8-6,1-2,-1-9,0 0,0 10,0-10,14 0,5 1,10-1,12 0,14 0,3 0,0 9,-6-9,-10 19,-15-1,-13 6,-12 8,-24 5,-16 7,-17 5,-17 5,-5 1,8-5,21-9,28-12,20-11,29-11,5-7,6 12,0-4,-1 4,-7 4,-10 2,-9 2,-12 5,0 1,-16 3,-10 3,-19 2,-15 2,-9-5,-1-12,17-19,20-26,31-22,20-18</inkml:trace>
  <inkml:trace contextRef="#ctx0" brushRef="#br0" timeOffset="7142.7142">8861 11364,'0'0,"0"0,0 0,0 0,0 0,0 0,0 0,0 0,0 0,0 0,0 0,0 0,0 0,0 0,0 0,0 0,0 0,0 0,0 0,0 0,0 0,214 95,-126-78,24 3,29-5,16 0,15 1,4 3,-7 2,-7 1,-16 4,-17-3,-14-3,-15-7,-11-13</inkml:trace>
  <inkml:trace contextRef="#ctx0" brushRef="#br0" timeOffset="7909.7909">10798 11364,'0'0,"0"0,0 0,0 0,0 0,0 0,152 118,-100-81,2 0,-4-2,-6-1,-4 2,-4-4,-10-1,-6-4,-10-3,-10-3,-1 0,-22 2,-3 1,-6-2,-12 0,-6-1,-10-2,-3-2,3 0,6 0,12 2,10 4,14-4,18-6,13-13</inkml:trace>
  <inkml:trace contextRef="#ctx0" brushRef="#br0" timeOffset="8471.847">11741 11253,'0'0,"0"0,0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96,-12-96,0 0,0 0,0 0,0 0,0 0,0 0,0 13,0-13,0 0,0 0,0 0,0 0,0 0,-10 9,10-9,0 0,0 0,0 0,0 0,0 9,0-9,0 0,0 0,0 0,0 12,0-12,0 0,0 0,-1 13,1-13,0 0,0 18,0-18,0 21,-8 3,8 4,-1 6,14 7,-2 11,-1 7,5 12,0 8,-3 4,-3 4,-9-3,-1-6,1-5,-11-7,11-16,-8-16,8-34</inkml:trace>
  <inkml:trace contextRef="#ctx0" brushRef="#br0" timeOffset="8735.8735">11324 11699,'0'0,"0"0,0 0,0 0,0 0,0 0,0 0,0 0,0 0,0 0,0 0,0 0,0 0,0 0,0 0,0 0,0 0,0 0,0 0,0 0,0 0,0 0,0 0,0 0,0 0,0 0,0 0,0 0,0 0,0 0,0 0,0 0,0 0,0 0,0 0,0 0,210 27,-110-14,7 2,-2-16,-16 2</inkml:trace>
  <inkml:trace contextRef="#ctx0" brushRef="#br0" timeOffset="9249.9249">12158 11481,'0'0,"0"0,0 0,0 0,0 0,0 0,0 0,0 0,0 0,0 0,0 0,0 0,0 0,0 0,0 0,0 0,0 0,0 0,0 0,0 0,0 0,0 0,0 0,0 0,0 0,0 0,0 0,0 0,0 0,0 0,0 0,0 0,0 0,0 0,0 0,0 0,0 0,0 0,23-103,-23 103,0 0,0 0,0 0,0 0,0 0,0 0,0 0,0 0,0 0,0 0,0 0,0 0,0 0,0 0,0 0,1-30,-1 30,0 0,0 0,0 0,0 0,0 0,0 0,0 0,0 0,0 0,0 0,0 0,0 0,0 0,0 0,13-19,-13 8,0 11,0 0,0 0,0 0,0 0,0 0,0 0,0 0,0 0,0 0,0 0,0 0,0 0,9 0,-9 0,0 0,0 0,0 0,0 0,0 0,0 0,0 0,0 0,0 0,0 0,0 0,0 0,0 0,0 0,0 0,0 0,0 0,0 0,0 0,0 0,0 0,0 0,0 0,0 0,0 0,0 0,0 0,0 0,0 0,0 0,0 0,0 0,0 0,0 0,0 0,0 0,0 0,0 0,0 0,0 0,0 0,0 0,0 0,0 0,0 0,0 0,0 0,0 0,0 0,0 0,0 0,0 0,0 0,-1 28,1-28,0 27,0-27,0 0,0 0,0 0,0 0,0 0,-11 39,11-39,0 0,0 0,0 0,0 0,-14 48,14-48,0 0,0 0,0 0,-24 54,24-54,0 0,0 0,-24 57,24-57,0 0,-24 59,24-59,-17 59,5-11,12-11,0-11,0-12,12-14,3 12,10-12,10 10,13-2,11 7,1-1,-10-2,-6-4,-16-8,-6 0,-4 0,-3-10,1 10,1-18,7-6,3-15,-1-14</inkml:trace>
  <inkml:trace contextRef="#ctx0" brushRef="#br0" timeOffset="9444.9444">12583 11538,'0'0,"0"0,0 0,0 0,0 0,0 0,0 0,0 0,0 0,0 0,-1 120,1-120,0 0,12 29,-12-29,11 42,2 22,-14 18,2 16,-1 12,-26 3,-7-9,-9-13,-6-18</inkml:trace>
  <inkml:trace contextRef="#ctx0" brushRef="#br0" timeOffset="10849.0848">8997 14824,'0'0,"0"0,0 0,0 0,0 0,0 0,0 0,0 0,0 0,0 0,0 0,0 0,0 0,0 0,0 0,0 0,0 0,0 0,0 0,0 0,0 0,182 83,-140-83,4 8,11-8,11 12,15-3,13-9,13 0,15 0,9 0,10-15,5 3,7 0,4-4,8 1,2-3,3-4,2-4,-4-6,6 0,2-6,7-8,2-1,-1-3,-3-4,-1 5,-4-7,5-1,-4 1,-2-1,-8 6,-6 2,-2-2,-5 4,-3-2,5-2,-5 3,2 2,-1 5,-1 1,-4 7,-10 4,-13 0,-27-3,-30-1</inkml:trace>
  <inkml:trace contextRef="#ctx0" brushRef="#br0" timeOffset="11518.1517">13105 12298,'0'0,"0"0,0 0,0 0,0 0,0 0,0 0,0 0,0 0,0 0,0 0,0 0,0 0,0 0,0 0,0 0,0 0,0 0,0 0,0 0,0 0,0 0,0 0,0 0,0 0,0 0,0 0,0 0,0 0,0 0,0 0,0 0,0 0,0 0,0 0,0 0,0 0,0 0,0 0,0 0,0 0,0 0,0 0,0 0,0 0,210 93,-127-75,10 1,13 6,7 5,3 6,7 5,0-1,1 4,-2 2,2 3,-2 4,2 0,-3-3,-5-5,-12-6,-14-8</inkml:trace>
  <inkml:trace contextRef="#ctx0" brushRef="#br0" timeOffset="12103.2102">15759 12755,'0'0,"0"0,0 0,0 0,0 0,0 0,0 0,0 0,0 0,0 0,0 0,0 0,0 0,0 0,0 0,0 0,0 0,0 0,0 0,0 0,0 0,0 0,0 0,-3 119,3-119,0 0,7 38,-7-38,0 49,11 20,2 19,-2 17,5 15,-1 6,-4-2,6-15,-9-14,-9-15,2-20,-14-21,-8-22</inkml:trace>
  <inkml:trace contextRef="#ctx0" brushRef="#br0" timeOffset="12458.2457">15661 12648,'0'0,"0"0,0 0,0 0,0 0,0 0,0 0,0 0,0 0,0 0,0 0,0 0,0 0,0 0,0 0,0 0,175 35,-175-35,61-1,15 17,10-8,15 1,7 0,-4 0,-13-2,-30 3</inkml:trace>
  <inkml:trace contextRef="#ctx0" brushRef="#br0" timeOffset="12763.2762">15541 13342,'0'0,"0"0,0 0,0 0,0 0,0 0,0 0,0 0,0 0,0 0,207-2,-143-10,0-2,5 14,0-2,-1 2,-7 11,-11-13,-11 2</inkml:trace>
  <inkml:trace contextRef="#ctx0" brushRef="#br0" timeOffset="13081.3077">16305 13426,'0'0,"0"0,0 0,0 0,0 0,0 0,0 0,0 0,0 0,0 0,0 0,0 0,0 0,0 0,0 0,0 0,0 0,0 0,0 0,0 0,0 0,0 0,0 0,0 0,0 0,0 0,0 0,0 0,0 0,0 0,0 0,42 96,-42-96,0 0,0 0,0 0,-1 14,1-14,0 0,0 0,0 23,0-23,0 0,-1 28,1-28,-9 35,9 11,-13 2,13-6,-18-13,18-21,0-19,1-15,7-18</inkml:trace>
  <inkml:trace contextRef="#ctx0" brushRef="#br0" timeOffset="13293.3292">16346 13212,'0'0,"0"0,0 0,0 0,0 0,0 0,0 0,0 0,0 0,0 0,0 0,0 0,0 0,0 0,0 0,0 0,0 0,0 0,0 0,0 0,0 0,0 0,0 0,0 0,0 0,0 0,0 0,0 0,0 0,0 0,0 0,0 0,0 0,0 0,0 0,0 0,0 0,0 0,0 0,0 0,0 0,0 0,0 0,0 0,0 0,0 0,0 0,0 0,0 0,0 0,0 0,0 0,0 0,0 0,0 0,0 0,0 0,0 0,0 0,0 0,0 0,0 0,0 0,0 0,0 0,0 0,0 0,0 0,0 0,0 0,0 0,0 0,0 0,0 0,0 0,0 0,0 0,0 0,0 0,0 0,0 0,0 0,0 0,0 0,88-83,-88 83,0 0,14-1,-14 1</inkml:trace>
  <inkml:trace contextRef="#ctx0" brushRef="#br0" timeOffset="13747.3746">16493 13198,'0'0,"0"0,35 116,-18-61,-1-19,-8-18,-8-18,-1 17,15 5,-15 6,10-2,-9 3,-1-5,1 0,-11-2,2-4,9-8,-10-9,10-16,14-14,7-13,8-4,7-2,10 3,0 8,1 7,-6 11,-10 19,-7 0,-5 17,-3 8,-5 12,-3 10,-9 15,0 6,-1 3,0-1,13-11,-11-21,14-25,1-32,3-22,2-13</inkml:trace>
  <inkml:trace contextRef="#ctx0" brushRef="#br0" timeOffset="13986.3985">17169 13353,'0'0,"0"0,0 0,0 0,0 0,0 0,0 0,0 0,0 0,0 0,0 0,0 0,0 0,0 0,0 0,0 0,0 0,0 0,0 0,0 0,0 0,0 0,0 0,0 0,0 0,0 0,0 0,0 0,0 0,0 0,0 0,0 0,0 0,0 0,0 0,0 0,0 0,0 0,0 0,0 0,0 0,0 0,0 0,0 0,0 0,0 0,0 0,0 0,0 0,0 0,0 0,0 0,0 0,0 0,0 0,0 0,0 0,0 0,0 0,0 0,0 0,86 95,-86-95,0 0,0 47,-1 2,-1 0,1-3,10-12,-9-17,10-17,-10-27</inkml:trace>
  <inkml:trace contextRef="#ctx0" brushRef="#br0" timeOffset="14657.4654">17825 13118,'0'0,"0"0,0 0,0 0,0 0,0 0,0 0,0 0,0 0,0 0,0 0,0 0,0 0,0 0,69 101,-69-101,0 0,0 0,0 0,13 29,-13-29,0 0,0 0,0 16,0-16,0 0,-12 0,12 0,-19 15,-15-4,34-11,0 0,-44 12,44-12,-53 12,-8 3,2 3,4 5,14 0,20-1,21 1,19-4,21 2,9 3,9 3,-2 4,-4 5,-14 1,-17 2,-13-2,-9-1,-24-3,-8-2,-12-1,-12-3,-9-11,6-16,15-10,22-17,23-11,32-12</inkml:trace>
  <inkml:trace contextRef="#ctx0" brushRef="#br0" timeOffset="15244.5243">18021 12957,'0'0,"0"0,0 0,0 0,0 0,0 0,0 0,0 0,0 0,0 0,0 0,0 0,0 0,0 0,0 0,0 0,0 0,0 0,0 0,36 93,-36-93,0 0,0 0,8 35,-8-35,0 0,8 36,-8-36,9 47,-4 12,-7 9,1 10,-2 6,1 5,-2-2,-10-6,3-4,11-11,1-15,0-9,-1-12,1-12,11-8,-5-10,9-10,12-11,16-11,10-12,13 1,2 6,-5 12,-16 11,-19 12,-17 2,-2 0,5 11,7 13,12 12,5 11,3 23,-4 19,-6 22,-6 10,-9-16</inkml:trace>
  <inkml:trace contextRef="#ctx0" brushRef="#br0" timeOffset="21061.1059">4795 10737,'0'0,"0"0,0 0,0 0,0 0,0 0,0 0,0 0,0 0,0 0,0 0,0 0,0 0,0 0,0 0,0 0,0 0,0 0,0 0,0 0,0 0,0 0,0 0,0 0,0 0,0 0,0 0,0 0,0 0,0 0,0 0,0 0,0 0,0 0,0 0,0 0,0 0,0 0,0 0,0 0,0 0,0 0,0 0,0 0,0 0,0 0,0 0,0 0,0 0,0 0,0 0,0 0,0 0,0 0,0 0,0 0,0 0,0 0,0 0,0 0,0 0,0 0,0 0,0 0,-63-93,63 93,0 0,0 0,-19-10,19 10,0 0,0 0,-28-9,28 9,0 0,-36-8,36 8,-43 0,-5-12,2 12,-1 2,4-2,3-10,7 10,4-1,10-7,7 8,4 0,7 15,1-1,-1 7,-8 4,9 6,-1 5,-10 4,11 1,-13-1,12 0,-16-6,16-1,-8-6,8-8,10-4,16-15,19 0,18-11,9-1,-3 12,-13 0,-13 22,-15 6,-12 9,-16 9,-26 11,-23 10,-16-3,-16 0,-1-3,0-10,5-3,9-10,14-11,19-15</inkml:trace>
  <inkml:trace contextRef="#ctx0" brushRef="#br0" timeOffset="21955.1953">4189 13850,'0'0,"0"0,0 0,0 0,0 0,0 0,0 0,0 0,0 0,0 0,0 0,0 0,0 0,0 0,0 0,0 0,0 0,0 0,0 0,-47 104,47-104,0 0,0 0,-15 22,15-22,0 0,-16 31,16-31,-17 35,6 7,-1 6,1-1,2-6,10-7,0-10,-1-7,21-6,3-11,2 0,3 0,5 0,-3-13,1 13,2-13,-3 13,0-15,-2 6,-7 9,-7-16,-6 8,-10-6,1-7,-1-1,0-2,-13 2,14 2,-10 7,10 13,-1-8,-9 8,10 22,-13 5,0 15,-7 15,0 12,4 12,-2 3,5 7,0 3,0-1,3-7,1-27</inkml:trace>
  <inkml:trace contextRef="#ctx0" brushRef="#br0" timeOffset="23384.3381">10825 15075,'0'0,"0"0,0 0,0 0,0 0,0 0,0 0,0 0,0 0,0 0,0 0,0 0,0 0,0 0,0 0,0 0,0 0,0 0,0 0,0 0,0 0,0 0,0 0,0 0,0 0,0 0,0 0,0 0,0 0,0 0,0 0,0 0,0 0,0 0,0 0,0 0,0 0,0 0,0 0,0 0,0 0,0 0,0 0,0 0,0 0,178 79,-145-89,6 2,5-6,3-3,3-6,3-2,6 1,1 2,3-1,-2 8,-1 2,-1 1,-2 12,-7-14,-4 16,-10-2,-8 12,-11-2,-17 2,0-1,1 2,-12 1,-7 1,-2-1,-2 1,5-4,5-11,13 13,-1-13,20 11,6-1,10 1,5 5,4 1,-3 7,-7 6,-10 4,-12 7,-12 4,-22 3,-8 1,-10-3,-2-5,0-9,11-14,8-18,7 0,3 0,3-15,-3 4,-12-13,-1-12,-4-16</inkml:trace>
  <inkml:trace contextRef="#ctx0" brushRef="#br0" timeOffset="25001.4999">9741 10681,'0'0,"0"0,0 0,0 0,0 0,0 0,0 0,0 0,0 0,0 0,0 0,0 0,0 0,0 0,0 0,0 0,0 0,0 0,0 0,0 0,0 0,0 0,0 0,0 0,0 0,0 0,0 0,0 0,0 0,0 0,0 0,0 0,0 0,0 0,0 0,0 0,181-79,-111 79,-3 16,-3-1,-17-1,-17-3,-12 2,-9 1,-9-2,0 2,-16 5,-6 3,-8 2,-7 11,-6 1,-1 4,1 2,8-5,8-7,13-12,14-8,0-10,16-1,12 1,10 0,14 10,13-2,7 4,3 6,3-1,-3-8</inkml:trace>
  <inkml:trace contextRef="#ctx0" brushRef="#br0" timeOffset="25554.5552">14408 11411,'0'0,"0"0,0 0,0 0,0 0,0 0,0 0,0 0,0 0,0 0,0 0,0 0,0 0,0 0,0 0,0 0,0 0,0 0,0 0,0 0,0 0,0 0,0 0,0 0,0 0,0 0,0 0,0 0,0 0,0 0,0 0,-16 119,16-119,0 0,-12 53,12-53,-18 74,-1 21,-5 17,-4 14,-2 8,2-9,-3-19</inkml:trace>
  <inkml:trace contextRef="#ctx0" brushRef="#br0" timeOffset="28465.8463">7174 12112,'0'0,"0"0,0 0,0 0,0 0,0 0,0 0,0 0,0 0,0 0,0 0,0 0,0 0,0 0,0 0,0 0,0 0,0 0,0 0,0 0,0 0,0 0,0 0,0 0,0 0,0 0,0 0,0 0,0 0,0 0,0 0,0 0,0 0,0 0,0 0,0 0,0 0,0 0,0 0,0 0,0 0,0 0,0 0,0 0,0 0,0 0,0 0,0 0,0 0,0 0,49 98,-49-98,0 0,8 45,-8-45,-1 54,13 3,-14 10,1 7,0 10,7 10,-7 4,10 1,-10-2,13 1,-5-3,5 5,-7-3,-6-1,-1 4,0-2,-1-4,12-6,-6-15,-2-19,0-26,-19-28,2-17</inkml:trace>
  <inkml:trace contextRef="#ctx0" brushRef="#br0" timeOffset="29192.919">6663 13574,'0'0,"0"0,0 0,0 0,0 0,0 0,0 0,0 0,0 0,0 0,116 94,-73-73,-8-5,-6-3,-4-4,-7-10,0 15,1-14,0 13,2-1,1 7,4 6,-1 5,3 1,-5-1,1-1,2-1,-3-5,-1-1,-6-9,1-3,-3-10,1 0,-3 0,0 0,1-10,-1 1,5-6,-1-7,5-6,-2-4,-1-4,3-3,2 0,6-8,5-4,2-8,-2-10</inkml:trace>
  <inkml:trace contextRef="#ctx0" brushRef="#br0" timeOffset="30800.0797">8003 12410,'0'0,"0"0,0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0,120-78,-120 78,0 0,0 0,0 0,0 0,0 0,0 0,0 0,0 0,0 0,0 0,0 0,0 0,0 0,0 0,0 0,0 0,0 0,0 0,0 0,0 0,0 0,0 0,0 0,-8 0,8 0,0 0,0 0,0 0,0 0,0 0,0 0,0 0,0 0,0 0,-9 12,9-12,0 0,0 0,0 0,0 0,0 0,0 0,0 0,0 0,-11 17,11-17,0 0,0 0,0 0,0 0,0 0,0 0,0 0,-16 19,16-19,-16 25,16-25,0 0,0 0,0 0,0 0,0 0,-16 31,16-31,0 0,0 0,0 0,0 0,-15 32,15-32,0 0,0 0,0 0,-17 36,17-36,0 0,0 0,-15 37,15-37,0 0,-17 41,17-41,-13 43,-1 5,13 5,-9 0,8-2,1 1,14-4,0-6,6-2,4-4,5-5,6-3,6-5,3-6,4-6,-1-10,1-2,-3-20,-3 3,-4-4,-3-6,-8 0,-1-1,-8-3,-9 2,-7-3,-11 3,-5 5,-4 0,-1 9,-6 7,-8 9,-1 0,-4 0,-2 17,5 0,3 7,2 2,4 7,4 3,5 4,3 7,15 5,-1 1,-1-12,14-12</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36:15.500"/>
    </inkml:context>
    <inkml:brush xml:id="br0">
      <inkml:brushProperty name="width" value="0.05292" units="cm"/>
      <inkml:brushProperty name="height" value="0.05292" units="cm"/>
      <inkml:brushProperty name="color" value="#FF0000"/>
    </inkml:brush>
  </inkml:definitions>
  <inkml:trace contextRef="#ctx0" brushRef="#br0">5680 13818,'0'0,"0"0,0 0,0 0,0 0,0 0,0 0,0 0,0 0,0 0,0 0,0 0,0 0,0 0,0 0,0 0,0 0,0 0,0 0,0 0,0 0,0 0,0 0,-98-91,98 91,0 0,0 0,0 0,-22-12,22 12,0 0,0 0,-20 0,20 0,0 0,-15 0,15 0,-14 10,2-2,2-9,2 16,8-15,-8 9,8-9,-1 16,19-5,3 3,6-2,1 0,5-4,2-8,5 0,7-1,2 1,5-7,3 7,5-16,8 16,6 0,7 1,11-2,3 14,3-5,6 2,-1-10,3 9,5-1,3 4,1-3,-3 3,3-2,-2-1,-3 2,0 2,-2-13,2 18</inkml:trace>
  <inkml:trace contextRef="#ctx0" brushRef="#br0" timeOffset="688.0688">10556 13807,'0'0,"0"0,0 0,0 0,0 0,0 0,0 0,0 0,157 27,-157-27,61 0,2-1,8 11,7-9,-1 7,2-1,2-5,-2 11,2-12,3-3,0-7,0 9,2-12,2 11,-2-6,0 7,3-17,1 9,-2 8,0-12,-5 12,-1 1,4-2,0 13</inkml:trace>
  <inkml:trace contextRef="#ctx0" brushRef="#br0" timeOffset="1981.1981">5130 17577,'0'0,"0"0,0 0,0 0,0 0,0 0,190-76,-108 61,1 5,7 1,2 9,2-1,2 0,3 1,-6-2,1 2,2 0,-1-2,5 2,0 15,-3-6,6 0,-3-11,1 2,-1 0,-4-2,0 2,-2-10,5 0,2 2,2 7,4-16</inkml:trace>
  <inkml:trace contextRef="#ctx0" brushRef="#br0" timeOffset="14310.4309">5688 13546,'0'0,"0"0,0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0,4-62,-4 62,0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9,-9-9,0 0,0 0,0 0,0 0,0 0,0 0,0 0,0 0,0 0,0 0,0 0,0 0,0 0,0 0,0 0,0 0,0 0,0 0,0 0,0 0,0 0,0 0,0 0,0 0,0 0,0 0,0 0,0 0,0 0,0 0,0 0,0 0,0 0,0 0,0 0,0 0,0 0,0 0,0 0,0 0,0 0,0 0,0 0,0 0,0 0,0 0,0 0,0 0,0 0,0 0,0 0,0 0,0 0,11 0,-11 0,0 0,0 0,0 0,0 0,0 0,0 0,0 0,0 0,0 0,0 0,0 0,0 0,0 0,0 0,0 0,0 0,0 0,0 0,0 0,0 0,0 0,0 0,0 0,0 0,0 0,0 0,0 0,0 0,0 0,0 0,0 0,0 0,0 0,0 0,0 0,0 0,0 0,0 0,0 0,0 0,0 0,0 0,0 0,0 0,0 0,15-9,-15 9,0 0,0 0,0 0,0 0,0 0,0 0,0 0,0 0,0 0,0 0,0 0,0 0,0 0,0 0,0 0,0 0,0 0,0 0,0 0,0 0,0 0,0 0,0 0,0 0,0 0,0 0,0 0,0 0,0 0,0 0,0 0,0 0,0 0,0 0,0 0,0 0,0 0,0 0,0 0,0 0,0 0,0 0,0 0,0 0,0 0,9-11,-9 11,0 0,0 0,0 0,0 0,0 0,0 0,0 0,0 0,0 0,0 0,0 0,0 0,0 0,0 0,0 0,0 0,0 0,0 0,0 0,0 0,0 0,0 0,0-11,0 11,0 0,0 0,0 0,0 0,0 0,0 0,0 0,0 0,0 0,0 0,0 0,0 0,0 0,0 0,0 0,0 0,0 0,0 0,0 0,0 0,0 0,0 0,0 0,0 0,0 0,0 0,0 0,0 0,0 0,0 0,0 0,0 0,0 0,0 0,0 0,0 0,0 0,2-11,-2 11,0 0,0 0,0 0,0 0,0 0,0 0,0 0,0 0,0 0,0 0,0 0,0 0,0 0,0 0,0 0,0 0,0 0,0 0,0 0,0 0,0 0,0 0,0 0,0 0,0 0,0 0,0 0,0 0,0 0,0 0,0-11,0 11,0 0,0 0,0 0,0 0,0 0,0 0,0 0,0 0,0 0,0 0,0 0,0 0,0 0,0 0,0 0,0 0,0 0,0 0,0 0,0 0,0 0,0 0,0 0,0 0,0 0,0 0,0 0,0 0,0 0,0-10,0 10,0 0,0 0,0 0,0 0,0 0,0 0,0 0,0 0,0 0,0 0,0 0,0 0,-8 0,8 0,0 0,0 0,0 0,0 0,0 0,0 0,0 0,0 0,0 0,0 0,0 0,0 0,0 0,0 0,0 0,0 0,0 0,0 0,0 0,0 0,0 0,0 0,-13 0,13 0,0 0,0 0,0 0,0 0,0 0,0 0,0 0,0 0,0 0,0-9,0 9,0 0,0 0,0 0,0 0,0 0,0 0,0 0,0 0,-12 0,12 0,0 0,0 0,0 0,0 0,0 0,0 0,0 0,0 0,0 0,0 0,0 0,0 0,0 0,0 0,0 0,-11 0,11 0,0 0,0 0,0 0,0 0,0 0,0 0,0 0,0 0,0 0,0 0,0 0,0 0,0 0,0 0,0 0,0 0,-9 0,9 0,0 0,0 0,0 0,0 0,0 0,0-10,0 10</inkml:trace>
  <inkml:trace contextRef="#ctx0" brushRef="#br0" timeOffset="20985.0983">7100 14036,'0'0,"0"0,0 0,201 41,-61-13,8 3,1-10,7-4,-3-4,-3-12,-3 12,-3-5,-1 3,3 5,-2 0,4-2,-4-4,4-9,-1-2,-1 2,1-3,1-12,1 4,0-1,0-3,0-5,-2-4,0-4,-3-5,-3 0,2 0,2 3,-1-1,0 4,-2-3,-6 2,-2-2,-5 1,-3 1,-8 2,-9-1,-8 4,-11-2,-7 0,-3 1,-7 1,-9 2,-5 0,-13 6,-6 3,-11 2,-8-3,2 0</inkml:trace>
  <inkml:trace contextRef="#ctx0" brushRef="#br0" timeOffset="22310.2308">5354 17342,'0'0,"0"0,0 0,189-32,-41 7,15 24,-1-1,1 16,4 5,16 6,17 4,14 7,3-1,-2-3,-4-6,2-9,-3-12,-10-5,-8-1,-21-22,-27 1,-23-12,-29-11,-12-6</inkml:trace>
  <inkml:trace contextRef="#ctx0" brushRef="#br0" timeOffset="37061.7056">2774 14345,'0'0,"0"0,0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0,54-80,-54 80,0 0,0 0,0 0,0 0,0 0,0 0,14 0,-14 0,0 0,0 0,0 0,0 0,0 0,18 0,-18 0,0 0,0 0,0 0,0 0,19 22,-19-22,0 0,0 0,0 0,18 18,-18-18,0 0,0 0,22 22,-22-22,0 0,21 20,-21-20,26 16,5 0,4 1,3 3,3 5,-3-3,4-5,-1-4,-1-15,4 17,7 2,8 8,4 1,4-2,-2-1,1 0,1 12,2 2,1 5,0 5,-2-1,3 1,1 6,2-4,3 5,2-3,2-2,-4-5,0-9,-2-6,3 4,4 1,0 6,5 2,-2-1,-1 4,0-1,-3 1,-2-5,-2 2,1 6,-1 2,0 8,-3-2,-5-6,-3-3,-1-4,-2-5,-1 5,1-4,-3-2,-3-1,0-5,-3-2,-1 2,-2-5,0-2,-9-3,0-1,-2 3,0-5,-2-2,0 2,-1-2,-2 0,2 2,-3-1,0 0,5 1,-2-2,4 6,-2-1,2 4,1 2,0-6,6 4,1-8,-1-2,4-3,-4-12,3 15,-1-16,-2 0,4 1,0 0,-2-11,4 11,-1-16,-1 5,1 1,-3-1,-1 3,-2-2,2 0,0 9,0-13,-4 5,3 9,-3-18,3 9,-2 1,1-3,0-2,1 1,-3-5,2 3,-5 1,-1-2,-2 3,-4 1,2-2,-6 3,2 1,-1 0,-5 1,2-1,0-3,-3 2,3-3,1 1,0 1,3-2,-2 1,1-1,2-3,1 0,2-3,6-4,-1 1,1-7,5-2,-2 2,4-3,0 5,-3 0,2 0,-1-2,0-4,3 0,-1-2,1 4,-3 1,2-3,1-1,4-8,10-17,4-15,0-4,-4-1,-4 9,-8 17,1 9,-5 9,2 7,-2 7,-2 1,-2 2,-1-1,2-3,10-13,4-7,4-4,0 1,-4 11,1 7,-1 4,0 7,-1 3,-1 5,-1 8,-2-10,4 3,7-6,2 1,0 5,-2 6,-6 1,-3-1,-1 2,-6 16,4-8,-2 8,0 0,1 4,2 5,-1-1,1 2,1 1,3-1,3-1,4 1,-3-1,-1-3,-1 0,-5 0,4 2,7 24,2 5,-1 0,-6-5,-3-17,3 34,4 10,2 0,-4-8,-6-41,-3-4,10 27,3 30,6 5,3-5,-9-24,-1-30,-2-3,1 2,5 5,5 4,2 5,2-2,-5-6,-4-2,0-4,-2 2,-1 1,2 0,-2-1,-2-2,0-1,1 3,0 0,-1-1,-1 0,0-2,0-1,-2-1,-2 0,1-3,-5 1,3-1,3 1,3 1,3-1,0-1,6-2,-2 0,-1-1,3-5,-4-1,-2-10,3 13,0-14,0 0,1 9,2-8,-4 0,-2-13,1 0,-4-2,2-3,-1-9,0 0,8-9,6-2,11-1,6-5,6-11,11-15,0-12,3-13,2 5,-4-2,3 4,-2-1,4-11,0 0,-2-7,-1 0,-11 9,-7 5,-7 4,-5-1,-5 0,1-14,-6 4,-2 7,-3 12,-10 27,9 9,4 15,8 7,8-6,-9 3,1 0,-11-3,-20 15,-2 3,-16 1,-1-4,5-9</inkml:trace>
  <inkml:trace contextRef="#ctx0" brushRef="#br0" timeOffset="67892.7886">4469 13065,'0'0,"0"0,0 0,0 0,0 0,0 0,0 0,0 0,0 0,0 0,0 0,0 0,0 0,0 0,0 0,0 0,0 0,0 0,0 0,0 0,0 0,0 0,0 0,0 0,0 0,0 0,0 0,0 0,0 0,0 0,0 0,0 0,0 0,0 0,0 0,0 0,0 0,0 0,0 0,0 0,0 0,0 0,0 0,0 0,0 0,0 0,0 0,0 0,0 0,0 0,0 0,0 0,0 0,0 0,0 0,0 0,0 0,0 0,0 0,0 0,0 0,0 0,0 0,0 0,0 0,0 0,0 0,0 0,0 0,0 0,0 0,0 0,0 0,0 0,0 0,0 0,0 0,0 0,0 0,0 0,0 0,0 0,0 0,0 0,0 0,0 0,0 0,0 0,-37 18,37-18,0 0,0 0,0 0,0 0,0 0,0 0,-8 0,8 0,0 0,0 0,0 0,0 0,0 0,0 0,0 0,0 0,0 0,0 0,0 0,-11 0,11 0,0 0,0 0,0 0,0 0,0 0,0 0,0 0,0 0,0 0,0 0,-11 0,11 0,0 0,0 0,0 0,0 0,0 0,0 0,0 0,0 0,0 0,-13 0,13 0,0 0,0 0,0 0,0 0,0 0,0 0,0 0,0 0,-11 11,11-11,0 0,0 0,0 0,0 0,0 0,0 0,0 0,-10 9,10-9,0 0,0 0,0 0,0 0,0 0,0 0,-11 8,11-8,0 0,0 0,0 0,0 0,0 0,-12 8,12-8,0 0,0 0,0 0,0 0,-12 1,12-1,0 0,0 0,0 0,-14 0,14 0,0 0,0 0,-14 0,14 0,0 0,-16 0,16 0,-15 0,-4-11,-1 3,-5-2,-1-2,-1 1,-4 0,-2 0,-1-1,0 0,0-2,1-1,3 4,1 2,5 1,5 8,6 0,5 0,8 0,0-10,0 10,12-11,-4 11,2-12,0 12,0 0,1-2,-2 2,4 0,3 0,0 16,5 0,-1 1,-1 1,2-3,-1-4,-1-1,1-10,-3 9,3-9,-3 0,-2 0,2 8,-2-8,0 0,-1 0,-1 7,-3-7,0 0,0 0,-10 0,12 0,-12 0,0 9,0-9,0 0,-1 11,-7-11,7 15,-10-6,11 4,-16 1,5-1,0 3,2 2,8 4,-13 4,14 7,-1 8</inkml:trace>
  <inkml:trace contextRef="#ctx0" brushRef="#br0" timeOffset="140235.0221">11382 8977,'0'0,"0"0,0 0,0 0,0 0,0 0,0 0,0 0,-180 20,180-20,-71 1,-10 26,2 4,0 11,9 10,19 8,22 4,28 0,17-2,24-6,20-5,20-6,21-5,13-4,11-13,18-3,-2-8,-11-13,-8-15,-27-18,-22-9,-21-9,-28-10,-24-3,-7-5,-26-1,-16 7,-24 3,-24 5,-9 12,-15 15,2 18,5 11,21 15,25 0</inkml:trace>
  <inkml:trace contextRef="#ctx0" brushRef="#br0" timeOffset="141015.1001">11120 9189,'0'0,"0"0,0 0,0 0,0 0,0 0,0 0,0 0,0 0,0 0,0 0,0 0,0 0,0 0,-1 89,1-89,0 0,0 0,0 0,9 29,-9-29,0 0,0 0,0 26,0-26,0 0,-2 32,2-32,0 35,0-3,0-4,14-6,-15-5,9-8,-8-9,0 9,0-9,0-9,0-2,1-6,-9-3,8-5,0 0,10 3,-1 2,4 3,5 5,6 12,11-10,5 10,5 13,-1 0,-7 2,-8 4,-14 0,-7 1,-8-1,-10 0,-4-3,-4-3,-6 0,0-1,-1-1,-1-11,4 0,3 0,1 1,3-12,4 1,11 2,-7-1,7 9,0-7,0 7,0 0</inkml:trace>
  <inkml:trace contextRef="#ctx0" brushRef="#br0" timeOffset="145572.5558">18529 7759,'0'0,"0"0,0 0,0 0,0 0,0 0,0 0,0 0,0 0,0 0,0 0,0 0,0 0,0 0,0 0,0 0,0 0,0 0,0 0,0 0,0 0,0 0,0 0,0 0,0 0,0 0,0 0,0 0,0 0,0 0,0 0,0 0,0 0,0 0,107 139,-107-139,-36 83,-10 14,-13 17,-3 5,1 6,2-4,4-9,14-20,12-22,15-29,13-29,16-28,6-27,14-24,3-19,4-11,2-9,0-2,-1 4,3 4,0 11,-2 10,-5 10,-10 19,-11 19,-8 16,-10 15,0 15,1 9,0 9,-1 9,-8 8,9 7,9 7,0 4,3 3,0 0,0-2,1-6,-3-6,2-9,3-12,10-15,4-21,1-26,4-19,-3-18,-1-6,1-4</inkml:trace>
  <inkml:trace contextRef="#ctx0" brushRef="#br0" timeOffset="146127.6113">19119 7998,'0'0,"0"0,0 0,0 0,0 0,0 0,0 0,0 0,0 0,0 0,-24 119,24-119,0 0,-12 46,12-46,-22 70,-16 27,-15 20,-5 13,-2 7,8-7,12-20,10-30,13-33,8-32,8-24</inkml:trace>
  <inkml:trace contextRef="#ctx0" brushRef="#br0" timeOffset="146555.6539">19318 8077,'0'0,"0"0,0 0,0 0,0 0,0 0,0 0,0 0,0 0,0 0,0 0,0 0,0 0,0 0,0 0,0 0,0 0,0 0,0 0,1 93,-1-93,0 0,0 0,1 23,-1-23,0 0,10 34,-10-34,1 43,8 11,0 0,1 3,4-10,4-10,-1-16,6-22,2-12,7-24,7-13,8-12,10-8,13-6,13-7,15 1,5 1,-9 3,-22 13</inkml:trace>
  <inkml:trace contextRef="#ctx0" brushRef="#br0" timeOffset="146814.68">19327 8592,'0'0,"0"0,0 0,0 0,0 0,0 0,0 0,0 0,0 0,0 0,0 0,0 0,0 0,0 0,0 0,0 0,36 119,-36-119,0 0,1 58,-1-58,-10 76,-8 17,-3-5,3-18,2-27</inkml:trace>
  <inkml:trace contextRef="#ctx0" brushRef="#br0" timeOffset="147214.72">20540 7957,'0'0,"0"0,0 0,0 0,0 0,0 0,0 0,0 0,0 0,0 0,0 0,0 0,0 0,0 0,0 0,0 0,0 0,0 0,0 0,0 0,0 0,0 0,0 0,0 0,0 0,0 0,0 0,0 0,0 0,0 0,0 0,0 0,0 0,0 0,0 0,0 0,0 0,0 0,0 0,0 0,0 0,0 0,0 0,0 0,0 0,0 0,0 0,0 0,0 0,0 0,0 0,0 0,0 0,0 0,0 0,-177 131,73-40,7 18,16 7,32-3,30-9,43-15,46-16,57-17,72-9,40-20</inkml:trace>
  <inkml:trace contextRef="#ctx0" brushRef="#br0" timeOffset="151799.1784">3422 8524,'0'0,"0"0,0 0,0 0,0 0,0 0,0 0,0 0,0 0,0 0,0 0,0 0,0 0,0 0,0 0,0 0,0 0,0 0,0 0,-174-66,174 66,-52-1,5 1,13 19,15 15,19 4,40 9,21 1,16 2,9-3,-5-2,-14-3,-16-2,-23-1,-20-2,-22-3,-15-3,-14-3,-12-4,-4-7,5-4,10-4,17-9,17 0,10 0,23-16,15 0,15-1,14-4,9-1,4 3,-2-1,-4-1,-9 3,-13-1,-12 1,-13-2,-13 5,-14 2,1 1,-29 12,-2-11,-4 11,-2 0,8 15,7-4,6 8,14 4,1 4,17 1,8 0,15-1,9-9,8-4,4-16,0 2,0-10,-4-2,-5-1,-1-2,-10 1,-11-1,-11 1,-7 2,-12 2,0 10,-16-10,-3 10,-6 0,-4 13,-4-1,3 4,3 6,6 0,8 0,12-1,1-5,22-4,11-12,10 0,10-20,-3 2,-2-3,-7 2,-8 3,-10 6,-12 1,-11 9,0 0,0 0,0 0,-11 10,3-2,-1 1,9 1,0-10,-1 10,18-11,9-7,9-11,11-14,3-15,-1-18,-3-11,-7-5,-3 4,-6 9,1 13,1 13,-8 11,-3 4,-20 7,1 5,-24 16,0 0,4 28,1 7,8 6,-2 7,2 5,0 7,0 5,9 1,-15-2,15-1,-11-9,11-5,15-14,7-18,9-17,9-39,5-16,5-20,-6-7</inkml:trace>
  <inkml:trace contextRef="#ctx0" brushRef="#br0" timeOffset="152017.2002">5222 8399,'0'0,"0"0,0 0,0 0,0 0,0 0,0 0,0 0,0 0,0 0,0 0,0 0,0 0,0 0,0 0,0 0,0 0,0 0,0 0,0 0,0 0,0 0,0 0,0 0,0 0,0 0,0 0,0 0,0 0,0 0,0 0,0 0,0 0,0 0,0 0,0 0,0 0,0 0,0 0,0 0,0 0,0 0,0 0,0 0,0 0,0 0,0 0,0 0,0 0,0 0,46 100,-46-100,0 0,-17 55,17-55,-21 68,1 4,1 4,-5-3,2-5,-7-15,1-23,-2-21,-7-25</inkml:trace>
  <inkml:trace contextRef="#ctx0" brushRef="#br0" timeOffset="152236.2221">4644 8713,'0'0,"0"0,0 0,0 0,0 0,0 0,0 0,0 0,0 0,0 0,0 0,0 0,0 0,0 0,0 0,0 0,0 0,0 0,0 0,0 0,0 0,0 0,0 0,0 0,0 0,0 0,0 0,0 0,0 0,0 0,0 0,0 0,0 0,0 0,0 0,0 0,201-41,-97 41,3 14,5 3,-4 2,-11-2,-16-5,-17-13</inkml:trace>
  <inkml:trace contextRef="#ctx0" brushRef="#br0" timeOffset="152832.2817">5500 8339,'0'0,"0"0,0 0,0 0,0 0,0 0,0 0,0 0,0 0,0 0,0 0,0 0,0 0,0 0,0 0,0 0,0 0,0 0,0 0,-2 96,2-96,0 0,0 0,-9 32,9-32,0 0,-9 41,9-41,-16 54,-1 8,-2 6,2 2,-2-3,5-7,2-10,11-13,1-8,8-13,11-6,9-10,10-1,14-8,8-2,5-7,6-2,-8-2,-8-1,-10-1,-12 0,-12-1,-10 2,-10-1,0 2,-13 2,-10 4,-12 6,-7 10,-1 1,1 24,9 4,5 6,15 11,12 6,32 7,19 9,19 0,17-7</inkml:trace>
  <inkml:trace contextRef="#ctx0" brushRef="#br0" timeOffset="154105.4089">9901 7321,'0'0,"0"0,0 0,0 0,0 0,0 0,0 0,0 0,0 0,0 0,0 0,0 0,47 94,-47-94,0 0,0 0,0 41,0-41,0 0,13 43,-13-43,26 62,17 6,7 7,-5-8,-12-16,-12-22,-8-29,-13 0,-11-18,-8-8</inkml:trace>
  <inkml:trace contextRef="#ctx0" brushRef="#br0" timeOffset="154305.4289">9534 7529,'0'0,"0"0,0 0,0 0,0 0,0 0,0 0,0 0,0 0,0 0,0 0,0 0,0 0,0 0,0 0,0 0,0 0,0 0,0 0,0 0,0 0,0 0,0 0,0 0,0 0,0 0,0 0,0 0,0 0,0 0,0 0,0 0,0 0,0 0,0 0,0 0,164-102,-17 79,15 9,3 0,-24 2</inkml:trace>
  <inkml:trace contextRef="#ctx0" brushRef="#br0" timeOffset="154573.4558">9672 7982,'0'0,"0"0,0 0,0 0,0 0,0 0,0 0,0 0,0 0,0 0,0 0,0 0,0 0,0 0,0 0,0 0,0 0,0 0,0 0,0 0,0 0,210-31,-91 9,4 7,-16 2</inkml:trace>
  <inkml:trace contextRef="#ctx0" brushRef="#br0" timeOffset="155299.5283">10713 7309,'0'0,"0"0,0 0,0 0,0 0,0 0,0 0,0 0,0 0,0 0,0 0,0 0,0 0,0 0,0 0,0 0,0 0,0 0,0 0,0 0,0 0,0 0,7 97,-7-97,0 0,0 0,0 0,0 21,0-21,0 0,0 0,7 26,-7-26,0 0,0 32,0-32,0 40,12 4,-4 0,1 1,2-2,-2-6,-10-6,10-10,-9-8,0-13,-8 0,1 0,-4-11,-7-4,-3-8,-5-2,-5 0,2 1,0 4,5 3,-2 8,-5 9,-1 0,-11 0,-11 23,2 2,5 3,13 1,24-3,10-1,15 0,19-4,12-4,8-1,5-7,-3 1,3-12,-2 2,0 0,-14-21,-16 5,-10-2</inkml:trace>
  <inkml:trace contextRef="#ctx0" brushRef="#br0" timeOffset="155738.5723">10925 7764,'0'0,"0"0,0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 43,6-43,0 0,0 0,0 0,0 0,0 0,0 0,0 0,0 0,0 0,0 0,0 0,0 0,0 0,0 0,0 0,0 0,0 0,0 0,-33 1,33-1,0 0,0 0,0 0,0 0,0 0,0 0,0 0,0 0,0 0,0 0,0 0,0 0,0 0,0 0,0 0,0 0,0 0,-31 11,31-11,0 0,0 0,0 0,0 0,0 0,0 0,0 0,0 0,0 0,0 0,0 0,0 0,0 0,0 0,0 0,0 0,-23 9,23-9,0 0,0 0,0 0,0 0,0 0,0 0,0 0,0 0,0 0,0 0,0 0,0 0,0 0,0 0,0 0,-16 10,16-10,0 0,0 0,0 0,0 0,0 0,0 0,0 0,0 0,0 0,0 0,0 0,0 0,0 0,0 0,0 11,0-11,0 0,0 0,0 0,0 0,0 0,0 0,0 0,0 0,0 0,0 0,0 0,0 0,0 0,0 9,0-9,0 0,0 0,0 0,0 0,0 0,0 0,0 0,0 0,0 0,0 0,0 0,0 0,16 11,-16-11,0 0,0 0,0 0,0 0,0 0,0 0,0 0,0 0,0 0,0 0,0 0,22 13,-22-13,0 0,0 0,0 0,0 0,0 0,0 0,0 0,0 0,0 0,0 0,25 11,-25-11,26 10,-26-10,0 0,0 0,0 0,0 0,0 0,0 0,0 0,0 0,25 9,-25-9,0 0,0 0,0 0,0 0,0 0,0 0,0 0,24 0,-24 0,0 0,0 0,0 0,0 0,0 0,0 0,18 10,-18-10,0 0,0 0,0 0,0 0,0 0,15 0,-15 0,0 0,0 0,0 0,0 0,10 0,-10 0,0 0,0 0,0 0,0 10,0-10,0 0,0 0,13-1,-13 1,0 0,0 0,0 0,11 11,-11-11,14 0,-4 0,-1-10,1-7,4-5,-1-4,-2-5,-1-3</inkml:trace>
  <inkml:trace contextRef="#ctx0" brushRef="#br0" timeOffset="156557.6542">11063 7509,'0'0,"0"0,0 0,0 0,0 0,0 0,0 0,0 0,0 0,0 0,0 0,0 0,0 0,0 0,0 0,0 0,33 94,-33-94,0 0,0 0,0 28,0-28,0 0,-2 37,2-37,-9 39,9 5,0-5,-1 0,1-3,-1-8,1-8,0-9,0-11,0 0,10 0,4 0,3-10,8 10,4 0,0 0,-4 8,-8 0,-6 0,-11 2,12-1,-12 1,14-1,-14-9,15 12,-4-14,3 2,6 0,5-16,6 2,3 4,1 0,-5 10,-10-11,-6 11,-14-13,8 13,-8-11,0 11,-8 0,-4 0,-7 0,-6 8,0 3,2 5,10-1,13 1,0 0,21 0,5-2,12-1,1-3,-3-10,-1 0,-7 0,-7 0,-8-12,-13 0,2-2,-2 1,-20-1,-11 1,-14 2,-5-1,2-2</inkml:trace>
  <inkml:trace contextRef="#ctx0" brushRef="#br0" timeOffset="158852.8835">8068 10793,'0'0,"0"0,0 0,0 0,0 0,-11 114,11-114,0 0,-14 66,14-66,-18 56,0-7,3-9,5 2,9-4,1-2,-1-10,16-5,-1-5,5-6,8-10,10 0,9-19,9-5,2-7,-2-3,-10-7,-11 2,-10-2,-7 2,-7 3,-8-2,-2-2,0 2,1 0,-1 4,13 7</inkml:trace>
  <inkml:trace contextRef="#ctx0" brushRef="#br0" timeOffset="160125.0109">8655 10808,'0'0,"0"0,0 0,0 0,0 0,0 0,0 0,0 0,0 0,0 0,0 0,0 0,0 0,0 0,0 0,0 0,25 109,-25-109,0 0,0 0,0 0,0 0,0 19,0-19,0 0,0 0,0 0,0 13,0-13,0 0,0 0,-1 20,1-20,0 0,-16 28,16-28,-9 32,9 5,-14 3,14 2,-1-1,-11-4,11-3,-11-11,12-7,-12-7,12-9,-10 0,10-11,-11-3,2-5,0-3,-3-5,1 4,-1 4,-3 10,-1 9,6 0,10 0,0 0,0 0,0 0,24 0,15 0,19 0,6 1,4 10,-9-11,-9 0,-9 0,-5 2,-7-2,-8 12,-8 2,-13-2,0-12,0 0,-25 0,-6 0,-4-9,0 9,6 0,6 0,7 14,2-5,14-2,0 2,0 1,32 2,0 3,10 3,-6-1,-7 1,-7 1,-8-3,-5 0,-9-7,0-9,0-16,0-3,12-7,-1-8,1-2,3-5,1-5,1-1,-1 3,-1 8,-15 14,8 22,-8 0,0 0,0 0,0 0,-9 0,9 10,-19 6,19 8,-12 13,12 4,0 2,6-3,-6-11,-17-6,8-8,8-5,1-10,0 0,0 0,14-12,-6 12,3-13,-1 13,0-11,-10 11,14 1,-15 7,16 3,-15-1,14 7,-4 5,-1 2,-1 5,-8-7,14-12,-2-10,11-25</inkml:trace>
  <inkml:trace contextRef="#ctx0" brushRef="#br0" timeOffset="160744.0728">9770 11093,'0'0,"0"0,0 0,0 0,0 0,0 0,0 0,0 0,0 0,0 0,0 0,0 0,0 0,0 0,0 0,0 0,0 0,0 0,0 0,0 0,0 0,0 0,0 0,0 0,0 0,0 0,0 0,0 0,0 0,0 0,0 0,0 0,0 0,0 0,0 0,0 0,0 0,0 0,0 0,0 0,0 0,0 0,0 0,0 0,0 0,0 0,0 0,0 0,0 0,0 0,0 0,0 0,0 0,0 0,0 0</inkml:trace>
  <inkml:trace contextRef="#ctx0" brushRef="#br0" timeOffset="166007.5991">8660 10693,'0'0,"0"0,0 0,0 0,0 0,0 0,0 0,0 0,0 0,0 0,118-97,-84 54,11-2,1 6,13-2,10 2,16-3,16 0,11-1,6-4,1-3,-4-3,-4-1,0-4,-5 0,-4 3,1 2,2 2,-4 10,-3 1,-13-2</inkml:trace>
  <inkml:trace contextRef="#ctx0" brushRef="#br0" timeOffset="166548.6532">10776 9584,'0'0,"0"0,0 0,0 0,0 0,0 0,0 0,0 0,0 0,0 0,0 0,0 0,0 0,0 0,0 0,0 0,0 0,0 0,0 0,-184 23,184-23,-65-12,-11 2,-8 1,-8 9,8-13,11 12,20-10,27 11,27-14,-1 14,38-16,7 16,18-1,10 1,1 0,-8 16,-20-8,-17 0,-12 4,-17 11,-11 12,-5 23,-7 22,4 4</inkml:trace>
  <inkml:trace contextRef="#ctx0" brushRef="#br0" timeOffset="171724.1707">9767 8196,'0'0,"0"0,0 0,0 0,0 0,0 0,0 0,0 0,115 126,-115-126,52 32,6-7,13 4,11 8,4 5,5 4,-5 6,-2 2,-8 2,-11-2,-7-4,-13-6,-9-8,-9-3,-2-8,-4-8,-4-2,-5-15,-12 12,0-12,0 0,0 0,-24 0,-2 0,-10-16,-5 5,1-1,3-1,2-1,3-1,2-2,-4 1,2-4,-1 5,0 2,6 5,6 8,6 0,7 0,8 16,-1-1,23 3,2 1,10 5,7 0,1-2,0-4,-4-8,-10-11,-5 1,-4-8,-4-4,-1-5,0-3,0-5,5-4,-1-2,2-4,-1-3,-1 1,-5-1,-4 1,-9 2,-19 2</inkml:trace>
  <inkml:trace contextRef="#ctx0" brushRef="#br0" timeOffset="172451.2434">9564 8522,'0'0,"0"0,0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66,-11-66,0 0,0 0,0 0,0 0,0 0,0 0,0 0,0 0,-12 15,12-15,0 0,0 0,0 0,0 0,0 0,0 0,0 0,-13 16,13-16,0 0,0 0,0 0,0 0,0 0,0 0,0 14,0-14,0 0,0 0,0 0,0 0,0 0,-9 13,9-13,0 0,0 0,0 0,0 0,0 12,0-12,0 0,0 0,0 0,23 10,-23-10,0 0,0 0,34 13,-34-13,0 0,40 13,-40-13,46 10,-4 1,-8-11,-9-1,-8 1,-17 0,10 0,-10 0,0 0,0-26,0-5,-11-7,11 4,-11 14,11 20,0 12,0 4,0 1,0-5,-2 13,2 13,-10 16,-7 11,-3-1</inkml:trace>
  <inkml:trace contextRef="#ctx0" brushRef="#br0" timeOffset="174172.4155">12441 9490,'0'0,"0"0,0 0,0 0,0 0,0 0,0 0,0 0,0 0,0 0,205-41,-135 11,27-10,28 1,33-8,24-2,25 0,13-1,11 5,19 3,10 3,12 3,17 7,8 7,2 3,8 16,3-3,-1 2,-1 31,-15 3,-14 14,-15 12,-24 1</inkml:trace>
  <inkml:trace contextRef="#ctx0" brushRef="#br0" timeOffset="174851.4833">13440 8966,'0'0,"0"0,0 0,0 0,0 0,0 0,-228 11,176-11,13-10,10 3,-1 7,-2 0,-10 25,-4 5,-2 8,-29 24,-4 8,-10 11,-10 4,32-17,16-7,19-15,24-14,10-9,16-7,17-5,13 0,9-2,9 2,-1 1,-4 6,2 3,-3 7,4-1,6 3,18-5,12-15</inkml:trace>
  <inkml:trace contextRef="#ctx0" brushRef="#br0" timeOffset="175775.5758">14183 8461,'0'0,"0"0,0 0,0 0,0 0,0 0,0 0,0 0,0 0,0 0,78-89,-78 89,0 0,28-41,-28 41,33-39,7 8,11 5,15 7,9 6,0 12,-7 1,-16 6,-19 15,-34 7,1 8,-37 5,-4 4,-2-2,12-2,14-7,17-7,20-8,16-8,21-12,8-1,9-11,0 0,-13 3,-9 9,-13-9,-13 10,-2 0,1-1,-3-17,4-13,2-12,-1-3,4 3,-2 11,-1 12,-6 9,-10 10,-4 1,-8 0,-14 0,-2 1,-7 14,-1-7,6 5,6 1,13 4,-1 0,9 1,7-1,17-3,12-5,10-10,4-1,-7-23,-8-2,-12-1,-11 2,-11 3,-10 5,-7 3,-16 2,-26 3,-29 1,-33 10,-16 7,4 8,31 7</inkml:trace>
  <inkml:trace contextRef="#ctx0" brushRef="#br0" timeOffset="176910.6893">5953 8870,'0'0,"0"0,0 0,0 0,0 0,0 0,0 0,0 0,0 0,0 0,52 119,-52-119,0 0,26 32,-26-32,42 22,28-8,39-2,65 1,68-3,-58 53,49 14,1212-160,-1209 129,1 33,-41 4,176 59</inkml:trace>
  <inkml:trace contextRef="#ctx0" brushRef="#br0" timeOffset="181307.1289">7389 8564,'0'0,"0"0,0 0,0 0,0 0,9 92,-9-92,0 0,0 50,0-50,-2 40,2 6,-1 6,0 7,12 2,2-3,5-17</inkml:trace>
  <inkml:trace contextRef="#ctx0" brushRef="#br0" timeOffset="181764.1746">7976 8763,'0'0,"0"0,0 0,0 0,0 0,0 0,0 0,0 0,0 0,0 0,0 0,0 0,0 0,0 0,0 0,0 0,0 0,0 0,0 0,0 0,0 0,0 0,0 0,0 0,0 0,0 0,0 0,0 0,0 0,0 0,0 0,0 0,0 0,0 0,0 0,0 0,0 0,0 0,0 0,0 0,0 0,0 0,0 0,0 0,0 0,0 0,0 0,0 0,0 0,0 0,0 0,0 0,0 0,0 0,0 0,0 0,0 0,0 0,0 0,0 0,0 0,0 0,0 0,0 0,49-89,-49 89,0 0,0 0,0 0,-25-13,25 13,0 0,0 0,0 0,0 0,-33-10,33 10,0 0,0 0,0 0,-43-9,43 9,0 0,0 0,-46 1,46-1,0 0,-50 10,50-10,-48 22,1 11,9 11,5 5,4 3,13-6,15-9,18-19,20-18,12-11,11-17,4-8,-5-3,-10 1,-13 3,-14 3,-11 8,-20 6,-33 8,-45 1</inkml:trace>
  <inkml:trace contextRef="#ctx0" brushRef="#br0" timeOffset="185864.5844">9988 10152,'0'0,"0"0,0 0,0 0,0 0,0 0,0 0,0 0,0 0,0 0,0 0,0 0,0 0,0 0,0 0,0 0,0 0,0 0,0 0,0 0,0 0,0 0,0 0,0 0,0 0,0 0,-165 88,165-88,-33 23,2 10,2 2,8 5,6 1,0 2,5-1,-1 4,2 0,8-4,-8-4,9-5,-1-4,34 2,13-1,10-4,14-5,0-9,1-12,2 0,-6 0,-7-10,-13-5,-10-3,-15-1,-7 0,-7 0,-8 3,0 1,1 2,-19-2,-6 1,-8 0,-7 14,1 0,-4 0,0 16,1 3,0 1,8 7,-4 0,5 5,9 9,7-1,16 4</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7:16:28.307"/>
    </inkml:context>
    <inkml:brush xml:id="br0">
      <inkml:brushProperty name="width" value="0.05292" units="cm"/>
      <inkml:brushProperty name="height" value="0.05292" units="cm"/>
      <inkml:brushProperty name="color" value="#FF0000"/>
    </inkml:brush>
  </inkml:definitions>
  <inkml:trace contextRef="#ctx0" brushRef="#br0">1857 8929,'0'0,"0"0,0 0,0 0,0 0,0 0,0 0,0 0,0 0,0 0,0 0,0 0,0 0,0 0,0 0,0 0,0 0,0 0,0 0,0 0,0 0,-205 9,147 32,-4 18,4 13,11 1,20-1,27-6,13-6,32-5,25-12,13-11,3-17,-4-16,-13-16,-10-3</inkml:trace>
  <inkml:trace contextRef="#ctx0" brushRef="#br0" timeOffset="464.0464">2105 9346,'0'0,"0"0,0 0,0 0,0 0,0 0,0 0,0 0,0 0,0 0,0 0,0 0,0 0,0 0,0 0,0 0,0 0,0 0,0 0,0 0,0 0,0 0,0 0,0 0,0 0,0 0,0 0,0 0,0 0,0 0,0 0,0 0,0 0,0 0,0 0,0 0,0 0,0 0,0 0,0 0,0 0,0 0,0 0,0 0,0 0,0 0,0 0,0 0,0 0,0 0,0 0,0 0,0 0,0 0,0 0,0 0,0 0,0 0,0 0,0 0,0 0,0 0,0 0,0 0,0 0,0 0,0 0,0 0,0 0,0 0,0 0,0 0,0 0,0 0,0 0,0 0,0 0,0 0,0 0,0 0,0 0,0 0,51 1,-51-1,0 0,0 0,0 0,0 0,0 0,0 0,0 0,0 0,0-18,0 18,0 0,0 0,0 0,0 0,0 0,0 0,0 0,0-24,0 24,0 0,0 0,0 0,0 0,0 0,0 0,9-36,-9 36,0 0,0 0,0 0,0 0,0 0,0-31,0 31,0 0,0 0,0 0,0 0,1-30,-1 30,0 0,0 0,0 0,0-21,0 21,0 0,0 0,10-11,-10 11,0 0,0 0,0 0,0-9,0 9,0 0,0 16,-1 7,0 14,1 14,0 18,-2 15,-11 14,3 2,-1-10,11-27,-15-30</inkml:trace>
  <inkml:trace contextRef="#ctx0" brushRef="#br0" timeOffset="1768.1768">7007 9529,'0'0,"0"0,0 0,0 0,0 0,0 0,0 0,0 0,0 0,0 0,0 0,0 0,0 0,-183-39,183 39,-23 0,-4 0,0 0,-28 25,0 15,1 19,1 14,11 10,16 3,24-2,26 0,34-12,26-14,19-22,3-27,-12-23,-22-7,-25 1</inkml:trace>
  <inkml:trace contextRef="#ctx0" brushRef="#br0" timeOffset="2242.2241">7133 10087,'0'0,"0"0,0 0,0 0,0 0,0 0,0 0,0 0,0 0,0 0,0 0,0 0,0 0,0 0,0 0,192 24,-136-23,-6-2,-8 20,-15 1,-16 4,-12 7,-24 3,-7 1,-7 2,-1-5,1-4,13-6,13-3,12 3,25 5,18 8,22 0,15-1,-3-7</inkml:trace>
  <inkml:trace contextRef="#ctx0" brushRef="#br0" timeOffset="3745.3745">3936 11664,'0'0,"0"0,0 0,0 0,7 120,-7-120,14 75,-10-8,6 51,-10-118,0 10,0-10,0 0,0 0,0 0,0-13,1-14,-1-16,-15-14,7-10,1 2,8 3,0 9,22 8,8 8,16 3,15 6,11 8,1 5,-1 6,-6 8,-17 1,-16 0</inkml:trace>
  <inkml:trace contextRef="#ctx0" brushRef="#br0" timeOffset="4249.4249">4601 11929,'0'0,"0"0,0 0,0 0,0 0,0 0,0 0,0 0,0 0,0 0,0 0,0 0,0 0,0 0,0 0,0 0,0 0,0 0,0 0,0 0,0 0,0 0,0 0,0 0,0 0,0 0,0 0,0 0,0 0,0 0,0 0,23 97,-23-97,0 0,0 0,0 0,-2 16,2-16,0 0,0 0,0 26,0-26,0 0,-1 29,1-29,-1 59,0 11,-11 4,-12-1,-6-9</inkml:trace>
  <inkml:trace contextRef="#ctx0" brushRef="#br0" timeOffset="6492.6492">2074 13319,'0'0,"0"0,0 0,0 0,0 0,0 0,0 0,0 0,0 0,0 0,0 0,0 0,0 0,0 0,0 0,0 0,0 0,0 0,0 0,0 0,0 0,0 0,0 0,0 0,0 0,0 0,0 0,0 0,0 0,0 0,0 0,0 0,0 0,0 0,0 0,0 0,0 0,0 0,0 0,0 0,0 0,0 0,0 0,0 0,0 0,0 0,-32-99,32 99,0 0,0 0,-33-24,33 24,0 0,-38-24,38 24,-46-17,-5 18,-3-1,-5 22,2 23,7 15,8 13,14 6,14 1,13 0,19-4,13-7,12-7,13-7,4-14,0-9,-4-11,-10-9,-12-12</inkml:trace>
  <inkml:trace contextRef="#ctx0" brushRef="#br0" timeOffset="7414.7414">2627 13838,'0'0,"0"0,0 0,0 0,0 0,0 0,0 0,0 0,0 0,0 0,0 0,0 0,0 0,0 0,0 0,0 0,0 0,0 0,0 0,0 0,0 0,0 0,0 0,0 0,0 0,0 0,0 0,0 0,0 0,0 0,0 0,0 0,0 0,0 0,0 0,0 0,0 0,0 0,0 0,0 0,0 0,0 0,0 0,0 0,0 0,0 0,0 0,0 0,0 0,0 0,0 0,0 0,0 0,0 0,0 0,0 0,0 0,0 0,0 0,0 0,0 0,0 0,0 0,0 0,-175 30,135-39,-3 9,5-14,7 16,3-2,10 0,8 21,11-9,-1 3,0-1,9-2,-8 1,14-5,-15 1,9-9,-9 12,0-12,0 16,0-7,-9 1,9-10,0 11,0-11,0 0,0 0,17 14,12-1,8 3,8 2,0 0,-1 2,-4-1,-8 2,-9 7,-11-2,-11 1,-1-3,-22-2,-3-3,-8-5,-4-14,0 0,-1-18,5-14,7-11,7-8,7-2,10 2,1 6</inkml:trace>
  <inkml:trace contextRef="#ctx0" brushRef="#br0" timeOffset="9553.955">7567 13087,'0'0,"0"0,0 0,0 0,0 0,0 0,0 0,0 0,0 0,0 0,0 0,0 0,0 0,0 0,-26-87,26 87,0 0,0 0,0 0,-25-22,25 22,0 0,0 0,-30-11,30 11,0 0,-29 1,29-1,-61 15,45-15,-3 0,0 0,-21 8,-2 5,1 12,1 16,6 12,3 7,5 5,7-1,7 0,11-1,-1-6,27 1,10-4,16-4,12-3,7-11,1-9,-4-8,-9-19,-10 0,-7 0,-8-28,-7-4,-4-2,-8 0</inkml:trace>
  <inkml:trace contextRef="#ctx0" brushRef="#br0" timeOffset="9936.9936">7753 13713,'0'12,"-1"4,1-16,0 0,0 0,0 0,0 0,0 0,9 18,-9-18,0 0,0 0,0 0,0 0,0 36,0-36,0 0,0 0,0 0,10 41,-10-41,0 0,0 0,2 35,-2-35,0 0,10 27,-10-27,0 14,11-13,2-1,7-22,5 1,5-2</inkml:trace>
  <inkml:trace contextRef="#ctx0" brushRef="#br0" timeOffset="10313.0312">8066 13712,'0'0,"0"0,0 0,0 0,0 0,0 0,0 0,0 0,0 0,0 0,0 0,0 0,0 0,0 0,0 0,0 0,0 0,0 0,0 0,0 0,0 0,0 0,0 0,0 0,0 0,0 0,0 0,0 0,0 0,0 0,0 0,0 0,0 0,0 0,0 0,0 0,0 0,0 0,0 0,0 0,0 0,0 0,0 0,0 0,0 0,0 0,0 0,0 0,0 0,0 0,0 0,0 0,0 0,0 0,0 0,0 0,0 0,0 0,0 0,0 0,0 0,0 0,0 0,0 0,0 0,0 0,0 0,0 0,0 0,0 0,0 0,0 0,0 0,-9 0,-3 9,12-9,0 0,0 0,0 0,0 0,0 0,0 0,0 0,0 0,0 0,0 0,0 0,0 0,0 0,0 0,0 0,0 0,0 0,0 0,0 0,0 0,0 0,-19 0,19 0,0 0,0 0,0 0,0 0,0 0,0 0,0 0,0 0,0 0,0 0,0 0,0 0,0 0,0 0,0 0,0 0,0 0,0 0,0 0,0 0,-23 21,23-21,0 0,0 0,0 0,0 0,0 0,0 0,0 0,0 0,0 0,0 0,0 0,0 0,0 0,0 0,0 0,0 0,0 0,0 0,0 0,-20 16,20-16,0 0,0 0,0 0,0 0,0 0,0 0,0 0,-15 18,15-18,0 0,0 0,0 0,0 0,0 0,0 0,0 0,0 0,0 0,0 0,0 0,0 0,0 0,0 0,0 0,0 0,0 0,-1 17,1-17,0 0,0 0,0 0,0 0,0 0,0 0,0 0,0 0,0 0,0 0,0 0,0 0,0 0,0 0,0 0,0 0,0 17,0-17,0 0,0 0,0 0,0 0,0 0,0 0,0 0,0 0,0 0,0 0,0 0,0 0,0 0,0 0,0 0,9 16,-9-16,0 0,0 0,0 0,0 0,0 0,0 0,0 0,0 0,0 0,0 0,0 0,0 0,0 0,0 0,21 14,-21-14,0 0,0 0,27 8,-27-8,0 0,0 0,0 0,0 0,0 0,0 0,0 0,0 0,0 0,0 0,0 0,0 0,29 0,-29 0,0 0,0 0,0 0,0 0,0 0,0 0,0 0,0 0,0 0,0 0,0 0,24 0,-24 0,0 0,0 0,0 0,0 0,0 0,0 0,0 0,0 0,0 0,0 0,16 0,-16 0,0 0,0 0,0 0,0 0,0 0,0 0,0 0,0 0,0 0,-1-8,1 8,0 0,0 0,0 0,0 0,0 0,0 0,0 0,0 0,0-8,0 8,0 0,0 0,0 0,0 0,0 0,0 0,0 0,1-12,-1 12,1-19,-1 19,0 0,0 0,0 0,0 0,0 0,-16-25,16 25,0 0,0 0,0 0,0 0,-17-31,17 31,0 0,0 0,0 0,-19-34,19 34,0 0,0 0,-20-32,20 32,0 0,-22-31,22 31</inkml:trace>
  <inkml:trace contextRef="#ctx0" brushRef="#br0" timeOffset="29454.9452">1237 8116,'0'0,"0"0,0 0,0 0,0 0,0 0,0 0,0 0,0 0,0 0,0 0,0 0,0 0,0 0,0 0,0 0,0 0,0 0,0 0,0 0,0 0,0 0,0 0,0 0,0 0,0 0,0 0,0 0,0 0,0 0,0 0,0 0,0 0,0 0,0 0,0 0,0 0,0 0,0 0,0 0,0 0,0 0,0 0,0 0,0 0,0 0,0 0,0 0,0 0,0 0,0 0,0 0,0 0,0 0,0 0,0 0,0 0,0 0,0 0,0 0,0 0,0 0,0 0,0 0,-172-1,142 22,3 3,5 5,7-5,15-6,-9-2,8 1,22 1,1-1,7-5,6-12,4 0,-1-15,4-2</inkml:trace>
  <inkml:trace contextRef="#ctx0" brushRef="#br0" timeOffset="29883.9881">1500 8219,'0'0,"0"0,0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0,-13 17,13-17,0 0,0 0,0 0,0 0,0 0,0 0,0 0,0 0,0 0,0 0,0 0,0 0,0 0,0 0,0 0,0 0,0 0,0 0,0 0,0 0,0 0,0 0,-9 20,9-20,0 0,0 0,0 0,0 0,0 0,0 0,0 0,0 0,0 0,0 0,0 0,0 0,0 0,0 0,0 0,0 0,0 0,0 0,0 0,0 0,0 0,-9 21,9-21,0 0,0 0,0 0,0 0,0 0,0 0,0 0,0 0,0 0,0 0,0 0,0 0,0 0,0 0,0 0,0 0,0 0,0 0,0 0,0 0,0 19,0-19,0 0,0 0,0 0,0 0,0 17,0-17,0 0,0 0,0 0,0 0,0 0,0 0,0 0,0 0,0 0,0 0,0 0,0 0,0 0,0 0,0 0,0 0,0 0,0 0,9 16,-9-16,0 0,0 0,0 0,0 0,0 0,0 0,0 0,0 0,0 0,0 0,0 0,0 0,0 0,0 0,0 0,0 0,0 0,13 10,-13-10,0 0,0 0,0 0,0 0,0 0,0 0,0 0,0 0,0 0,0 0,0 0,0 0,0 0,0 0,0 0,0 0,14 0,-14 0,0 0,0 0,0 0,0 0,0 0,0 0,0 0,0 0,0 0,0 0,0 0,0 0,0 0,0 0,0 0,11 0,-11 0,0 0,0 0,0 0,0 0,0 0,0 0,0 0,0 0,0 0,0 0,0 0,0 0,0 0,0 0,13 0,-13 0,0 0,0 0,0 0,0 0,0 0,0 0,0 0,0 0,0 0,0 0,0 0,0 0,0 0,8-17,-8 17,0 0,0 0,0 0,0 0,0 0,0 0,0 0,0 0,0 0,0 0,0 0,0 0,0-21,0 21,0 0,0 0,0 0,0 0,0 0,0 0,0 0,0 0,0 0,0 0,0 0,12-24,-12 24,0 0,0 0,0 0,0 0,0 0,0 0,0 0,0 0,0 0,0 0,0-27,0 27,1-22,-1 22,0 0,0 0,0 0,0 0,0 0,0 0,0 0,0 0,0-15,0 15,0 0,0 0,0 0,0 0,0 0,0 0,0 0,0-8,0 8,0 0,0 0,0 0,0 0,0 0,0 0,0 0,0 0,0 0,0 0,0 0,0 0,0 0,-15 8,15-8,0 0,0 0,0 0,0 0,0 8,0-8,0 0,0 0,0 0,0 0,0 0,0 0,0 0,10 0,-10 0,0 0,21-1,-21 1</inkml:trace>
  <inkml:trace contextRef="#ctx0" brushRef="#br0" timeOffset="30290.0287">1780 8285,'0'8,"0"-8,0 0,0 0,0 0,0 0,0 0,0 0,0 0,0 0,0 0,0 0,0 0,0 0,0 0,0 0,0 0,0 0,0 0,0 0,0 0,0 0,0 0,-1 11,1-11,0 0,0 0,0 0,0 0,0 0,0 0,0 0,0 0,0 0,0 0,0 0,0 0,0 0,0 0,0 0,0 0,0 0,0 0,0 0,-8 11,8-11,0 0,0 0,0 0,0 0,0 0,0 0,0 0,0 0,0 0,0 0,0 0,0 0,0 0,0 0,0 0,0 0,0 0,0 0,0 0,0 0,0 0,0 0,0 0,0 0,0 0,0 0,0 0,0 0,0 9,0-9,0 0,0 0,0 0,0 0,0 0,0 0,0 0,0 0,0 0,0 0,0 0,0 0,0 0,0 0,0 0,0 0,0 0,0 0,0 0,0 0,0 0,0 0,0 0,0 0,0 0,0 0,0 0,0 0,0 0,0 0,0 0,0 0,0 0,11-8,-11 8,0 0,0 0,0 0,0 0,0 0,0 0,0 0,0 0,0 0,0 0,0 0,0 0,0 0,0 0,19-13,-19 13,0 0,0 0,0 0,0 0,0 0,0 0,0 0,0 0,0 0,0 0,0 0,0 0,0 0,21-16,-21 16,0 0,0 0,0 0,0 0,0 0,0 0,24-19,-24 19,0 0,0 0,0 0,0 0,0 0,0 0,0 0,0 0,0 0,0 0,0 0,21-14,-21 14,0 0,0 0,0 0,0 0,0 0,0 0,0 0,0 0,0 0,0 0,17 0,-17 0,0 0,0 0,0 0,0 0,0 0,0 0,0 0,0 0,0 0,14 0,-14 0,0 0,0 0,0 0,0 0,0 0,0 0,0 0,0 0,10 11,-10-11,0 0,0 0,0 0,0 0,0 0,0 0,0 0,8 20,-8-20,0 0,0 0,0 0,0 0,0 0,0 0,-2 23,2-23,0 0,0 0,0 0,0 0,0 0,11 22,-11-22,0 0,0 0,0 0,0 0,0 18,0-18,0 0,0 0,0 0,10 10,-10-10,0 0,0 0,0 0,0 0,0 0,15 10,-15-10,12 0,4-14,3 0,2-2,-1-2</inkml:trace>
  <inkml:trace contextRef="#ctx0" brushRef="#br0" timeOffset="31030.1027">2110 8353,'0'0,"0"11,0-11,0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0,0-15,0 15,0 0,0 0,0 0,0 0,0 0,0 0,0 0,0 0,0 0,0 0,0 0,0 0,0 0,0 0,0 0,0 0,0 0,0 0,0 0,14-18,-14 18,0 0,0 0,0 0,0 0,0 0,0 0,0 0,11-18,-11 18,0 0,0 0,0 0,0 0,0 0,0 0,0 0,0 0,0 0,0 0,0 0,0 0,0 0,0 0,0 0,0 0,0 0,11-17,-11 17,0 0,0 0,0 0,0 0,0 0,0 0,0 0,0 0,0 0,0 0,0 0,0 0,0 0,0 0,0 0,0 0,15-11,-15 11,0 0,0 0,0 0,0 0,0 0,0 0,0 0,0 0,0 0,0 0,0 0,0 0,0 0,0 0,0 0,11 0,-11 0,0 0,0 0,0 0,0 0,0 0,0 0,0 0,0 0,0 0,0 0,0 0,0 0,0 0,0 0,11 0,-11 0,0 0,0 0,11 0,-11 0,0 0,0 0,0 0,0 0,0 0,0 0,0 0,0 0,0 0,0 0,0 0,0 0,9 24,-9-24,0 0,0 0,0 0,0 0,0 0,0 0,0 0,0 0,0 0,0 0,0 0,0 17,0-17,0 0,0 0,0 0,0 0,0 0,0 0,0 0,0 0,0 0,0 0,12 19,-12-19,0 0,0 0,0 0,0 0,0 0,0 0,0 0,0 0,0 0,0 15,0-15,0 0,0 0,0 0,0 0,0 0,0 0,0 0,0 0,10 12,-10-12,0 0,0 0,0 0,0 0,0 0,0 0,0 0,0 11,0-11,10 0,-10 0,0 0,0 0,0 0,0 0,0 0,0 10,0-10,0 0,0 0,0 0,0 0,12 0,-12 0,0 0,0 0,0 0,9 0,-9 0,0 0,0 0,9 0,-9 0,0 0,10-12,-10 12,14 0,1 0,-15 0,17-9,1 8,3 1,0 0,2 1,0-1,3 0,-1-20,-2 5,-6-4,-4 3,-13 2,1 2,-1 12,-11-8,-3 8,-4 25,-3 2,1 10,5-1,15 0,0-5,29-6,9-10,8-15,2 0,-7-19,-9-5,-8 0,-5 6</inkml:trace>
  <inkml:trace contextRef="#ctx0" brushRef="#br0" timeOffset="31338.1334">2891 8395,'-8'0,"-2"0,10 0,0 0,0 0,0 0,0 0,0 0,-10 12,10-12,0 0,0 0,0 0,0 0,-23 17,23-17,0 0,0 0,0 0,-22 25,22-25,0 0,0 0,-18 33,18-33,0 0,-9 39,9-39,-1 40,23-7,10-10,12-11,-3-13,-1-10,-7-10,-7-7,-8-9,0 2,-3-5</inkml:trace>
  <inkml:trace contextRef="#ctx0" brushRef="#br0" timeOffset="31543.154">3120 8279,'0'32,"-11"4,11-36,0 0,0 0,0 37,0-37,0 0,-13 70,13-70,-1 67,1-12,8-17,3-17,1-21,-3 0,-9-18,0-11</inkml:trace>
  <inkml:trace contextRef="#ctx0" brushRef="#br0" timeOffset="31739.1736">2987 8500,'15'14,"1"-4,-16-10,0 0,0 0,0 0,22 0,-22 0,0 0,0 0,45 22,-45-22,0 0,51 0,-51 0,55-1,-4 2,-6-10,-10 1,-13 8</inkml:trace>
  <inkml:trace contextRef="#ctx0" brushRef="#br0" timeOffset="32118.2115">3383 8635,'0'0,"10"0,-10 0,0 0,0 0,0 0,0 0,0 0,0 0,0 0,0 0,0 0,0 0,0 0,0 0,0 0,0 0,0 0,0 0,0 0,0 0,0 0,0 0,0 0,0 0,0 0,0 0,0 0,0 0,0 0,0 0,0 0,0 0,0 0,0 0,0 0,0 0,0 0,0 0,0 0,0 0,0 0,0 0,0 0,0 0,0 0,0 0,0 0,23 7,-23-7,0 0,0 0,0 0,0 0,0 0,0 0,0 0,0 0,0 0,0 0,0 0,0 0,0 0,0 0,0 0,0 0,0 0,0 0,0 0,0 0,23 0,-23 0,0 0,0 0,26-10,-26 10,0 0,0 0,0 0,0 0,0 0,0 0,0 0,0 0,0 0,0 0,0 0,0 0,0 0,0 0,0 0,0 0,0 0,0 0,26-12,-26 12,0 0,0 0,0 0,0 0,0 0,0 0,0 0,0 0,0 0,0 0,0 0,0 0,0 0,0 0,0 0,0 0,0 0,24-17,-24 17,0 0,0 0,0 0,0 0,0 0,0 0,0 0,0 0,0 0,0 0,0 0,0 0,0 0,0 0,0 0,0 0,18-18,-18 18,0 0,0 0,0 0,0 0,0 0,0 0,0 0,0 0,0 0,0 0,0 0,0 0,0 0,0 0,0 0,9-20,-9 20,0 0,0 0,0 0,0 0,0 0,0 0,0 0,0 0,0 0,0 0,0 0,0 0,0 0,0 0,0-19,0 19,0 0,0 0,0 0,0 0,0 0,0 0,0 0,0 0,0 0,0 0,0 0,0 0,0 0,-10-17,10 17,0 0,0 0,0 0,0 0,0 0,0 0,0 0,0 0,0 0,0 0,0 0,0 0,-15-13,15 13,0 0,0 0,0 0,0 0,0 0,0 0,0 0,0 0,0 0,0 0,0 0,-21 0,21 0,0 0,0 0,0 0,0 0,0 0,0 0,0 0,0 0,0 0,0 0,-30 0,30 0,-31 10,31-10,0 0,0 0,0 0,0 0,0 0,0 0,0 0,0 0,-31 27,31-27,0 0,0 0,0 0,0 0,0 0,0 0,0 0,-25 37,25-37,0 0,0 0,0 0,0 0,0 0,0 0,-14 42,14-42,0 0,0 0,0 0,0 0,0 0,-1 45,1-45,0 0,0 0,0 0,0 0,15 42,-15-42,0 0,0 0,0 0,27 33,-27-33,0 0,0 0,36 20,-36-20,0 0,46 9,-46-9,53 0,0-27,0 5,-53 22,45-25,-4 10</inkml:trace>
  <inkml:trace contextRef="#ctx0" brushRef="#br0" timeOffset="32657.2654">3900 8640,'0'0,"-17"-8,17 8,0 0,0 0,0 0,0 0,0 0,-12 0,12 0,0 0,0 0,0 0,0 0,-27-10,27 10,0 0,0 0,0 0,-32 0,32 0,0 0,0 0,-34-1,34 1,0 0,-34 0,34 0,-35 16,4 3,3 6,10 1,17 0,13 1,26-5,23-9,17-13,5-20,-1-12,-15-7,-15-5,-12-8,-7-8,-9-1,-9-1,-14 6,0 4,-16 10,-5 12,-1 11,-4 20,-5 11,-3 18,-3 16,2 13,7 4,9 4,18 0,10-1,29-2,29-11,22-13</inkml:trace>
  <inkml:trace contextRef="#ctx0" brushRef="#br0" timeOffset="37656.765">2590 9910,'0'0,"71"94,-71-94,0 0,32 36,-32-36,169 181,-121-135,-3-2,3-3,46 44,-1-5,-1 0,0-1,-7 0,-6-3,-12 5</inkml:trace>
  <inkml:trace contextRef="#ctx0" brushRef="#br0" timeOffset="40178.0173">6359 10363,'0'0,"0"0,0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0,86 33,-86-33,0 0,0 0,-51 28,51-28,0 0,-80 50,80-50,-102 60,-17 14,-11 7,-2 6,6 3,8-1,14-5,13-7,-1-12,0-14</inkml:trace>
  <inkml:trace contextRef="#ctx0" brushRef="#br0" timeOffset="43429.3425">2581 13325,'0'0,"0"0,0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0,69 2,-69-2,0 0,0 0,0 0,0 0,0 0,0 0,0 0,0 0,0 0,0 0,0 0,0 0,0 0,12-11,-12 11,0 0,0 0,0 0,0 0,0 0,0 0,0 0,0 0,0 0,16-10,-16 10,0 0,0 0,19-11,-19 11,0 0,31-19,-31 19,45-28,20-8,16-11,14-7,15-6,9-6,3-2,3-1,-4 4,-5 4,-8 4,-11 6,-8 2,-16 5</inkml:trace>
  <inkml:trace contextRef="#ctx0" brushRef="#br0" timeOffset="46947.6942">4891 11785,'0'0,"0"0,0 0,0 0,0 0,0 0,0 0,0 0,34 94,-34-94,51 82,-32-64,3 2,6 4,26 20,7 1,10-2,10 3,6 1,11 3,7 5,4-1,5 3,4 3,2 3,-2 3,-2-4,-8-1,-8-4,-9-4,-14-5,-11-2,-15-6,-13-8,-13-5,-15-12</inkml:trace>
  <inkml:trace contextRef="#ctx0" brushRef="#br0" timeOffset="52014.2008">1621 13896,'0'0,"0"0,0 0,0 0,0 0,0 0,0 0,0 0,0 0,0 0,0 0,0 0,0 0,0 0,0 0,0 0,70-113,-70 113,0 0,23-47,-23 47,18-51</inkml:trace>
  <inkml:trace contextRef="#ctx0" brushRef="#br0" timeOffset="55701.5696">2473 10185,'0'0,"0"0,0 0,-192-62,74 18,9 2,11-2,10 0,5-2,7-5,8 0,11-2,11 0,14 5</inkml:trace>
  <inkml:trace contextRef="#ctx0" brushRef="#br0" timeOffset="56166.6161">3680 11709,'0'0,"0"0,0 0,0 0,51 115,-51-115,30 74,-1-3,-3 3,-4-10,-5-3</inkml:trace>
  <inkml:trace contextRef="#ctx0" brushRef="#br0" timeOffset="57883.7878">1530 13350,'0'0,"0"0,0 0,0 0,0 0,0 0,0 0,0 0,0 0,0 0,0 0,0 0,0 0,0 0,0 0,0 0,0 0,0 0,0 0,0 0,0 0,0 0,0 0,0 0,0 0,0 0,0 0,0 0,0 0,0 0,0 0,0 0,0 0,0 0,0 0,0 0,0 0,0 0,0 0,0 0,0 0,0 0,0 0,0 0,0 0,0 0,0 0,0 0,0 0,0 0,0 0,0 0,0 0,0 0,0 0</inkml:trace>
  <inkml:trace contextRef="#ctx0" brushRef="#br0" timeOffset="58521.8516">6777 10336,'0'0,"0"0,0 0,0 0,0 0,0 0</inkml:trace>
  <inkml:trace contextRef="#ctx0" brushRef="#br0" timeOffset="60428.0422">3600 11624,'0'0,"0"0,0 0</inkml:trace>
  <inkml:trace contextRef="#ctx0" brushRef="#br0" timeOffset="62917.2908">7484 13780,'0'0,"0"0,0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0,-115-51,115 51,0 0,0 0,0 0,0 0,-11 0,11 0,0 0,0 0,0 0,-15 0,15 0,0 0,0 0,-16 0,16 0,0 0,-18 9,18-9,-18 1,-1 13,2-4,0-1</inkml:trace>
  <inkml:trace contextRef="#ctx0" brushRef="#br0" timeOffset="63132.3126">7194 13858,'0'0,"0"0,0 0,0 0,0 0,0 0,0 0,0 0,0 0,0 0,0 0,0 0,0 0,0 0,0 0,0 0,0 0,0 0,0 0,0 0,0 0,0 0,0 0,0 0,0 0,0 0,0 0,0 0,0 0,0 0,0 0,0 0,0 0,0 0,0 0,0 0,0 0,0 0,0 0,0 0,0 0,0 0,0 0,0 0,0 0,0 0,0 0,0 0,0 0,0 0,0 0,0 0,0 0,0 0,0 0,0 0,0 0,0 0,0 0,0 0,0 0,0 0,0 0,0 0,0 0,0 0,0 0,0 0,0 0,0 0,0 0,0 0,0 0,0 0,0 0,40 29,-40-29</inkml:trace>
  <inkml:trace contextRef="#ctx0" brushRef="#br0" timeOffset="71656.1649">14594 8701,'0'0,"0"0,0 0,0 0,0 0,0 0,0 0,0 0,0 0,0 0,0 0,0 0,0 0,0 0,0 0,0 0,0 0,0 0,0 0,0 0,0 0,0 0,0 0,0 0,0 0,0 0,0 0,0 0,0 0,0 0,0 0,0 0,0 0,0 0,0 0,0 0,0 0,0 0,0 0,0 0,0 0,0 0,0 0,0 0,0 0,0 0,0 0,0 0,0 0,0 0,0 0,0 0,0 0,0 0,0 0,0 0,0 0,0 0,0 0,0 0,0 0,0 0,0 0,0 0,0 0,0 0,0 0,0 0,0 0,0 0,0 0,0 0,0 0,0 0,0 0,0 0,0 0,0 0,0 0,0 0,0 0,0 0,0 0,0 0,21 71,-21-71,0 0,17 55,-17-55,22 59,1-5,-6-7,4-9,-4-7,-1-11,-2-7,0-14,0 1,3-28,3-10,1-15,0-5,0 1,-3 7,1 11,-1 9,-2 16,-4 14,0 0,-2 9,3 14,4 11,3 6,-1 2,2-1,-5-8,-6-9,-10-8,9-7,-9-9,0 0,0 0,12-20,4-12,6-12,5-3,3 2,-3 13,1 10,2 22,5-1,0 24,-4 15,-5 10,-10 4,-7-4,-9-12,0-17,0-19,0-19,10-12,-11-11,2-8</inkml:trace>
  <inkml:trace contextRef="#ctx0" brushRef="#br0" timeOffset="71866.1859">15565 8760,'0'18,"0"5,0-23,0 0,0 0,0 0,0 0,10 23,-10-23,0 0,0 0,0 0,-1 44,1-44,0 0,0 0,16 40,-16-40,0 0,0 31,0-31,0 21,16-14,-8-7,7-9,3-5,0-3,-1-3</inkml:trace>
  <inkml:trace contextRef="#ctx0" brushRef="#br0" timeOffset="72045.2037">15777 8801,'0'0,"15"16,-15-16,0 0,0 0,0 0,0 0,9 16,-9-16,0 0,0 0,0 0,17 32,-17-32,0 0,0 0,15 42,-15-42,0 0,14 47,-14-47,0 42,12-7,-11-14,7-21,-8 0,15-30,-7-4,5-10</inkml:trace>
  <inkml:trace contextRef="#ctx0" brushRef="#br0" timeOffset="72511.2504">16153 8772,'0'0,"0"0,0 0,0 0,0 0,0 0,0 0,0 0,-22 88,22-88,0 10,-10 7,10-17,0 0,0 0,0 23,0-23,0 0,1 34,-1-34,0 45,-1 1,21-4,1-9,4-18,6-15,3-12,1-9,-3-9,-3-3,-8 4,-8 4,-14 6,10 6,-9 13,0-9,0 9,0 0,14-1,-14-11,14 12</inkml:trace>
  <inkml:trace contextRef="#ctx0" brushRef="#br0" timeOffset="73202.3195">16428 8922,'0'11,"-15"3,15-14,0 0,0 0,-8 16,8-16,0 0,-13 33,13-33,-9 37,9 0,0-37,0 0,0 35,0-35,0 28,21-5,4-10,1-13,3-1,-4-20,-9-8,-8-6,-8-8,-21-2,-6 0,-7 8,7 14,11 12,16 11,-1 11,13 3,9 0,7-7,5-7,-2-1,0-17,-2 2,-4 0,-2 7,0 9,-5 0,0 22,-3 5,-8 7,-6 5,-1-2,1-7,-1-8,16-14,-4-8,6-17,-3-8,-1-4,-2-2,-2 10,-10 9,14 12,-6 15,1 13,5 10,-2 2,-2-4,0-13,-2-23,4 0,4-19,-1-12,1-4,-3 1,2 6</inkml:trace>
  <inkml:trace contextRef="#ctx0" brushRef="#br0" timeOffset="74175.4165">17106 8874,'0'0,"0"0,0 0,0 0,0 0,0 0,0 0,0 0,0 0,0 0,0 0,0 0,0 0,0 0,0 0,0 0,0 0,0 0,0 0,0 0,0 0,0 0,0 0,48 105,-48-105,0 0,9 41,-9-41,0 36,0-11,11-12,-11-13,18-17,-5-7,3-8,0-1,-4 5,3 10,-1 18,1 0,0 16,1 6,-4 3,0-4,5-8,-2-13,4 0,3 0,-1-12,3-1,2-2,-1-1,1 0,-2 2,-2-1,-2 3,-1 2,-4-2,-3 1,-3-2,-9 0,0 3,0 10,0 0,-10 0,2 26,9 6,-9 10,7-3,15-6,4-9,8-12,9-12,6-18,-2-8,-4-6,-8-1,-6 2,-2 5,4-1,6 1,9-1,0 3,-9 5,-13 8,-16 11,0 0,0 9,-24 7,2 7,-2 6,3 6,6 6,17 2,-3 0,19-10,15-16,13-17,6-18,4-14,-7-11,-6-6,-4-6,-1-8,-2-6,-3-5,-8 6,-6 14</inkml:trace>
  <inkml:trace contextRef="#ctx0" brushRef="#br0" timeOffset="74345.4337">18483 8447,'1'22,"-1"5,0-27,0 0,0 0,10 32,-10-32,0 0,10 62,-10-62,9 68,-9-9,13-15,-13-18,1-18,-17-8,-4-14,-6-7,-9-6</inkml:trace>
  <inkml:trace contextRef="#ctx0" brushRef="#br0" timeOffset="74527.4519">18345 8690,'29'0,"0"-9,-29 9,0 0,0 0,31-2,-31 2,0 0,61-16,-61 16,55-11,-1 2,-10 8,-11 1,-5 0,-5 20</inkml:trace>
  <inkml:trace contextRef="#ctx0" brushRef="#br0" timeOffset="74991.4984">18869 8770,'10'-1,"6"11,-16-10,0 0,0 0,0 0,0 0,0 0,0 0,0 0,0 0,0 0,0 0,0 0,0 0,0 0,0 0,0 0,0 0,12 0,-12 0,0 0,0 0,0 0,0 0,0 0,0 0,0 0,0 0,0 0,0 0,0 0,0 0,0 0,0 0,0 0,25 10,-25-10,0 0,0 0,0 0,0 0,0 0,0 0,0 0,0 0,0 0,0 0,0 0,0 0,0 0,0 0,26 0,-26 0,0 0,0 0,0 0,0 0,0 0,0 0,0 0,0 0,0 0,0 0,0 0,0 0,0 0,22 0,-22 0,0 0,0 0,0 0,21-1,-21 1,0 0,0 0,0 0,0 0,0 0,0 0,0 0,0 0,0 0,0 0,0 0,16 0,-16 0,0 0,0 0,0 0,0 0,0 0,0 0,0 0,0 0,0 0,0 0,10-12,-10 12,0 0,0 0,0 0,0 0,0 0,0 0,0 0,0 0,0 0,-1-9,1 9,0 0,0 0,0 0,0 0,0 0,0 0,0 0,0 0,0-13,0 13,0 0,0 0,0 0,0 0,0 0,0 0,0 0,-24-9,24 9,0 0,0 0,0 0,0 0,0 0,0 0,-33 0,33 0,0 0,0 0,0 0,0 0,0 0,-41 9,41-9,0 0,0 0,0 0,0 0,-47 28,47-28,0 0,0 0,0 0,-40 46,40-46,0 0,0 0,-32 55,32-55,0 0,-22 56,22-56,-8 50,9-12,15-12,16-13,11-14,11-13,2-11,1-9,-1-8,-7 0,-7 3,-9 6,-6 5,-7 7,-4 5,-3 3,-1-1,0 1,5-2,-3-2,1 0,-3 0,0-1</inkml:trace>
  <inkml:trace contextRef="#ctx0" brushRef="#br0" timeOffset="75603.5596">19583 8637,'0'0,"0"0,0 0,0 0,0 0,0 0,0 0,0 0,0 0,0 0,0 0,0 0,0 0,0 0,0 0,0 0,-19 13,19-13,0 0,0 0,0 0,0 0,-20 11,20-11,0 0,0 0,0 0,-30 17,30-17,0 0,0 0,-44 22,44-22,0 0,-50 33,50-33,-56 41,4 10,10 3,13-2,16-7,15-8,20-11,11-11,9-16,7-15,5-18,3-19,-1-13,-4-11,-4-6,-9-6,-13-4,-17 0,-10 3,-20 6,-3 10,-8 12,-2 17,-4 16,-1 18,5 22,4 20,8 18,9 23,14 19,3 19,-3 12,20 7,1-4,12-4,5-10,14-5,4-8,-5-8,-14-7</inkml:trace>
  <inkml:trace contextRef="#ctx0" brushRef="#br0" timeOffset="77495.7487">15257 9969,'0'0,"0"0,0 0,0 0,0 0,0 0,0 0,0 0,0 0,0 0,0 0,0 0,0 0,0 0,0 0,0 0,0 0,0 0,0 0,-134 88,134-88,0 0,0 0,-10 9,10-9,0 0,0 12,0-12,-12 15,1 16,3 11,7 9,-12 6,13 1,8-3,17-9,25-18,25-21,7-21,1-21,-10-6,-20 3,-13 14</inkml:trace>
  <inkml:trace contextRef="#ctx0" brushRef="#br0" timeOffset="77671.7661">15642 10404,'0'14,"0"7,0-21,0 0,0 0,0 0,-1 28,1-28,0 0,0 0,-2 54,2-54,0 0,-1 63,1-63,-1 65,-9-13,8-17,2-25</inkml:trace>
  <inkml:trace contextRef="#ctx0" brushRef="#br0" timeOffset="78260.8253">18827 9983,'0'0,"0"0,0 0,0 0,0 0,0 0,0 0,0 0,0 0,0 0,0 0,0 0,0 0,0 0,0 0,0 0,0 0,0 0,0 0,0 0,0 0,0 0,0 0,0 0,0 0,0 0,0 0,0 0,0 0,0 0,0 0,0 0,0 0,0 0,0 0,0 0,0 0,0 0,0 0,0 0,0 0,0 0,0 0,0 0,0 0,-189 80,142-37,9 9,12 7,24 5,16-5,33-3,19-9,7-11,-7-12,-12-15,-18-9,-12 0,-3 0</inkml:trace>
  <inkml:trace contextRef="#ctx0" brushRef="#br0" timeOffset="78688.8681">19058 10399,'0'0,"0"0,0 0,0 0,0 0,0 0,0 0,0 0,0 0,0 0,0 0,0 0,0 0,160 31,-160-31,53 0,-2-1,-9 14,-8 2,-12 6,-13 7,-11 5,-14 7,-5-1,-5 1,6-9,10-12,9-6,17-13,14 10,14-11,10 14,2-13,-1 8,0-8,-10 16,-10-2</inkml:trace>
  <inkml:trace contextRef="#ctx0" brushRef="#br0" timeOffset="79749.9742">16938 11938,'0'0,"0"0,0 0,0 0,0 0,0 0,0 0,0 0,0 0,0 0,0 0,0 0,0 0,0 0,0 0,0 0,0 0,0 0,0 0,0 0,0 0,0 0,0 0,0 0,0 0,0 0,0 0,0 0,0 0,0 0,0 0,0 0,0 0,0 0,0 0,0 0,0 0,0 0,0 0,0 0,0 0,0 0,0 0,0 0,0 0,0 0,0 0,0 0,0 0,0 0,0 0,0 0,0 0,0 0,0 0,0 0,0 0,0 0,0 0,0 0,0 0,98 90,-98-90,0 0,-1 41,-1 16,1 8,-1-1,1-8,0-15,0-17,1-12,0-12,0 0,0 0,1-22,-13-12,-1-20,15-12,0-9,16 8,20 12,17 16,3 24,5 15,-7 10,-12 7,-12-4,-12-13,-12 0</inkml:trace>
  <inkml:trace contextRef="#ctx0" brushRef="#br0" timeOffset="80086.0077">17537 12367,'0'0,"0"0,0 0,0 0,0 0,0 0,0 0,0 0,0 0,0 0,0 0,0 0,0 0,39 173,-39-173,-1 29,0 9,0-1,-1 33,-17-6,4-16</inkml:trace>
  <inkml:trace contextRef="#ctx0" brushRef="#br0" timeOffset="81195.1187">14439 13855,'0'0,"0"0,0 0,0 0,0 0,0 0,0 0,0 0,0 0,0 0,0 0,0 0,0 0,0 0,0 0,0 0,0 0,0 0,0 0,0 0,0 0,0 0,0 0,0 0,0 0,0 0,0 0,0 0,0 0,0 0,0 0,0 0,0 0,0 0,0 0,0 0,0 0,0 0,0 0,0 0,0 0,0 0,0 0,0 0,0 0,0 0,-25 79,25-79,0 0,-52 57,52-57,-46 72,9 10,12 3,10 4,18-2,-3-7,12-19,9-15,6-20,11-13,14-14,9-11,-1-7,-2-10,-11 2,-10 3</inkml:trace>
  <inkml:trace contextRef="#ctx0" brushRef="#br0" timeOffset="81843.1835">15058 14325,'0'0,"0"0,0 0,0 0,0 0,0 0,0 0,0 0,0 0,0 0,0 0,0 0,0 0,0 0,0 0,0 0,0 0,0 0,0 0,0 0,0 0,0 0,0 0,0 0,0 0,0 0,0 0,0 0,0 0,0 0,0 0,-117 45,117-45,0 0,-47 3,47-3,-41 13,11-13,11 0,7 0,12 8,0-8,-8 19,8 0,1 8,-15 8,4 0,2-3,8-10,-8-10,8-12,0 0,0 0,10-11,-10 11,16 0,-4 0,5 0,4 0,4 17,1-2,-3 1,1 3,-7 2,-9 1,-7 7,-9 10,-15 12,-13 12,-9 5,-4-7,-1-18,4-23,5-20,1-20</inkml:trace>
  <inkml:trace contextRef="#ctx0" brushRef="#br0" timeOffset="82628.2619">19672 13756,'0'0,"0"0,0 0,0 0,0 0,0 0,0 0,0 0,0 0,0 0,0 0,0 0,0 0,0 0,0 0,-224 81,198-70,0 4,-2 4,-27 22,1 9,2 14,5 8,14-2,14 1,20-5,19-3,19-1,13-5,8-7,0-12,0-11,-6-12,-6-15,-3 9,-10-9</inkml:trace>
  <inkml:trace contextRef="#ctx0" brushRef="#br0" timeOffset="82926.2917">19852 14720,'0'22,"0"8,0-30,0 0,0 0,1 35,-1-35,0 0,0 66,0-66,2 73,-1-8,-13-17,12-24,-13-24,13-17,0-15</inkml:trace>
  <inkml:trace contextRef="#ctx0" brushRef="#br0" timeOffset="83308.33">20056 14566,'0'0,"0"0,0 0,0 0,0 0,0 0,0 0,0 0,0 0,0 0,0 0,0 0,0 0,0 0,0 0,0 0,0 0,0 0,0 0,-58 131,58-131,-13 51,14 5,0-10,16-10,13-7,10-11,1-5,1-13,-9 0,-9-13,-7-11,-18-12,0-15,-17-9,-3 0,-2 6,1 17</inkml:trace>
  <inkml:trace contextRef="#ctx0" brushRef="#br0" timeOffset="84056.4047">21878 12297,'0'0,"0"0,0 0,0 0,0 0,0 0,0 0,0 0,0 0,0 0,0 0,0 0,0 0,0 0,0 0,46 104,-37-73,-9-31,18 57,-5 1,1-11,-15-12,14-18,-13-17,0 0,0-8,1-16,0-15,0-19,1-9,0-7,16 5,12 9,16 13,5 18,-4 15,-8 14,-11 0,-11 0</inkml:trace>
  <inkml:trace contextRef="#ctx0" brushRef="#br0" timeOffset="84538.453">22419 12461,'0'0,"0"0,0 0,0 0,0 0,0 0,0 0,0 0,0 0,0 0,0 0,0 0,0 0,0 0,0 0,0 0,0 0,0 0,0 0,0 0,0 0,0 0,0 0,0 0,0 0,0 0,0 0,0 0,0 0,0 0,0 0,0 0,0 0,0 0,0 0,0 0,0 0,0 0,0 0,0 0,0 0,0 0,0 0,0 0,0 0,0 0,0 0,0 0,0 0,0 0,0 0,0 0,0 0,0 0,0 0,0 0,0 0,0 0,0 0,0 0,0 0,0 0,0 0,0 0,68 22,-68-22,0 0,0 0,0 0,32 0,-32 0,0 0,0 0,0 0,0 0,29-1,-29 1,0 0,0 0,0 0,24 0,-24 0,0 0,0 0,17 15,-17-15,0 0,10 22,-10-22,-1 31,1 3,-11 0,-2 1,3-10,10-7,-8-5,17-1,13 2,12 4,9 0,0-7</inkml:trace>
  <inkml:trace contextRef="#ctx0" brushRef="#br0" timeOffset="85113.5104">20951 13753,'0'0,"0"0,0 0,0 0,0 0,0 0,0 0,0 0,156-31,-156 31,179-75,-136 49,-43 26,45-25,0-3,49-25,8 2,9-6,11 3,8 1,5 3,-6 8,-15 3,-23 5</inkml:trace>
  <inkml:trace contextRef="#ctx0" brushRef="#br0" timeOffset="85869.5861">18990 11128,'0'0,"0"0,0 0,0 0,0 0,0 0,0 0,0 0,0 0,0 0,0 0,0 0,0 0,0 0,0 0,-58-96,58 83,0 13,0 0,0 0,0 0,0 0,0 0,0 0,0 0,0 0,0 0,0 0,0 0,1-12,-1 12,0 0,0 0,0 0,0 0,0 0,0 0,0 0,0 0,0 0,0 0,3-8,-3 8,0 0,0 0,0 0,0 0,0 0,0 0,0 0,0 0,0 0,12-12,-12 12,0 0,0 0,0 0,0 0,0 0,0 0,0 0,0 0,0 0,0 0,0 0,0 0,0 0,0 0,0 0,0 0,0 0,0 0,0 0,0 0,0 0,0 0,0 0,0 0,0 0,0 0,0 0,0 0,0 0,0 0,0 0,0 0,0 12,0-12,0 0,0 0,0 0,0 0,-15 18,15-18,0 0,0 0,0 0,-21 31,21-31,0 0,0 0,-37 41,37-41,0 0,-55 50,55-50,-74 57,-20 5,-14 6,-9 3,-2 1,3-6,7-5,6-9,9-8,8-10,9 0</inkml:trace>
  <inkml:trace contextRef="#ctx0" brushRef="#br0" timeOffset="86920.6912">15824 11017,'0'0,"0"0,0 0,0 0,0 0,0 0,0 0,0 0,0 0,0 0,0 0,0 0,0 0,0 0,0 0,0 0,0 0,0 0,0 0,0 0,0 0,0 0,0 0,0 0,0 0,0 0,0 0,0 0,0 0,0 0,0 0,0 0,0 0,0 0,0 0,0 0,0 0,0 0,0 0,0 0,0 0,0 0,0 0,0 0,0 0,0 0,0 0,0 0,0 0,0 0,0 0,0 0,0 0,168 84,-168-84,71 38,6 8,5 8,-4 8,-4 6,-5 1,-6 4,-10-8,-8 0,-4-13</inkml:trace>
  <inkml:trace contextRef="#ctx0" brushRef="#br0" timeOffset="87487.7476">15207 13719,'0'0,"0"0,0 0,0 0,0 0,0 0,0 0,0 0,0 0,0 0,182-97,-155 75,4-3,4 0,34-29,13-9,11-6,11-7,13-3,8 5,5 3,5 8,-7 9,-3 11,-9 3,-14 9,-14 3,-13 2,-19 4</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0T17:18:37.036"/>
    </inkml:context>
    <inkml:brush xml:id="br0">
      <inkml:brushProperty name="width" value="0.05292" units="cm"/>
      <inkml:brushProperty name="height" value="0.05292" units="cm"/>
      <inkml:brushProperty name="color" value="#FF0000"/>
    </inkml:brush>
  </inkml:definitions>
  <inkml:trace contextRef="#ctx0" brushRef="#br0">4551 8599,'0'0,"0"0,0 0,0 0,0 0,0 0,0 0,0 0,0 0,0 0,0 0,0 0,0 0,0 0,0 0,0 0,0 0,0 0,0 0,0 0,0 0,0 0,0 0,0 0,0 0,0 0,0 0,0 0,0 0,0 0,0 0,51 105,-51-105,0 0,19 70,-19-70,11 91,-4 14,-8 11,8 2,-9-5,1-11,-14-13,13-9,-13-11,14-20,0-15,1-14,0-20,0 8,0-8,0-18,-13-13,5-13,-7-14,0-6,-1 1,-3 5,-2 12,-1 12,-5 19,-6 15,-7 27,-1 19,3 15,7 6,15 1,15-4,20-6,11-4,13-12,13-9,5-12,6-21,6 0,0-21,-2-7,-4-5,-7 2,-11 1,-8 8,-9 2,-6 5,-5 0,-3-3,-5 2,-13 0,10 4,-10 12,1-7,-10 7,8 7,-15 9,16 9,-13 11,12 0,0 3,26-7,-4-7,11-13,7-12,-2-19,-3-11,-12-10,-11-8,-10 3,-20 6,-2 10,-8 14,-6 16,-5 13,4 8,5-6</inkml:trace>
  <inkml:trace contextRef="#ctx0" brushRef="#br0" timeOffset="537.0537">6761 9581,'0'0,"0"0,0 0,0 0,0 0,0 0,0 0,0 0,0 0,0 0,0 0,0 0,0 0,0 0,0 0,0 0,-95 76,95-76,0 0,0 0,-15 36,15-36,0 0,0 35,0-35,-1 27,18-7,5-6,9-3,7-11,1 0,-4-10,-4 2,-10 8,-8-11,-13 11,9 0,-1 13,6 7,10 8,6-2,4-13,2-13,2-35,-5-11,-3-9</inkml:trace>
  <inkml:trace contextRef="#ctx0" brushRef="#br0" timeOffset="1271.1271">7844 9007,'0'0,"0"0,0 0,0 0,166 36,-166-36,34 26,5 24,-3 25,-3 16,-1 8,-8-5,1-11,-5-12,-6-17,-5-15,-10-19,1-20,0 0,-29-33,-6-7,-10-4,-4 3,1 12,3 15,7 14,13 0,10 0,15 0,0 0,35-13,11-2,20-3,10 5,6 13,-4 0,-9-1,-7 28,-13 1,-8 5,-8 3,-14-6,-7-7,-12-10,0-13,0 0,0 0,-17-11,-1-16,-6-16,8-10,5 5,12 12,22 11,11 11,8 14,13-2,-7 2,-9 2,-9 7,-14-9,-1-16,3 8</inkml:trace>
  <inkml:trace contextRef="#ctx0" brushRef="#br0" timeOffset="1646.1643">9005 9490,'0'0,"-11"0,11 0,0 0,0 0,0 0,-8 0,8 0,0 0,0 0,-18 20,18-20,0 0,-16 21,16-21,-18 29,5 5,13-34,0 0,0 0,-12 34,12-34,0 0,-2 26,2-26,0 18,11-8,8-10,4 0,3-11,-3-6,-5-2,-2-1,-2 5,1 15,6-1,5 17,6 8,0 5,-3-4,-7-10,-6-15,-6 0,-10-26,14-5</inkml:trace>
  <inkml:trace contextRef="#ctx0" brushRef="#br0" timeOffset="2461.2461">9546 9699,'14'-2,"-1"2,-13 0,0 0,13 0,-13 0,27-8,-1-9,-26 17,0 0,0 0,0 0,19-28,-19 28,0 0,0 0,14-32,-14 32,0 0,0-38,0 38,9-38,-7 10,-2 10,0 18,8 0,-8 0,8 18,-9-2,15 0,2 0,7-3,2-4,9-9,3 0,1 0,3-18,-2 1,-7-5,-6-4,-12 3,-14 2,0 4,-11 8,-14 9,-6 18,-3 13,4 10,9 6,20 3,1-1,18-2,20-7,10-17,13-23,7-11,1-24,-6-6,-9-4,-15 4,-11 9,-11 9,-17 11,11 12,-11 0,11 24,0 7,-2 7,-2-1,-7-5,12-10,-12-8,9-6,-9-8,0 0,0 0,0-27,-10-5,11-17,0-13,24 1,7 6,11 17,1 17,1 11,-12 9,-9 1</inkml:trace>
  <inkml:trace contextRef="#ctx0" brushRef="#br0" timeOffset="2989.2987">11050 9283,'0'0,"0"0,0 0,0 0,0 0,0 0,0 0,0 0,0 0,0 0,0 0,0 0,0 0,0 0,0 0,0 0,0 0,0 0,0 0,0 0,0 0,0 0,0 0,-78 88,78-88,0 0,-39 21,39-21,-37 20,12-4,11-4,14 1,16 6,15 6,16 6,11 1,-2 2,-8-3,-15 2,-18 2,-15 1,-24-2,-13-4,-15-13,-1-16,8-1,14-14,15-7,16-3,24 4,15 1,18-1</inkml:trace>
  <inkml:trace contextRef="#ctx0" brushRef="#br0" timeOffset="3404.3404">11521 9596,'-14'0,"-8"-9,22 9,0 0,-27 0,27 0,-50 0,-4 26,54-26,-47 33,12 10,14-1,12-12,9-9,17-10,9-11,10 0,2 0,-4-23,-6 6,-8 3,-6 4,-14 10,14 0,-3 0,7 19,12 12,5 9,1-1,-2-11,-6-29,-9-9,-6-29,-3-14,-10-12</inkml:trace>
  <inkml:trace contextRef="#ctx0" brushRef="#br0" timeOffset="3617.3617">11824 9087,'11'47,"-1"14,-10-61,0 0,9 76,-9-76,8 145,-8 20,9-3,-10-15,12-30,1-34,3-31,-6-27,-9-17</inkml:trace>
  <inkml:trace contextRef="#ctx0" brushRef="#br0" timeOffset="4120.412">9277 9378,'0'0,"0"0,0 0,0 0,0 0,0 0,0 0,0 0,0 0,0 0,0 0,0 0,0 0,144 120,-144-120,29 26,5 4,2 1,29 30,-4 3,-16-7</inkml:trace>
  <inkml:trace contextRef="#ctx0" brushRef="#br0" timeOffset="12860.2858">4545 11462,'0'0,"0"0,0 0,0 0,0 0,0 0,0 0,0 0,0 0,0 0,-94-97,63 81,31 16,-33-15,-2 4,-57-7,70 18,1 0,-2 0,-28 14,-3 22,-7 17,4 19,5 7,9-2,14-7,18-12,19-11,24-9,18-11,17-17,6-20,6-22,0-21,-3-16,-5-10,-12 0,-4 2,-11 8</inkml:trace>
  <inkml:trace contextRef="#ctx0" brushRef="#br0" timeOffset="13570.3566">4749 10857,'0'0,"-1"23,1-23,0 0,0 0,0 0,10 22,-10-22,0 0,0 0,-1 47,1-47,0 0,-2 69,2-69,-15 89,-6 18,-8 20,-6 11,0-7,3-18,7-29,11-29,14-28,0-15,0-12,0-16,20-12,6-18,5-11,8-5,0 2,-2 15,-4 16,-3 19,-6 19,-7 16,-5 8,-13 6,11-3,-11-9,12-3,8-7,9-8,10-9,9-16,-2-16,2-16,-7-16,-12-10,-14 6,-10 15,-24 23,-17 31,-17 13,-5 28,1 16,11 6,18 0,17-7,23-11,20-10,16-17,12-20,-1-12,-1-18,-8-10,-6-1,-6 9,-8 5,-6 5</inkml:trace>
  <inkml:trace contextRef="#ctx0" brushRef="#br0" timeOffset="13847.3846">5461 11444,'0'0,"-9"0,9 0,0 0,0 0,0 0,0 0,-11 15,11-15,0 0,0 0,0 0,-22 27,22-27,0 0,0 0,-29 46,29-46,0 0,-27 62,27-62,-18 73,16 1,9-7,23-11,14-20,8-19,1-18,-8-35,-9-11,-7-11,-6-8</inkml:trace>
  <inkml:trace contextRef="#ctx0" brushRef="#br0" timeOffset="14426.4425">5764 11253,'-18'66,"0"7,18-73,-1 77,-24 74,21-11,2-25,12-37,-10-38,9-25,-9-15,0 0,1-16,-1-11,1-17,15-13,1-4,9 1,10 13,4 11,6 8,4 2,1 5,-1 0,-11 4,-9 7,-16 9,-14 1,-21 1,-18 11,-9 5,-10 2,1 1,2 0,9-2,11 0,13-5,22-4,-1 11,39 12,13 11,18 5,5-10,2-22,-5-17,-9-31,-11-8,-5-6</inkml:trace>
  <inkml:trace contextRef="#ctx0" brushRef="#br0" timeOffset="14765.4764">7194 11173,'0'31,"8"11,-8-42,0 0,0 48,0-48,11 95,-13 17,10 5,-11 1,1-11,0-25,1-29,1-28,0-25,0-24,-16-22,-5-20,-5-10</inkml:trace>
  <inkml:trace contextRef="#ctx0" brushRef="#br0" timeOffset="15255.5254">6967 11573,'31'0,"9"0,-40 0,0 0,0 0,40 0,-40 0,0 0,77 0,-77 0,77-1,-10 1,-13 10,-17-12,-10 2,-11 0,-6 0,-10 0,0 0,-12 0,-9 0,-12 14,-10 7,-1 12,6 15,11 9,16-1,19-6,18-13,16-12,12-12,2-12,-5-1,-14-15,-15-1,-22 0,0-7,-13-9,-9-8,-2-9,3-1,10 10,11 11,23 15,13 14</inkml:trace>
  <inkml:trace contextRef="#ctx0" brushRef="#br0" timeOffset="15861.586">8194 11622,'0'0,"0"0,0 0,0 0,0 0,0 0,0 15,0-15,0 0,0 0,8 28,-8-28,0 0,-1 49,1-49,-1 65,-1 4,2-9,-1-24,1-18,0-18,0 0,0-23,11-2,-3-13,4 0,2-3,3 6,1 6,0 18,2 11,-2 29,-2 9,-1 3,-6-4,-9-13,8-11,-8-13,17 0,-3-7,4-10,0-11,6-5,-1-6,-3 3,-1 14,0 22,5-1,-2 33,2-2,-4-1,-2-5,-3-12,0-12,2 0,4-27,2-1,6-3,4 6</inkml:trace>
  <inkml:trace contextRef="#ctx0" brushRef="#br0" timeOffset="17140.7139">8932 11683,'-11'0,"-6"0,17 0,0 0,0 0,0 0,0 0,-17 9,17-9,0 0,0 0,0 0,-35 18,35-18,0 0,0 0,-34 37,34-37,0 0,-27 45,27-45,-19 45,18-13,1-15,21-17,3 1,2-14,-1-8,0-3,-8 1,-2 4,-3 8,1 11,4 18,2 6,1 6,-4 1,-3-7,-1-10,3-14,4-10,2-22,2-9,5-14,-1-9,5-10,-5-5,0 4,0 14,-12 22,-6 19,-9 20,0 26,-13 30,-1 34,-4 24,-3 9,6-12,3-23,1-34,11-23,0-20,0-11,0 0,0-7,0-4,0-5,11-9,0-11,9-8,11-8,14 0,15 6,9 3,4 7,-8 4,-12 5,-19 8,-19 19,-15 0,-15 16,-11 11,-9 6,-11 1,-9-2,-3-1,4-1,8-6,13-7,13-7,12-10,8 10,0-10,24 0,0 13,11-4,9 6,8 2,3 5,4-2,-9-4,-4-6,-9-11,-8 1,-2-1,-5 1,-6 0,1-8,-3-1,4-1,-1-8,2-8,-1-7,1-8,-3-3,-7 3,-9 6,1 6,-10 8,-14 14,-10 7,-10 27,-2 8,4 18,12 9,15 3,26 0,23-6,21-13,16-15,4-18,1-12,-8-25,-7-5,-12-5,-12-2,-11 2</inkml:trace>
  <inkml:trace contextRef="#ctx0" brushRef="#br0" timeOffset="24269.4267">11440 11415,'0'0,"0"0,0 0,0 0,0 0,0 0,0 0,0 0,0 0,0 0,0 0,0 0,0 0,0 0,0 0,0 0,0 0,0 0,0 0,0 0,0 0,0 0,0 0,-165-11,165 11,-36 0,4 16,3 5,4 5,7 1,4 1,14-1,0 2,18-2,4 0,7 3,8 0,3 3,1 3,-2 2,-7 2,-10 0,-12-2,-10-1,-26-4,-2-4,-11-8,-9-9,-3-12,-4 0,8-17,13-5,20-2,14-4,23-1,3-6</inkml:trace>
  <inkml:trace contextRef="#ctx0" brushRef="#br0" timeOffset="25000.4998">11525 11484,'0'0,"0"0,0 0,0 0,0 0,0 0,0 0,0 0,0 0,0 0,0 0,0 0,0 0,38 141,-38-141,-2 67,-9 5,11-11,13-14,1-18,10-15,4-14,4-11,2-10,1-9,-6-7,-4-3,-7-4,-6-3,-11-5,-1 1,0 5,0 10,0 14,0 11,0 11,0 0,0 0,13 8,-5 2,4 1,2 3,3 5,0 7,2 5,-6 9,0 7,-3-3,-11-5,13-10,-12-13,0-7,0-9,0 0,0 0,0-14,-11-6,11-9,1-9,-1-3,21-6,6-5,9 5,6 5,0 10,-2 6,-2 11,-3 4,-6 11,-7-10,-11 10</inkml:trace>
  <inkml:trace contextRef="#ctx0" brushRef="#br0" timeOffset="25414.5412">12272 11701,'16'0,"4"-14,-20 14,0 0,0 0,0 0,0 0,0 0,17 0,-17 0,0 0,0 0,0 0,0 0,33-23,-33 23,0 0,0 0,0 0,30-17,-30 17,0 0,0 0,24-17,-24 17,0 0,22-20,-22 20,15-24,-5-3,-11-2,1 2,-18 4,-1 7,-4 16,-8 0,-1 30,2 11,4 15,10 5,16-3,0-3,32-15,17-15,13-18,11-6,2-25,-7-3,-7-4,-6-2,-6-2</inkml:trace>
  <inkml:trace contextRef="#ctx0" brushRef="#br0" timeOffset="25886.5884">13641 11362,'0'0,"0"0,0 0,0 0,0 0,0 0,0 0,0 0,0 0,0 0,0 0,0 0,0 0,0 0,0 0,0 0,0 0,0 0,0 0,108 110,-108-110,17 50,0 1,3-5,-3-11,-1-13,-4-10,-1-12,-1-1,1 1,1-26,1-9,-1-9,0-16,3-12,0-6,2 5,-3 17,3 25</inkml:trace>
  <inkml:trace contextRef="#ctx0" brushRef="#br0" timeOffset="26099.6094">14116 11304,'0'31,"-1"2,1-33,0 0,0 0,-1 38,1-38,0 0,1 70,-1-70,-1 58,-10-24,11-34,0-38,0-16</inkml:trace>
  <inkml:trace contextRef="#ctx0" brushRef="#br0" timeOffset="26297.6292">14119 11003,'0'0,"0"0,0 0,0 0,0 0,0 0,0 0,0 0,0 0,0 0,0 0,0 0,0 0,0 0,0 0,0 0,0 0,0 0,0 0,0 0,0 0</inkml:trace>
  <inkml:trace contextRef="#ctx0" brushRef="#br0" timeOffset="26667.6665">14378 11165,'-8'8,"7"3,-16 1,-1 15,-7 5,-4 5,0 0,0-2,11-7,17-11,1-8,34-9,6-1,6 9,1-8,-7 17,-9-4,-13 8,-18 8,-18 10,-24 10,-15-1,-2-9,10-25,20-35,18-23,11-16</inkml:trace>
  <inkml:trace contextRef="#ctx0" brushRef="#br0" timeOffset="26872.687">14444 11287,'0'0,"0"0,0 0,0 0,102 127,-102-127,-1 80,0 6,-15-10,2-35</inkml:trace>
  <inkml:trace contextRef="#ctx0" brushRef="#br0" timeOffset="27079.7077">15523 11728,'0'0,"12"-17,-12 17,0 0,0 0,0 0,30-25,-30 25,0 0,0 0,46-32,-46 32,0 0,62-38,-62 38</inkml:trace>
  <inkml:trace contextRef="#ctx0" brushRef="#br0" timeOffset="27336.7334">14900 10908,'0'29,"-2"1,2-30,0 0,0 0,-10 34,10-34,0 0,-2 67,2-67,-14 73,3 4,11-6,-19-10,20-17,-15-20,14-24,-9 0,1-21,-4-8,-7-4,-12-4</inkml:trace>
  <inkml:trace contextRef="#ctx0" brushRef="#br0" timeOffset="27881.7879">14643 11187,'9'11,"8"-2,-17-9,0 0,0 0,0 0,0 0,20-1,-20 1,0 0,0 0,0 0,38 15,-38-15,0 0,0 0,48-2,-48 2,0 0,49 0,-49 0,50-15,-8 3,-4 12,-6-11,-10 10,-6 20,-8 0,-9 2,1 0,12-6,-4-1,6-5,6-9,4 8,4-8,1-12,-2-1,-2-4,-5-5,-9-1,-10 0,-1 2,-18 8,0 13,1 11,-3 13,3 11,1 6,2 3,12-5,2-6,8-10,16-12,8-11,9-15,7-13,1 1,5-2,-2 10,-1 11,-4 8,-9-1</inkml:trace>
  <inkml:trace contextRef="#ctx0" brushRef="#br0" timeOffset="28322.832">15637 11293,'0'0,"-14"0,14 0,0 0,0 0,0 0,0 0,0 0,-11 0,11 0,0 0,0 0,0 0,0 0,-23 0,23 0,0 0,0 0,0 0,-26 0,26 0,0 0,0 0,-35 21,35-21,0 0,-34 21,34-21,-35 30,2 7,9-2,13 0,11-8,15-9,12-9,7-9,7-15,4-13,0-12,2-13,-2-16,0-13,-2-10,-2-4,-4-2,-8 9,-5 8,-8 23,-15 22,-1 23,-10 29,-18 25,-7 28,-10 28,1 19,1 15,16-5,25-15,13-22,33-35,14-24,10-30</inkml:trace>
  <inkml:trace contextRef="#ctx0" brushRef="#br0" timeOffset="28681.8679">16634 11233,'0'0,"0"0,0 0,0 0,0 0,0 0,0 0,0 0,0 0,0 0,0 0,0 0,0 0,0 0,0 0,0 0,0 0,0 0,0 0,0 0,0 0,0 0,0 0,-71 114,71-114,0 0,-20 37,20-37,-10 38,9 4,12-9,12-8,6-11,6-15,9-24,-2-6</inkml:trace>
  <inkml:trace contextRef="#ctx0" brushRef="#br0" timeOffset="29737.9735">16932 11262,'-14'0,"3"11,11-11,0 0,0 0,0 0,0 0,0 0,0 0,0 0,0 0,-10 10,10-10,0 0,0 0,0 0,0 0,0 0,0 0,0 0,-19 22,19-22,0 0,0 0,0 0,0 0,0 0,0 0,-12 27,12-27,0 0,0 0,0 0,0 0,0 0,-2 32,2-32,0 0,0 0,0 0,0 0,0 33,0-33,0 0,0 0,0 0,21 28,-21-28,0 0,0 0,27 18,-27-18,0 0,30 8,-30-8,31-1,-1-16,-8-5,-8-6,-14-2,1-1,0 2,-17 7,-1 8,1 14,0 0,7 0,9 0,9-10,14 1,10-1,5 0,-1 9,-4 1,-5 0,-7 0,-2 0,-6 19,0-1,-14 8,12 5,-12 6,9-2,-8-6,17-7,-1-9,3-13,1 0,-3-1,-4 1,-2-20,-3 1,-7-7,15-9,-6 1,-1 2,1 5,-10 7,1 2,-1 1,0-1,1 2,9 1,5 5,6 9,2 1,1-1,-3 22,-4 1,-4 5,-4 6,-10 5,12 7,-12-2,0-8,0-13,1-12,0-10,0 0,8-10,-8-4,12-9,1-8,8-4,5 1,4 10,3 16,-2 16,-2 13,-10 10,-8 6,-14 3,4-6,-2-4,0-13,-8-9,9-8,9-16,3-8,3-9,-1-7</inkml:trace>
  <inkml:trace contextRef="#ctx0" brushRef="#br0" timeOffset="30066.0063">18102 10721,'0'0,"0"0,0 0,0 0,0 0,25 110,-25-110,0 0,10 62,-10-62,-1 75,9 8,-11 2,11-3,-9-4,-1-10,9-9,-8-18,-1-18,2-23,-11-20,0-21,-5-13</inkml:trace>
  <inkml:trace contextRef="#ctx0" brushRef="#br0" timeOffset="30224.0221">18077 11150,'56'-10,"1"-7,-57 17,0 0,50-16,-50 16,102-33</inkml:trace>
  <inkml:trace contextRef="#ctx0" brushRef="#br0" timeOffset="30522.0519">18948 11253,'0'0,"0"0,0 0,0 0,0 0,0 0,0 0,0 0,0 0,0 0,0 0,186 28,-186-28,32-20,-7 3,-6 1,-11-2</inkml:trace>
  <inkml:trace contextRef="#ctx0" brushRef="#br0" timeOffset="30691.0688">18953 11107,'0'0,"0"0,0 0,0 0,167 28,-167-28,54-15</inkml:trace>
  <inkml:trace contextRef="#ctx0" brushRef="#br0" timeOffset="30949.0946">19238 11162,'0'0,"0"0,0 0,0 0,168 34,-168-34,54 8,-6-8,-7 0,-12-8,-9-7</inkml:trace>
  <inkml:trace contextRef="#ctx0" brushRef="#br0" timeOffset="31127.1124">19311 10978,'168'57,"-121"-66,-1-1,38-10</inkml:trace>
  <inkml:trace contextRef="#ctx0" brushRef="#br0" timeOffset="31809.1806">20674 11094,'0'0,"0"0,0 0,0 0,0 0,0 0,0 0,0 0,0 0,0 0,-235-18,205 18,-2 0,-3 15,-27-4,3 4,16-2,15 1,13 0,15 4,10 9,13 0,8 5,8 2,0 0,0 0,-7-4,-4-2,-10-3,-8-4,-11 3,-21 3,-15 3,-19 7,-4-8,2-6,13-12,9-8,18-31,19-7,1-7,26-2</inkml:trace>
  <inkml:trace contextRef="#ctx0" brushRef="#br0" timeOffset="32043.204">20803 11185,'0'0,"0"0,0 0,0 0,0 0,0 0,0 0,0 0,0 0,0 0,46 117,-46-117,0 0,-15 49,15-49,-17 54,2 5,12-6,0-13,2-22,1-18</inkml:trace>
  <inkml:trace contextRef="#ctx0" brushRef="#br0" timeOffset="32271.2268">20960 10780,'0'0,"0"0,0 0,0 0,0 0,0 0,0 0,0 0,0 0,0 0,0 0,0 0,0 0,0 0,0 0,0 0,0 0,0 0,0 0,0 0,0 0,0 0,0 0,155-36,-155 36,0 0,28-9,-28 9,27 0</inkml:trace>
  <inkml:trace contextRef="#ctx0" brushRef="#br0" timeOffset="33168.3165">21150 11123,'0'0,"0"0,0 0,0 0,0 0,0 0,0 0,0 0,0 0,0 0,0 0,0 0,0 0,0 0,0 0,0 0,0 0,0 0,8 10,-8-10,0 0,0 0,0 0,0 0,0 0,14 0,-14 0,0 0,0 0,0 0,0 0,24 11,-24-11,0 0,0 0,0 0,37 0,-37 0,0 0,0 0,48 0,-48 0,0 0,53 0,-53 0,57-11,1 2,-2 0,-6 9,-4-8,-10 8,-12 0,-10 10,-14 4,-11 13,-15 11,-10 3,-4 5,5-5,6-5,7-5,7-5,14-6,0-4,1-1,12-3,13 0,6-13,7 8,10-7,0-10,5 2,-2-1,1 0,-3-2,-1 2,-6-1,-5 1,-4 1,-11-2,-3 1,-6-2,-4-5,-9-4,14-3,-14-2,11 0,-9 2,12 0,-13 3,13 0,-14 3,12-1,-12 1,1 2,-1 2,-17 4,5 10,-8-1,-4 9,-6 15,1 12,0 10,6 7,6 1,5 0,11-4,0 0,11 1,9-2,4 1,10-4,10-6,1-2,10-6,2-4,-4-4</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42:13.970"/>
    </inkml:context>
    <inkml:brush xml:id="br0">
      <inkml:brushProperty name="width" value="0.05292" units="cm"/>
      <inkml:brushProperty name="height" value="0.05292" units="cm"/>
      <inkml:brushProperty name="color" value="#FF0000"/>
    </inkml:brush>
  </inkml:definitions>
  <inkml:trace contextRef="#ctx0" brushRef="#br0">4233 8329,'0'0,"0"0,0 0,0 0,0 0,0 0,0 0,0 0,0 0,0 0,0 0,0 0,0 0,0 0,0 0,0 0,0 0,0 0,0 0,0 0,0 0,0 0,0 0,0 0,0 0,0 0,0 0,0 0,0 0,0 0,0 0,-114-99,114 99,0 0,-32-13,32 13,-37-8,-9 7,-6 1,-6 0,-12 13,-7 8,-2 3,1 5,13-2,10-1,16-2,13-1,13-1,12 0,12 0,11 2,13-2,12-1,3 0,6 2,1 6,2 5,-6 8,-12 6,-12 4,-21 11,-22 5,-25 4,-20 1,-20-11,-4-12,-1-16,5-15,11-19,7 1,14-2,6-20,13 1,14-9,14-14,19-12,19-18</inkml:trace>
  <inkml:trace contextRef="#ctx0" brushRef="#br0" timeOffset="595.0595">4544 8376,'0'0,"0"0,0 0,0 0,0 0,0 0,0 0,0 0,0 0,0 0,0 0,0 0,0 0,0 0,0 0,0 0,0 0,0 0,0 0,0 0,0 0,0 0,0 0,0 0,0 0,0 0,0 0,0 0,0 0,0 0,0 0,0 0,0 0,0 0,0 0,0 0,0 0,0 0,0 0,0 0,-26 121,26-121,0 0,-33 45,33-45,-43 51,-6 5,-5 5,-1 5,-3 2,-3 10,8-4,8-7,12-8,16-16,17-11,0-8,20-8,11-2,16 0,11 3,15 6,8 5,4 8,-4 5,-10-1,-14-3,-21-7,-17-7,-19-7,8-16,-8 0,10-13,2-15,5-9</inkml:trace>
  <inkml:trace contextRef="#ctx0" brushRef="#br0" timeOffset="1220.1218">5630 8696,'0'0,"0"0,0 0,0 0,0 0,0 0,0 0,0 0,0 0,0 0,0 0,0 0,0 0,0 0,0 0,0 0,0 0,0 0,0 0,0 0,0 0,0 0,0 0,0 0,0 0,0 0,0 0,0 0,0 0,0 0,0 0,0 0,0 0,0 0,0 0,0 0,-201-36,129 51,-11 3,-3 9,7 3,16 3,19 3,19 1,24 3,9 6,21 0,17 5,13 4,13 4,-1-4,5 2,2-3,-7-1,-4-4,-6-16</inkml:trace>
  <inkml:trace contextRef="#ctx0" brushRef="#br0" timeOffset="2564.2563">4432 10087,'0'0,"82"153,-82-153,39 59,42 66,6-10,9 0,13 14,10 9,9 10,6 6,7 6,6 6,8 8,5 6,5 6,6 4,4 10,3 1,1-2,-11-12,-11-13</inkml:trace>
  <inkml:trace contextRef="#ctx0" brushRef="#br0" timeOffset="3423.3423">6789 12290,'0'0,"0"0,0 0,0 0,0 0,0 0,0 0,0 0,0 0,0 0,0 0,0 0,0 0,0 0,0 0,0 0,0 0,0 0,0 0,0 0,0 0,0 0,0 0,0 0,0 0,0 0,113 104,-113-104,16 41,0 6,-2 6,-4-3,0 5,2 3,2 1,2 1,-4-6,5-4,-2-2,3-5,0-1,-3-7,1 4,-3-8,-3-3,-1-3,-9-7,-1-5,1-3,0-10,0 9,-12-9,12 0,-15-1,3 1,-7 10,-12-10,-18 0,-27-1,-49 2,-69 25,-95 28</inkml:trace>
  <inkml:trace contextRef="#ctx0" brushRef="#br0" timeOffset="7123.7123">7515 12643,'0'0,"0"0,0 0,0 0,-2 122,2-122,-12 78,11 0,0-1,0-1,-1 11,-1 5,2 0,1 6,-21-2,5 0,-1 1,-2-6,8-5,4-13,8-22,1-23</inkml:trace>
  <inkml:trace contextRef="#ctx0" brushRef="#br0" timeOffset="7549.7549">7455 13265,'0'0,"0"0,0 0,0 0,0 0,0 0,0 0,0 0,0 0,0 0,0 0,0 0,0 0,0 0,0 0,0 0,0 0,0 0,0 0,0 0,0 0,0 0,0 0,0 0,0 0,0 0,0 0,0 0,0 0,0 0,0 0,0 0,0 0,0 0,0 0,0 0,0 0,0 0,0 0,0 0,0 0,0 0,0 0,0 0,0 0,0 0,0 0,0 0,0 0,0 0,0 0,0 0,0 0,0 0,0 0,0 0,0 0,0 0,0 0,0 0,0 0,0 0,0 0,0 0,0 0,0 0,0 0,0 0,0 0,0 0,0 0,0 0,0 0,0 0,0 0,147 73,-147-73,93 1,18-2,10-18,-1 2,-5-7,-13-4,-7-3</inkml:trace>
  <inkml:trace contextRef="#ctx0" brushRef="#br0" timeOffset="7959.7959">8333 12650,'0'0,"0"0,0 0,0 0,0 0,0 0,0 0,0 0,0 0,0 0,0 0,0 0,0 0,0 0,0 0,0 0,0 0,0 0,0 0,0 0,0 0,0 0,0 0,0 0,0 0,0 0,0 0,0 0,0 0,0 0,0 0,0 0,0 0,0 0,0 0,0 0,0 0,0 0,0 0,0 0,-76 115,76-115,0 0,-12 38,12-38,-17 50,-3 13,-2 13,2 14,-1 7,-3 8,4 5,-2 1,5 2,0-7,3-15,15-17,1-23,9-26,14-25</inkml:trace>
  <inkml:trace contextRef="#ctx0" brushRef="#br0" timeOffset="8505.8504">8556 13579,'0'0,"0"0,0 0,0 0,0 0,0 0,0 0,0 0,0 0,0 0,0 0,0 0,0 0,0 0,0 0,0 0,0 0,0 0,0 0,0 0,0 0,0 0,0 0,0 0,0 0,0 0,0 0,0 0,0 0,0 0,0 0,0 0,0 0,0 0,0 0,0 0,0 0,0 0,0 0,0 0,0 0,0 0,0 0,0 0,0 0,0 0,0 0,0 0,0 0,0 0,0 0,0 0,0 0,-175-11,175 11,-70 28,1 10,10 7,11 8,20-1,26 1,27-2,21-6,15-8,8-10,0-14,-9-12,-13-1,-19-27,-12 1,-17-6,0-8,0-5,-7-2,-12-3,-10 1,-2 0,-4 7,3 6,9 7,12 5,12 2,16 4,12-2,11 2,8 7,2 1,2 10,-2 2</inkml:trace>
  <inkml:trace contextRef="#ctx0" brushRef="#br0" timeOffset="9107.9107">8686 13408,'0'0,"0"0,0 0,0 0,0 0,0 0,0 0,0 0,0 0,0 0,0 0,0 0,0 0,0 0,0 0,0 0,0 0,0 0,0 0,0 0,0 0,0 0,0 0,-70 117,70-117,0 0,-9 46,9-46,0 45,-12-2,12-5,7 2,7-1,9-2,9 0,3-8,9-3,6-9,4-5,-4-12,-6 0,-11-8,-11-8,-3-6,-9-4,-1-4,-9-4,1 1,-1-6,1-2,-1-4,2 0,-2 4,12 7,9 8</inkml:trace>
  <inkml:trace contextRef="#ctx0" brushRef="#br0" timeOffset="9644.9644">9467 13602,'0'0,"0"0,0 0,0 0,0 0,0 0,0 0,0 0,0 0,0 0,0 0,0 0,0 0,0 0,0 0,0 0,0 0,0 0,0 0,0 0,0 0,0 0,0 0,0 0,0 0,0 0,0 0,0 0,0 0,0 0,0 0,0 0,0 0,0 0,0 0,0 0,0 0,0 0,0 0,0 0,0 0,0 0,0 0,0 0,0 0,0 0,0 0,0 0,0 0,0 0,0 0,0 0,0 0,0 0,0 0,0 0,0 0,0 0,0 0,0 0,0 0,0 0,0 0,0 0,0 0,0 0,0 0,0 0,0 0,0 0,0 0,0 0,0 0,0 0,0 0,-156 73,156-73,-26 0,4-10,4 10,10 0,7 10,19 4,6 6,8 5,2 6,-5 2,-7 3,-6-1,-15-3,-1 0,1-4,-21-5,4-5,-2-5,-2-13,1 0,-1-1,0-8,1-10,1-14,7-14,10-12,24-12,13-5,21 2,12-2</inkml:trace>
  <inkml:trace contextRef="#ctx0" brushRef="#br0" timeOffset="10047.0046">9978 12927,'0'0,"0"0,0 0,0 0,0 0,0 0,0 0,0 0,0 0,0 0,-69 125,40-87,1-4,6-5,1 9,1 8,3 7,5 8,2 4,10 3,-11-1,11-2,-1-5,18-1,-7-10,4-4,-2-6,-12-12,11-13,-11-14,0-22,-11-8</inkml:trace>
  <inkml:trace contextRef="#ctx0" brushRef="#br0" timeOffset="10313.0312">9519 13434,'0'0,"0"0,0 0,0 0,0 0,0 0,0 0,0 0,0 0,0 0,0 0,0 0,0 0,0 0,0 0,0 0,0 0,0 0,0 0,0 0,0 0,0 0,0 0,0 0,0 0,0 0,0 0,0 0,0 0,0 0,0 0,0 0,0 0,0 0,0 0,0 0,0 0,0 0,0 0,0 0,0 0,120 72,-120-72,73 33,4-4,-7-8,-10-21,-9-1,-11 1</inkml:trace>
  <inkml:trace contextRef="#ctx0" brushRef="#br0" timeOffset="10559.0556">10091 13497,'0'0,"0"0,0 0,0 0,0 0,0 0,0 0,0 0,0 0,0 0,0 0,0 0,0 0,0 0,0 0,0 0,0 0,0 0,0 0,0 0,0 0,0 0,0 0,0 0,0 0,-23 99,23-99,0 0,0 0,0 0,0 0,0 16,0-16,0 0,0 0,0 0,-1 10,1-10,0 0,0 0,-1 17,1-17,0 0,0 23,0-23,-8 28,8 1,0-6,0-12,11-11,-3-30,-8-8</inkml:trace>
  <inkml:trace contextRef="#ctx0" brushRef="#br0" timeOffset="10765.0764">10147 13291,'0'0,"0"0,0 0,0 0,0 0,0 0,0 0,0 0,1-141,-1 141,-13-53,14 6,-15 0,6 2,9 4,-12 2,10 0,2 1,-1 4,12 7</inkml:trace>
  <inkml:trace contextRef="#ctx0" brushRef="#br0" timeOffset="11771.177">10265 13347,'0'0,"0"0,0 0,0 0,0 0,0 0,0 0,0 0,0 0,0 0,0 0,0 0,0 0,0 0,0 0,0 0,0 0,0 0,0 0,0 0,0 0,0 0,0 0,0 0,0 0,0 0,0 0,0 0,0 0,0 0,0 0,-2 96,2-96,0 0,0 0,0 0,0 0,0 0,0 0,0 17,0-17,0 0,0 0,0 0,0 0,0 0,0 13,0-13,0 0,0 0,0 0,0 0,9 10,-9-10,0 0,0 0,0 0,0 14,0-14,0 0,0 0,0 15,0-15,0 0,0 20,0 1,-10-1,9 0,-7-5,8-7,0-8,0 0,0 0,0 0,0 0,0-19,0 0,15-5,-15-6,13 0,-13 0,16 1,-6 8,0 3,4 5,6 5,13 6,7 2,9 1,6 18,2 3,-1 13,-5 3,-5 10,-10 4,-10 2,-3 6,-7 6,-4 2,0 7,-1 3,1 3,5-6,4-18</inkml:trace>
  <inkml:trace contextRef="#ctx0" brushRef="#br0" timeOffset="13078.3077">7878 12036,'0'0,"0"0,0 0,0 0,0 0,0 0,0 0,0 0,0 0,0 0,0 0,208-42,-139 13,21-15,19-20,19-17,12-20,15-7,9-11,10-1,6 0,2-2,3 0,4-4,-2-1,2-1,-4-6,-1 0,8-7,15-4,22 5,29 6,21 11,-4 9</inkml:trace>
  <inkml:trace contextRef="#ctx0" brushRef="#br0" timeOffset="13831.383">12192 9269,'0'0,"0"0,0 0,0 0,0 0,0 0,-201 95,129-71,1-1,8-6,-11-5,-10-12,-10-8,-15-13,-8-14,-1 2,6 1,11 4,16 6,29 1,35 12,39 9,31 19,25 6,11 0,5-12,5-14,6 0,-5 2,-6-1,-8-1,-20 0,-14 1,-10 14,-1 9,2 22,16 26,4 24,6 16,1 17,-12 15,-9 1,-14-5,-7-23</inkml:trace>
  <inkml:trace contextRef="#ctx0" brushRef="#br0" timeOffset="17701.77">11512 8093,'0'0,"0"0,0 0,0 0,0 0,0 0,0 0,0 0,0 0,0 0,0 0,0 0,0 0,0 0,0 0,0 0,0 0,0 0,24 93,-24-93,0 0,0 0,-1 43,1-43,0 0,-1 52,1-52,-11 63,1 9,-3 5,-1 5,12-1,-8 2,8-3,2-7,10-19,-10-30</inkml:trace>
  <inkml:trace contextRef="#ctx0" brushRef="#br0" timeOffset="18287.8286">11421 8061,'0'0,"0"0,0 0,0 0,0 0,0 0,0 0,0 0,0 0,0 0,0 0,0 0,0 0,0 0,0 0,0 0,0 0,0 0,0 0,0 0,0 0,0 0,0 0,0 0,0 0,0 0,0 0,0 0,0 0,0 0,0 0,0 0,0 0,49 109,-49-109,0 0,19 29,-19-29,25 33,1 2,6 2,-6 2,-3-3,7-8,-1-7,-5-2,-1-5,0-1,-1-4,10-8,0 9,-9-11,-5 12,-5-11,-13 0,15 0,-14-16,12 2,-4-3,1-5,3 0,3-4,1 0,-1 2,-6-9,-9-4,0-9</inkml:trace>
  <inkml:trace contextRef="#ctx0" brushRef="#br0" timeOffset="18951.895">11857 8143,'0'0,"0"0,0 0,0 0,0 0,0 0,0 0,0 0,0 0,0 0,0 0,0 0,0 0,0 0,0 0,0 0,0 0,0 0,0 0,0 0,0 0,0 0,63 97,-63-97,0 0,0 0,0 0,-1 23,1-23,0 0,0 0,-1 18,1-18,0 0,0 29,0-29,0 35,-14 5,14 7,-20 8,-1 12,6 7,-1 11,6 6,19-3,10-12</inkml:trace>
  <inkml:trace contextRef="#ctx0" brushRef="#br0" timeOffset="19561.956">12048 8340,'0'0,"0"0,0 0,0 0,0 0,0 0,0 0,0 0,0 0,0 0,0 0,0 0,0 0,0 0,0 0,0 0,0 0,0 0,0 0,0 0,0 0,0 0,0 0,0 0,0 0,0 0,0 0,0 0,0 0,0 0,0 0,0 0,0 0,0 0,0 0,0 0,0 0,0 0,0 0,0 0,0 0,0 0,0 0,0 0,0 0,0 0,0 0,0 0,0 0,0 0,0 0,0 0,0 0,0 0,0 0,0 0,0 0,0 0,0 0,0 0,0 0,0 0,0 0,0 0,0 0,0 0,0 0,0 0,0 0,0 0,0 0,0 0,0 0,0 0,0 0,0 0,0 0,0 0,0 0,0 0,12 113,-12-113,0 0,0 0,18 29,-18-29,0 0,22 29,-22-29,26 25,1-3,-5-5,-2-6,-3-11,-4 9,-1-9,2-8,-2-2,6-3,4-6,3-4,10-2,7-2,9-1,2-1,-4-4</inkml:trace>
  <inkml:trace contextRef="#ctx0" brushRef="#br0" timeOffset="19916.9915">12116 8636,'0'0,"0"0,0 0,0 0,0 0,0 0,0 0,0 0,0 0,0 0,0 0,0 0,0 0,0 0,0 0,0 0,0 0,0 0,0 0,0 0,0 0,0 0,0 0,0 0,0 0,0 0,0 0,0 0,0 0,0 0,0 0,0 0,0 0,0 0,0 0,0 0,0 0,0 0,0 0,0 0,0 0,59 92,-59-92,0 0,0 0,0 0,0 15,0-15,0 0,0 0,-16 23,16-23,0 0,-12 31,12-31,0 32,0 4,0-9,7-19,11-8</inkml:trace>
  <inkml:trace contextRef="#ctx0" brushRef="#br0" timeOffset="20336.0334">13042 8486,'0'0,"0"0,0 0,0 0,0 0,0 0,0 0,0 0,0 0,0 0,0 0,0 0,0 0,0 0,0 0,0 0,0 0,0 0,0 0,0 0,0 0,0 0,0 0,0 0,0 0,0 0,0 0,0 0,0 0,0 0,0 0,0 0,0 0,0 0,0 0,0 0,0 0,0 0,0 0,0 0,0 0,0 0,0 0,0 0,0 0,0 0,0 0,0 0,0 0,0 0,0 0,0 0,0 0,0 0,0 0,0 0,0 0,0 0,0 0,0 0,0 0,0 0,0 0,0 0,-176 67,112-39,-1 8,-1 7,12 1,19 6,24 3,20-2,22-2,32 6,13 0,29 6,11 8,-5-5,-10-3</inkml:trace>
  <inkml:trace contextRef="#ctx0" brushRef="#br0" timeOffset="82953.2944">10719 8340,'0'0,"0"0,0 0,0 0,0 0,0 0,0 0,0 0,0 0,0 0,0 0,0 0,0 0,0 0,0 0,0 0,0 0,0 0,0 0,0 0,0 0,0 0,0 0,0 0,0 0,0 0,0 0,0 0,0 0,0 0,0 0,0 0,0 0,0 0,0 0,0 0,0 0,0 0,0 0,0 0,0 0,0 0,0 0,0 0,0 0,0 0,0 0,0 0,0 0,0 0,0 0,0 0,0 0,0 0,0 0,0 0,0 0,0 0,0 0,0 0,0 0,0 0,0 0,0 0,0 0,0 0,0 0,0 0,0 0,0 0,0 0,0 0,0 0,0 0,0 0,-167-60,167 60,-123 1,-19 14,-19-5,-11-10,-14 13,-9-12,-15-1,-11 13,-14-11,-9 12,-5-2,5 9,19 6,13 2,25 2,21-4,22-4,25-4,21 0,17-2,11-2,8 0,5 1,4-1,3 0,12-1,8-2,12-3,18-9,-10 10,10-10,0 0,0 0,0-8,0 8,0-15,1 4,20-3,-1-2,6-7,2 0,3 0,-3 0,1 1,3-3,5-8,6-4,11-4,3-1,2-5,-3 2,-3 4,-11 7,-10 9,-12 9,-20 16,1-9,-39 9,-7 21,-18 6,-15 7,-4 15,-3 12,9 2,15 5,19-5,20-9,21-12,1-9,32-13,5-8,12-5,13-7,9 23,4-6,1 6,3 10,-6 8,5 13,-5 16,-18 0</inkml:trace>
  <inkml:trace contextRef="#ctx0" brushRef="#br0" timeOffset="83966.3958">491 10604,'0'0,"33"90,-33-90,0 0,0 0,0 24,0-24,0 0,25 58,-25-58,9 45,1-1,0 15,0 8,0 7,1 8,-1-8,4-8,3-4,2-11,0-9,1-9,-20-20,0-27</inkml:trace>
  <inkml:trace contextRef="#ctx0" brushRef="#br0" timeOffset="84209.4201">185 10788,'0'0,"0"0,0 0,0 0,0 0,0 0,0 0,0 0,0 0,0 0,0 0,0 0,0 0,0 0,0 0,0 0,0 0,0 0,0 0,0 0,0 0,0 0,0 0,0 0,0 0,0 0,136-103,-136 103,61-38,14-8,9 0,-2-7,-17-2</inkml:trace>
  <inkml:trace contextRef="#ctx0" brushRef="#br0" timeOffset="84702.4694">853 11175,'0'0,"0"0,0 0,0 0,0 0,0 0,0 0,0 0,0 0,0 0,0 0,0 0,0 0,0 0,0 0,0 0,0 0,0 0,0 0,0 0,0 0,0 0,0 0,0 0,0 0,0 0,0 0,0 0,0 0,0 0,0 0,0 0,0 0,0 0,0 0,0 0,0 0,0 0,0 0,0 0,0 0,0 0,0 0,0 0,0 0,0 0,0 0,0 0,0 0,0 0,0 0,0 0,0 0,0 0,0 0,0 0,0 0,0 0,0 0,0 0,0 0,7 111,-7-111,0 0,11 45,3 0,3-13,2-10,1-8,-1-14,5 0,-2-22,1-12,-5-11,-7-8,-8 0,-3 9,-9 7,-1 15,-1 11,-4 11,-2 0,-6 0,-3 12,-1-12</inkml:trace>
  <inkml:trace contextRef="#ctx0" brushRef="#br0" timeOffset="85266.5258">884 10440,'0'0,"0"0,0 0,0 0,0 0,0 0,0 0,0 0,0 0,0 0,0 0,0 0,0 0,0 0,0 0,0 0,0 0,0 0,0 0,0 0,0 0,0 0,0 0,0 0,0 0,0 0,0 0,0 0,0 0,0 0,0 0,0 0,0 0,0 0,0 0,0 0,0 0,0 0,0 0,0 0,92 90,-92-90,0 0,20 51,-20-51,22 62,3 10,1 9,1 7,-1 4,-1 6,-1-3,1-3,4-6,-4-16,1-16,-8-24,-18-20,0-19,-21-17,-3-13,1-8,6-4,8 1,0 0,1 2,-2 0,1 3,9 2,-7 6,7-2,9-1,5 5,6-4,6-1,0 2,4 2,-6 7,-12 5,-12 8</inkml:trace>
  <inkml:trace contextRef="#ctx0" brushRef="#br0" timeOffset="85538.553">1045 11161,'0'0,"0"0,0 0,0 0,0 0,0 0,0 0,0 0,0 0,0 0,0 0,0 0,0 0,0 0,0 0,0 0,0 0,0 0,0 0,0 0,0 0,0 0,0 0,0 0,0 0,0 0,183 40,-183-40,44 0,5-14,1 13,-1-12,1 0,-6-5,-11-7,-16-6,-17-9</inkml:trace>
  <inkml:trace contextRef="#ctx0" brushRef="#br0" timeOffset="85778.577">1394 10768,'0'0,"0"0,0 0,0 0,0 0,0 0,0 0,0 0,0 0,0 0,0 0,98 90,-98-90,0 0,21 21,-21-21,23 17,6-5,2-12,7 0,1 0,-5-25,-14-11</inkml:trace>
  <inkml:trace contextRef="#ctx0" brushRef="#br0" timeOffset="85979.5971">1792 10535,'0'0,"0"0,0 0,0 0,0 0,0 0,0 0,0 0,0 0,0 0,0 0,90 107,-90-107,-1 71,0 30,-2 14,2 14,8 6,1-10,-12-17,12-29</inkml:trace>
  <inkml:trace contextRef="#ctx0" brushRef="#br0" timeOffset="86441.6433">2063 10493,'0'0,"0"0,0 0,0 0,0 0,0 0,0 0,0 0,0 0,0 0,0 0,0 0,0 0,0 0,0 0,0 0,0 0,0 0,0 0,0 0,0 0,0 0,0 0,0 0,0 0,0 0,0 0,0 0,0 0,0 0,0 0,0 0,0 0,0 0,0 0,0 0,0 0,0 0,0 0,0 0,-21 103,21-103,0 0,-18 53,18-53,-15 65,14 4,0 0,0-1,16-15,3-16,6-15,0-22,0 0,0-27,2-14,2-6,-7-2,-7-2,-13 0,0 0,0 1,-11 4,-4 10,-17 11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6:45:37.997"/>
    </inkml:context>
    <inkml:brush xml:id="br0">
      <inkml:brushProperty name="width" value="0.05292" units="cm"/>
      <inkml:brushProperty name="height" value="0.05292" units="cm"/>
      <inkml:brushProperty name="color" value="#FF0000"/>
    </inkml:brush>
  </inkml:definitions>
  <inkml:trace contextRef="#ctx0" brushRef="#br0">11085 17092,'0'0,"0"0,0 0,0 0,0 0,0 0,0 0,0 0,0 0,0 0,0 0,0 0,0 0,0 0,0 0,0 0,0 0,0 0,0 0,0 0,0 0,0 0,0 0,0 0,0 0,0 0,0 0,0 0,0 0,0 0,0 0,0 0,0 0,0 0,0 0,0 0,51 114,-51-114,0 0,0 0,15 30,-15-30,0 0,16 25,-16-25,35 64,-35-54,9-2,-9 3,23 9,-6 1,5 2,-1-1,0-2,1-1,-2-1,-4-2,-1-1,-3-2,1 0,0-1,-1 1,-3-2,-9-11,13 13,-13-13,0 0,9 8,-9-8,0 0,0 0,0 0,0 0,0 0,0 0,0 0,0 0,0 0,0 0,0 0,0 0,0 0,0 0,0 0,0 0,0 0,0 0,0 0,0 0,0 0,9-10,-9-1,16-10,-1-10,7-8,1-9,2-8,5-3,6-7,4 0,4-5,6-4,1-8,0 3,-9 4,-10 9</inkml:trace>
  <inkml:trace contextRef="#ctx0" brushRef="#br0" timeOffset="13850.3849">12551 17369,'0'0,"0"0,0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0,50 89,-50-89,0 0,0 0,0 0,0 0,0 0,0 0,0 0,0 0,0 0,0 0,0 0,10 14,-10-14,0 0,0 0,0 0,8 12,-8-12,0 0,0 0,14 19,-14-19,0 0,14 19,-14-19,10 20,-10 0,0-20,11 19,-9 4,-2-3,0-2,0 1,0-2,0 4,11 0,-11-1,1-2,-1-6,10 0,-10-1,0 4,13-4,-12 4,10-1,-11-4,0-10,9 12,-9-12,10 7,-2-7,1 11,3-11,0 10,-2-10,6 10,1-10,4 14,3-14,1 14,5-5,-1-9,6 19,1-9,1-1,7 3,-3-4,0 2,-2-1,-6-11,-6 2,-1 13,-6-3,-2 12</inkml:trace>
  <inkml:trace contextRef="#ctx0" brushRef="#br0" timeOffset="24522.452">10245 17632,'0'0,"0"0,0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0,-84 4,84-4,0 0,0 0,0 0,0 0,0 0,-1-9,1 9,0 0,0 0,0 0,0 0,-11-10,11 10,0 0,0 0,0 0,0-12,0 12,0 0,0 0,-23-26,23 26,0 0,-18-32,18 32,-19-41,-2-6,-3-3,0-1,0-1,-4-3,0-6,2-10,-3-7,4-5,-3-2,2-1,2 1,-1 5,2 1,0 2,2 1,-1 0,0-4,5-2,-1-1,0-2,1 3,-2 2,2 2,0 10,0 3,3 8,2 7,2 0,-2 1,-2 2,0 0,-1 2,-2 0,2 3,-1-3,0 6,1 5,4 6,0 8,11 7,-9 13,9-9,0 9,0 0,0 0,0 14,1 3,-1 8,-7 5,8 2,-1 2,0-3,1 0,0 2,-15 1,15 1,-15-1,4-3,0-8,-3-4,0-4,2-3,-1-1,1-3,11-8,-13 10,13-10,0 0,0 0,0 0,0 0,0 0,0 0,16-10,-1-2,4-5,4-3,-1-1,3-6,-3-7,-1-3,-2-8,-1-1,-1 0,-1 1,-2 3,1 4,-3 5,-1 4,1 4,-5 4,-7 5,13 2,-13 14,-1-11,1 11,0 0,0 0,0 0,9 13,-9-2,8 6,3 8,4 8,5 1,4 2,8 1,7 0,2-4,0-3,3 2,-3 0,-2 1,-8 3,-19 2,-19-12,-22-26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45:00.340"/>
    </inkml:context>
    <inkml:brush xml:id="br0">
      <inkml:brushProperty name="width" value="0.05292" units="cm"/>
      <inkml:brushProperty name="height" value="0.05292" units="cm"/>
      <inkml:brushProperty name="color" value="#FF0000"/>
    </inkml:brush>
  </inkml:definitions>
  <inkml:trace contextRef="#ctx0" brushRef="#br0">17804 10779,'0'0,"0"0,0 0,0 0,0 0,0 0,0 0,0 0,0 0,0 0,0 0,0 0,0 0,0 0,0 0,0 0,0 0,0 0,0 0,-178-9,178 9,-51 22,1-2,10 4,8 2,11-3,11-1,10-1,17-1,14-1,13-1,6 0,8-2,-3 1,-4 0,-8-1,-11 1,-9-2,-12 2,-12 0,-12 2,-18 3,-14 3,-10 0,-9 2,1-1,3-2,8-8,8-6,17-10,8 1,7-1,12 0,1-24</inkml:trace>
  <inkml:trace contextRef="#ctx0" brushRef="#br0" timeOffset="532.0531">17883 10904,'0'0,"0"0,0 0,0 0,0 0,0 0,0 0,0 0,0 0,0 0,0 0,0 0,0 0,0 0,0 0,0 0,0 0,0 0,0 0,0 0,0 0,0 0,0 0,0 0,0 0,0 0,0 0,0 0,0 0,0 0,0 0,0 0,0 0,0 0,0 0,0 0,0 0,0 0,0 0,0 0,0 0,0 0,0 0,0 0,0 0,0 0,0 0,0 0,0 0,0 0,0 0,0 0,0 0,0 0,0 0,0 0,0 0,0 0,0 0,0 0,0 0,0 0,0 0,0 0,0 0,0 0,0 0,0 0,0 0,0 0,0 0,0 0,0 0,0 0,0 0,0 0,0 0,0 0,0 0,0 0,0 0,0 0,0 0,0 0,63 111,-63-111,0 0,-14 37,14-37,-15 40,-4 1,2-1,-2 1,1-1,3-3,6-2,7-6,2-4,21-6,2-4,2-15,5 10,-1-10,-2-1,1 0,0 1,-3 0,-1 0,-3 8,-1 0,3 2,-1-10,1 0,1-18,1-11,-1-6</inkml:trace>
  <inkml:trace contextRef="#ctx0" brushRef="#br0" timeOffset="858.0858">18569 11019,'0'0,"0"0,0 0,0 0,0 0,0 0,0 0,0 0,0 0,0 0,0 0,0 0,0 0,0 0,0 0,0 0,0 0,0 0,0 0,0 0,0 0,0 0,0 0,0 0,0 0,0 0,0 0,0 0,0 0,0 0,0 0,0 0,0 0,0 0,0 0,0 0,0 0,0 0,0 0,0 0,0 0,0 0,0 0,0 0,0 0,0 0,0 0,0 0,0 0,0 0,0 0,0 0,0 0,0 0,0 0,0 0,0 0,0 0,0 0,0 0,0 0,0 0,0 0,0 0,0 0,0 0,0 0,0 0,0 0,0 0,0 0,0 0,0 0,0 0,0 0,-140 69,140-69,-35 34,5 5,8 6,6 3,14 2,9 0,19 0,16-1,10-5,9-9,7-16,-2-6</inkml:trace>
  <inkml:trace contextRef="#ctx0" brushRef="#br0" timeOffset="1888.1888">19487 11944,'0'0,"0"0,0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0,-50-9,50 9,0 0,0 0,0 0,0 0,0 0,0 0,0 0,0 0,-1 11,1-11,0 0,0 0,0 0,0 0,0 0,0 0,0 0,0 0,0 0,0 0,0 0,0 0,0 0,0 0,0 0,0 18,0-18,0 0,0 0,0 0,0 0,0 0,-1 14,1-14,0 0,0 0,0 0,0 0,-8 18,8-18,0 0,0 0,0 0,-1 25,1-25,0 0,0 0,-1 32,1-32,0 0,-2 38,2-38,-1 44,-1 3,-9-2,10 1,-1-5,0-8,1-7,1-15,0-11,0 0,15-24,-14 3,9-4,-9-4,0 0,-8 2,8 3,-13 5,12 6,2 2,7 1,-9 10,16 0,-7 0,0 0,5-11,10 11,10 0,17-2,5 14,6-3,-2-10,-3 1,-13-18</inkml:trace>
  <inkml:trace contextRef="#ctx0" brushRef="#br0" timeOffset="2165.2165">19844 11849,'0'0,"0"0,0 0,0 0,0 0,0 0,0 0,0 0,0 0,0 0,0 0,0 0,0 0,0 0,0 0,0 0,0 0,0 0,0 0,-31 109,31-109,0 0,0 0,-9 30,9-30,0 0,-1 29,1-29,0 38,-2 8,0 8,-12 10,1 11,-2 0,0-10,1-20</inkml:trace>
  <inkml:trace contextRef="#ctx0" brushRef="#br0" timeOffset="3250.325">18050 11671,'0'0,"0"0,0 0,0 0,0 0,0 0,0 0,0 0,0 0,0 0,0 0,0 0,0 0,0 0,0 0,0 0,0 0,0 0,0 0,0 0,0 0,0 0,0 0,0 0,0 0,0 0,0 0,0 0,0 0,0 0,0 0,0 0,0 0,0 0,0 0,0 0,0 0,0 0,0 0,0 0,0 0,0 0,0 0,0 0,0 0,0 0,0 0,0 0,0 0,0 0,0 0,0 0,0 0,0 0,0 0,197 90,-133-64,4 5,-2 2,-3 6,-4-1,-4 0,-10-3,-1-3,-6-3,-1-1,-1-3,-3-7,3-4,-3-15,-6 1,-3 0,-6-9,-6-1,-1-5,-11 0,11-2,-11 1,1-4,0-3,-8-2,8-3,1 1,-1 0,-1 4,0 5,0 9,0 9,1-10,-1 10,0 0,-1 10,1-10,9 16,-10-4,14 5,-3 4,2 0,3 0,1-2,3 0,-4-3,-1 4,-3-1,-4-2,-7-1,10 0,-10-3,-1-1,1 1,-14-3,-1 3,-2-2,-3-3,-7 2,-3-10,-8 11,-6-2,0 2,3-3,19-7,22-1</inkml:trace>
  <inkml:trace contextRef="#ctx0" brushRef="#br0" timeOffset="4287.4286">20872 11014,'0'0,"0"0,0 0,0 0,0 0,0 0,0 0,0 0,0 0,0 0,0 0,0 0,0 0,0 0,0 0,0 0,0 0,0 0,0 0,0 0,0 0,0 0,0 0,0 0,0 0,0 0,0 0,0 0,0 0,0 0,0 0,0 0,0 0,0 0,0 0,0 0,0 0,0 0,0 0,0 0,0 0,0 0,0 0,0 0,0 0,0 0,0 0,0 0,0 0,0 0,-82 121,82-121,0 0,-14 43,14-43,-17 41,0 1,0-3,4-6,12-5,-11-3,12-10,0-15,16 0,-3-32,3-9,-4-9,-1-5,-7-1,11 1,-2 4,-1 4,-12 7,15 5,-15 6,1 10,0 7,-1 12,0 0,0 0,0 0,12 21,-4 3,2 6,8 5,6 9,7-1,9-7,7-8,-1-16,2-13</inkml:trace>
  <inkml:trace contextRef="#ctx0" brushRef="#br0" timeOffset="4761.4761">21132 10851,'0'0,"0"0,0 0,0 0,0 0,0 0,0 0,0 0,0 0,0 0,0 0,0 0,0 0,0 0,0 0,0 0,0 0,0 0,0 0,0 0,0 0,0 0,0 0,0 0,0 0,0 0,0 0,0 0,0 0,0 0,0 0,0 0,0 0,0 0,0 0,0 0,0 0,0 0,0 0,0 0,0 0,0 0,0 0,0 0,0 0,0 0,-87 93,87-93,0 0,0 0,-10 27,10-27,0 0,-9 34,9-34,-1 38,-15 4,15 2,-9 1,8-1,1-4,-1-5,1-5,8-3,-8-7,9-5,-8-4,0-11,0 0,0 0,0 7,0-7,0 0,0 0,0 0,0 0,0 0,10-20,-9-4,16-9</inkml:trace>
  <inkml:trace contextRef="#ctx0" brushRef="#br0" timeOffset="5195.5195">21205 11006,'0'0,"0"0,0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0,-44 87,44-87,0 0,0 0,0 0,0 0,0 0,15 18,-15-18,0 0,0 0,0 0,0 0,9 18,-9-18,0 0,0 0,0 0,11 18,-11-18,0 0,0 0,14 18,-14-18,0 0,13 14,-13-14,16 15,1-1,0-4,-1-2,3-8,1 9,7-9,2 0,6-9,4 8,0-13,-1 6,-1-3,-4-6,-5-3</inkml:trace>
  <inkml:trace contextRef="#ctx0" brushRef="#br0" timeOffset="5619.5619">21139 11189,'0'0,"0"0,0 0,0 0,0 0,0 0,0 0,0 0,0 0,0 0,0 0,0 0,0 0,0 0,0 0,0 0,0 0,0 0,0 0,0 0,0 0,0 0,0 0,0 0,0 0,0 0,0 0,0 0,0 0,0 0,0 0,0 0,0 0,0 0,0 0,0 0,0 0,0 0,0 0,0 0,0 0,0 0,0 0,0 0,0 0,0 0,7 94,-7-94,0 0,0 0,0 0,0 0,0 13,0-13,0 0,0 0,0 0,12 18,-12-18,0 0,0 0,8 25,-8-25,0 0,11 31,0 4,6 7,-1 0,6-14,5-12,1-16,5-16,3-3</inkml:trace>
  <inkml:trace contextRef="#ctx0" brushRef="#br0" timeOffset="5945.5945">21949 11147,'0'0,"0"0,0 0,0 0,0 0,0 0,0 0,0 0,0 0,0 0,0 0,0 0,0 0,0 0,0 0,0 0,0 0,0 0,0 0,0 0,0 0,0 0,0 0,0 0,0 0,0 0,0 0,0 0,-197 11,156 1,4 8,7 5,9 6,10 2,10 4,12 2,19 0,14 6,12 5,13-3,-1-5,-13-16</inkml:trace>
  <inkml:trace contextRef="#ctx0" brushRef="#br0" timeOffset="6964.6964">19934 12154,'0'0,"0"0,0 0,0 0,0 0,0 0,0 0,0 0,0 0,0 0,0 0,0 0,0 0,0 0,0 0,0 0,0 0,0 0,0 0,0 0,0 0,0 0,0 0,0 0,0 0,0 0,0 0,0 0,0 0,0 0,0 0,0 0,0 0,0 0,0 0,0 0,0 0,0 0,0 0,0 0,0 0,0 0,0 0,0 0,0 0,0 0,0 0,0 0,0 0,0 0,0 0,0 0,0 0,0 0,0 0,0 0,0 0,0 0,0 0,0 0,0 0,0 0,0 0,0 0,0 0,0 0,0 0,0 0,0 0,0 0,0 0,0 0,0 0,0 0,0 0,137-101,-137 101,38-24,1-2,4-1,3-2,1-1,1 0,5-2,-1 3,1 2,0-1,3 1,-2 5,7-1,-2 3,-4 2,-5 1,-12 5,-11 3,-13 9,-14-11,-13 11,-7 0,-8 0,-8-1,-3 12,1-11,-1 0,1 11,4-11,1 0,3 0,3 0,6 0,4-10,4 10,1 0,12-12,0 12,19-13,6 13,8 0,8 0,8 0,4 0,0 13,0 1,-7 5,-10-2,-13 0,-8-4,-16-3,13-2,-13 2,1 3,0-4,12-9,-12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46:30.523"/>
    </inkml:context>
    <inkml:brush xml:id="br0">
      <inkml:brushProperty name="width" value="0.05292" units="cm"/>
      <inkml:brushProperty name="height" value="0.05292" units="cm"/>
      <inkml:brushProperty name="color" value="#FF0000"/>
    </inkml:brush>
  </inkml:definitions>
  <inkml:trace contextRef="#ctx0" brushRef="#br0">3337 8374,'0'0,"0"0,0 0,0 0,0 0,0 0,0 0,0 0,0 0,0 0,0 0,0 0,0 0,0 0,0 0,0 0,27 88,-27-88,0 0,13 53,-13-53,0 69,8 10,-8 11,-2 1,2-3,-2-13,2-20,-1-22,1-15,8-18,-8 0,0 0,0 0,0-28,1-15,-1-21,2-14,-2-4,2 4,-2 10,13 12,-12 10,-1 8,13 3,5 2,11 0,14 2,11 5,6 9,-3 17,-7 0,-13 25,-9 8,-13 10,-16 3,-10-3,-12-2,-12-10,-14-2,-10-3,-3-3,10-6,14-5,19-13,19 9,0-8,27 0,20-13,17 12,15 1,4 20,-6 8,-17 5,-22 6,-24 3,-29-1,-24 4,-21-6,-6-7,-3-6,16-7,10-7,15-12,14 10,14-10,13-22,17 4,18 1,12 6,6 9</inkml:trace>
  <inkml:trace contextRef="#ctx0" brushRef="#br0" timeOffset="341.034">4081 9015,'-18'11,"3"6,15-17,0 0,0 0,0 0,0 0,0 0,0 0,0 0,0 0,0 0,0 0,0 0,0 0,0 0,0 0,0 0,0 0,0 0,0 0,0 0,-13 17,13-17,0 0,0 0,0 0,0 0,0 0,0 0,0 0,0 0,0 0,0 0,0 0,0 0,0 0,0 0,0 0,0 0,0 0,0 0,-21 29,21-29,0 0,0 0,0 0,0 0,0 0,0 0,0 0,0 0,0 0,0 0,0 0,0 0,0 0,0 0,0 0,0 0,0 0,-9 32,9-32,0 0,0 0,0 0,0 0,0 0,0 0,0 0,0 0,0 0,0 0,0 0,-1 25,1-25,0 0,0 0,0 0,0 0,0 0,0 0,0 0,0 0,0 0,0 0,0 0,0 0,0 0,0 0,0 0,25 17,-25-17,0 0,0 0,0 0,0 0,0 0,0 0,0 0,0 0,0 0,0 0,0 0,0 0,0 0,0 0,34 0,-34 0,0 0,0 0,0 0,0 0,0 0,0 0,0 0,0 0,0 0,0 0,0 0,0 0,0 0,41 0,-41 0,0 0,0 0,0 0,0 0,0 0,0 0,0 0,0 0,0 0,0 0,0 0,0 0,39 0,-39 0,0 0,0 0,0 0,0 0,0 0,0 0,0 0,0 0,0 0,0 0,33-30,-33 30,0 0,0 0,0 0,0 0,0 0,0 0,0 0,0 0,0 0,0 0,25-32,-25 32,0 0,0 0,0 0,0 0,0 0,0 0,0 0,0 0,0 0,8-40,-8 40,0 0,0 0,0 0,0 0,0 0,0 0,0 0,0 0,0-44,0 44,0 0,0 0,0 0,0 0,0 0,0 0,0 0,1-40,-1 40,0 0,0 0,0 0,0 0,0 0,0 0,-19-33,19 33,0 0,0 0,0 0,0 0,0 0,-14-22,14 22,0 0,0 0,0 0,0 0,-18-15,18 15,0 0,0 0,0 0,-14-13,14 13,0 0,0 0,0-16,0 16,0 0,0-25,0 25,10-34,13-3</inkml:trace>
  <inkml:trace contextRef="#ctx0" brushRef="#br0" timeOffset="1023.1023">4425 8412,'0'0,"0"0,0 0,0 0,0 0,0 0,0 0,0 0,0 0,0 0,0 0,0 0,0 0,0 0,0 0,0 0,0 0,0 0,0 0,12 90,-12-90,0 0,0 0,-10 44,10-44,0 0,-8 47,8-47,-2 47,-8 5,9-2,0 2,-8 5,8 2,-1-1,-12-4,14-12,-2-9,-7-13,9-9,0-11,0 0,0 0,0 0,-8-11,8-2,-9 3,9 10,0-9,0 9,0 0,0 0,0 10,16 5,8-1,13 0,13-14,8-1,3-17,-2-11,-10-8,-12-6,-23-2,-25 2,-25 6,-26 10,-16 17,1 9,13 23,27-1,27 1,28-4,16-10</inkml:trace>
  <inkml:trace contextRef="#ctx0" brushRef="#br0" timeOffset="1943.1941">5228 8624,'0'0,"0"0,0 0,0 0,0 0,0 0,0 0,0 0,0 0,0 0,0 0,0 0,0 0,0 0,0 0,0 0,0 0,0 0,0 0,0 0,0 0,0 0,0 0,0 0,0 0,0 0,0 0,0 0,0 0,0 0,0 0,0 0,0 0,0 0,0 0,0 0,0 0,0 0,0 0,0 0,0 0,0 0,0 0,0 0,0 0,0 0,0 0,0 0,0 0,0 0,0 0,0 0,0 0,27 147,-27-147,9 73,-10-2,0-12,0-16,8-17,-7-12,0-14,0 0,0 0,0-14,1-17,0-18,0-17,15-9,3-4,7 3,11 8,7 12,4 16,7 18,2 22,6 0,-4 20,-9 7,-17 5,-25 3,-24 3,-20-1,-15-3,-3-5,14-9,12-10,16-10,12 0,0 0,20 1,8-1,11 0,13 0,8 33,3 8,-8 9,-13 7,-20-6,-23-7,-14-12,-21-10,-11-4,-9-9,-12-9,-4 0,-1-21,5-1,13 2,21 0,24-4,28-3,22 0,19-1,10 7</inkml:trace>
  <inkml:trace contextRef="#ctx0" brushRef="#br0" timeOffset="2285.2283">6165 8933,'0'0,"0"10,0-10,0 0,0 0,0 0,0 0,0 0,0 15,0-15,0 0,0 0,0 0,0 0,0 30,0-30,0 0,0 0,0 0,-1 40,1-40,0 0,0 0,0 44,0-44,0 0,-1 43,1-43,-1 37,22-6,10-9,12-22,7 1,2-26,-5-14,-9-10,-8-5,-11-2,-8 5,-10 14,-1 14,0 12,-8 11,8-12,0 12,12-17</inkml:trace>
  <inkml:trace contextRef="#ctx0" brushRef="#br0" timeOffset="2469.2467">6615 9048,'0'16,"0"-3,0-13,0 0,0 0,0 0,0 0,0 0,0 0,0 11,0-11,0 0,0 0,0 0,0 0,0 0,0 20,0-20,0 0,0 0,0 0,0 0,7 13,-7-13,0 0,0 0,0 0,0 0,0 0,0 0,0 0,1-8,-1 8,0 0,0-20,0 20</inkml:trace>
  <inkml:trace contextRef="#ctx0" brushRef="#br0" timeOffset="2660.2659">6672 8516,'0'0,"0"0,0 0,0 0,0 0,0 0,0 0,0 0,0 0,0 0,0 0,0 0,0 0,0 0,0 0,0 0,0 9,0-9,0 0,0 0,0 0,0 0,10 21,-10-21,0 0,0 0,0 0,6 38,-6-38,0 0,0 0,0 51,0-51,0 0,17 60,-17-60,10 59</inkml:trace>
  <inkml:trace contextRef="#ctx0" brushRef="#br0" timeOffset="3035.3035">7035 8428,'0'0,"0"0,0 0,0 0,0 0,0 0,0 0,0 0,0 0,0 0,48 107,-48-107,0 0,13 59,-13-59,7 77,-9 13,13 1,-13-1,14-14,-13-15,0-13,10-9,-10-8,0-8,1-7,0-7,0-9,0-13,1-16,10-17</inkml:trace>
  <inkml:trace contextRef="#ctx0" brushRef="#br0" timeOffset="4249.4249">7563 8792,'1'-22,"0"-2,-1 24,0 0,0 0,0 0,0-25,0 25,0 0,0 0,0-49,0 49,0 0,-7-46,7 46,0-36,-11 13,11 23,0 0,0 32,14 15,-15 19,11 14,-11 3,0-4,0-3,-10-11,10-9,1-13,-2-13,2-14,0-16,0 0,-9-13,0-21,-11-15,-7-7,-1 3,-2 11,-1 14,-2 17,-7 11,-3 29,5 4,12 3,14 2,20-4,19-5,19-4,15-7,6-19,0 1,-2-12,-10-6,-6 0,-11 3,-7 3,-9 12,-7-9,-5 9,0-1,0 1,0-10,5 10,-1-13,6 1,3-2,0 0,3-1,-5-2,-7-1,-14 0,0-1,-29 4,-4 7,-7 8,-2 11,-2 12,6 14,9 5,16 4,23 0,25-9,25-11,17-13,4-12,-2-15,-13-7,-16 0,-13 2,-12 2,-10 4,-15 13,11-11,-11 11,0 0,-1 18,10 6,-9 7,0 1,-1-7,1-9,0-8,0-8,0 0,0 0,0-12,-9-6,10-14,-1-13,2-11,16-2,16 4,20 17,24 29,18 28,0 21,-20 5</inkml:trace>
  <inkml:trace contextRef="#ctx0" brushRef="#br0" timeOffset="6291.6291">3793 13203,'0'0,"0"0,0 0,0 0,0 0,0 0,0 0,0 0,0 0,0 0,0 0,0 0,0 0,0 0,0 0,0 0,0 0,0 0,0 0,0 0,0 0,0 0,0 0,0 0,0 0,0 0,0 0,0 0,0 0,0 0,0 0,0 0,0 0,0 0,0 0,0 0,0 0,0 0,0 0,0 0,0 0,0 0,0 0,0 0,0 0,0 0,0 0,0 0,0 0,0 0,0 0,0 0,0 0,0 0,0 0,0 0,0 0,0 0,0 0,0 0,0 0,0 0,0 0,0 0,0 0,0 0,0 0,0 0,0 0,0 0,0 0,0 0,0 0,0 0,0 0,0 0,0 0,0 0,0 0,0 0,0 0,0 0,0 0,0 0,57 50,-57-50,0 0,20 52,-20-52,21 70,3 16,4 7,-6-6,-5-21,-3-21,-7-22,-7-14,0-9,0 0,1-19,-13-16,-7-23,-2-25,-4-21,6-8,12 1,10 15,14 21,7 19,5 19,8 10,4 13,-2 12,2 2,-8-1,-5 24,-10 0,-18 7,-1 6,-26 6,-13 0,-8-5,-3-3,4-9,7-5,12-8,11-12,17 10,0-10,10 0,20-13,16 12,10-14,5 15,5 0,-4 7,-2 9,-6 10,-12 7,-11 9,-14 9,-19 3,-11-3,-16-1,-6-9,-8-6,-7-9,1-10,2-5,5-11,10 9,13-8,19-1,0 0,18-14,17 2,10-3,9-3,3 4,-2 4,-1 0,-2 10,-4-12,1 4,-6-5,3-7,-7-10,-4-10,-4-7,-12 0,-18-1,0 5,-10 5,-12 3,-5 11,-6 13,-2 21,-5 19,1 19,9 11,11 4,17 0,16-6,16-11,15-8,13-13,3-13,0-12,-6-1,-11-13,-8-5,-7-2,-7-6,-7 0,-4 6,-12 5,9 8,-9 8,0 0,0 0,0 0,0 21,-2-4,2 1,11-6,-11-2,0-10,0 0,0 0,0-16,-12-9,14-18,-15-11,16-12,-2 0,1 4,10 6,10 16,9 7,8 15,3 8,-2 10,-7 0,-7 8,-4-8,-5-8,2-8,-4-4,-3 0</inkml:trace>
  <inkml:trace contextRef="#ctx0" brushRef="#br0" timeOffset="6677.6677">5687 12819,'-1'35,"9"11,-8-46,0 0,-1 41,1-41,-1 82,-2 3,-13-6,6 0,9-7,-2-10,2-17,1-15,0-14,0-16,-9 0,-2-14,-4-10,-8-13,-5-4,-1 1,-2 5</inkml:trace>
  <inkml:trace contextRef="#ctx0" brushRef="#br0" timeOffset="6862.6862">5388 13284,'45'1,"7"-11,-52 10,0 0,60 0,-60 0,118-22,10 2,3 1,-3-2,-6 2,-8 0,-2-3,-3 3,-2 0</inkml:trace>
  <inkml:trace contextRef="#ctx0" brushRef="#br0" timeOffset="8526.8524">10372 10546,'0'0,"0"0,0 0,0 0,0 0,0 0,0 0,0 0,0 0,0 0,0 0,0 0,0 0,0 0,0 0,0 0,0 0,0 0,0 0,0 0,0 0,0 0,0 0,0 0,0 0,0 0,0 0,0 0,0 0,0 0,0 0,0 0,0 0,0 0,0 0,0 0,0 0,0 0,0 0,0 0,-38 95,38-95,0 0,-13 58,13-58,-15 84,-9 14,-6 9,-2-3,7-17,9-31,15-23,13-25,9-20,5-19,-7-19,-4-17,-14-7</inkml:trace>
  <inkml:trace contextRef="#ctx0" brushRef="#br0" timeOffset="8761.8759">10294 10611,'0'0,"0"0,0 0,0 0,0 0,0 0,0 0,0 0,0 0,0 0,233-19,-142 18,-7 1,-15 0,-9 0,-17 0,-16-12,-10 12</inkml:trace>
  <inkml:trace contextRef="#ctx0" brushRef="#br0" timeOffset="9023.9023">10294 10876,'13'0,"12"0,-25 0,0 0,0 0,31 0,-31 0,0 0,65 0,-65 0,79 0,1 0,-8-1,-13 2,-21-2,-17 1,-21-8</inkml:trace>
  <inkml:trace contextRef="#ctx0" brushRef="#br0" timeOffset="9272.9272">10163 11218,'35'0,"8"0,-43 0,0 0,45 0,-45 0,86 0,3-1,-7 2,-12-17,-12 16,-17-13,-16 4</inkml:trace>
  <inkml:trace contextRef="#ctx0" brushRef="#br0" timeOffset="10211.021">10663 11125,'0'0,"0"0,0 0,0 0,0 0,0 0,0 0,0 0,0 0,0 0,0 0,0 0,0 0,0 0,0 0,0 0,0 0,0 0,0 0,0 0,0 0,0 0,0 0,0 0,0 0,0 0,0 0,0 0,0 0,0 0,0 0,-107 60,107-60,0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0,0-9,0 9,0 0,0 0,0 0,0 0,0 0,0 0,0 0,0 0,0 0,0 0,0 0,0 0,0 0,0 0,0 0,0 0,0 0,0 0,0 0,0 0,0 0,0 0,0 0,0 0,0 0,0 0,0 0,0 0,0 0,0 0,0 0,0 0,0 0,0 0,0 0,11 0,-11 0,0 0,0 0,0 0,0 0,0 0,0 0,0 0,0 0,0 0,0 0,0 0,0 0,0 0,0 0,0 0,0 0,0 0,0 0,0 0,0 0,0 0,0 0,0 0,0 0,0 0,0 0,0 0,0 0,0 0,0 0,0 0,0 0,0 0,0 0,0 0,0 0,0 0,0-12,0 12,0 0,0 0,0 0,0 0,0 0,0 0,0 0,0 0,0 0,0 0,0 0,0 0,0 0,0 0,0 0,0 0,0 0,0 0,0 0,0 0,0 0,0 0,0 0,0 0,0 0,0 0,0 0,0 0,0 0,0 0,0 0,0 0,0 0,0 0,0 0,0 0,13-10,-13 10,0 0,0 0,0 0,0 0,0 0,0 0,0 0,0 0,0 0,0 0,0 0,0 0,0 0,0 0,0 0,0 0,0 0,0 0,0 0,0 0,0 0,0 0,0 0,0 0,0 0,0 0,0 0,0 0,0 0,0 0,0 0,0 0,0 0,0 0,0 0,8-10,-8 10,0 0,0 0,0 0,0 0,0 0,0 0,0 0,0 0,0 0,0 0,0 0,0 0,0 0,0 0,0 0,0 0,0 0,0 0,0 0,0 0,0 0,0 0,0 0,0 0,0 0,0 0,0 0,0 0,0 0,0 0,0 0,0 0,0 0,0 0,0 0,0 0,0 0,0 0,12-12,-12 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12,0-12,0 0,0 0,0 0,0 0,0 0,0 0,0 0,0 0,0 0,0 0,0 0,0 0,0 0,0 0,11 14,-11-14,0 0,0 0,0 0,0 0,0 0,0 0,0 0,0 0,0 0,0 0,0 0,0 0,0 0,0 0,0 0,0 0,0 0,0 0,0 0,0 0,0 0,0 0,0 0,0 0,0 0,0 0,8 17,-8-17,0 0,0 0,0 0,0 0,0 0,0 0,0 0,0 0,0 0,0 0,0 0,0 0,0 0,0 0,0 0,0 0,0 0,0 0,0 0,0 0,0 0,0 0,0 0,0 0,0 0,8 18,-8-18,0 0,0 0,0 0,0 0,0 0,0 0,0 0,0 0,0 0,0 0,0 0,0 0,0 0,0 0,0 0,0 0,0 0,0 0,0 0,0 0,0 14,0-14,0 0,0 0,0 0,0 0,0 0,0 0,0 0,0 0,0 0,0 0,0 0,0 0,0 0,0 0,0 0,0 0,0 0,0 0,0 0,0 0,0 0,0 0,0 0,11 11,-11-11,0 0,0 0,0 0,0 0,0 0,0 0,0 0,0 0,0 0,0 0,0 0,0 0,0 0,0 0,0 0,0 0,0 0,0 0,0 0,0 0,0 0,0 0,0 10,0-10,0 0,0 0,0 0,0 0,0 0,0 0,0 0,0 0,0 0,0 0,0 0,0 0,0 0,0 0,0 0,0 0,0 0,0 0,0 0,0 0,0 0,0 9,0-9,0 0,0 9,0-9,0 0,0 0,0 0,0 0,0 0,0 0,0 0,0 0,0 0,0 0,0 0,0 0,0 0,0 0,0 0,0 0,0 0,0 0,0 0,0 8,0-8,0 0,0 0,0 0,0 0,0 0,0 0,0 0,0 0,0 0,0 0,0 0,0 0,0 0,0 0,0 0,0 0,0 0,0 0,0 0,0 0,0 0,0 0,0 0,0 0,0 0,0 0,0 0,0 0,0 0,0 0,0 0,0 0,0 0,0 0,0 0,0 0,0 0,0 11,0-11,0 0,0 0,0 0,0 0,0 0,0 0,0 0,0 0,0 0,0 0,0 0,0 0,0 0,0 0,0 0,0 0,0 0,0 0,0 0,0 0,0 0,0 0,0 0,0 0,0 0,0 0,0 0,0 0,0 0,0 0,0 0,0 0,0 0,0 0,0 0,0 0,0 0,0 0,0 0,0 0,0 0,0 0,0 0,0 0,0 0,0 0,9 0,-9 0,0 0,0 0,0 0,0 0,0 0,0 0,0 0,0 0,0 0,0 0,0 0,0 0,0 0,0 0,0 0,0 0,0 0,0 0,0 0,0 0,0 0,0 0,0 0,0 0,0 0,0 0,0 0,0 0,0 0,0 0,0 0,0 0,0 0,0 0,0 0,0 0,0 0,0 0,0 0,0-11,0 11,0 0,0 0,0 0,0 0,0 0,0 0,0 0,0 0,0 0,0 0,0-17,0 17,0 0,0 0,0 0,0 0,0 0,0 0,0 0,0 0,0 0,0-27,0 27,0 0,0 0,0 0,0 0,0 0,0 0,0 0,0 0,-1-34,1 34,0 0,0 0,0 0,0 0,0 0,0 0,0 0,13-37,-13 37,0 0,0 0,0 0,0 0,0 0,0 0,1-40,-1 40,0 0,0 0,0 0,0 0,0 0,11-38,-11 38,0 0,0 0,0 0,0 0,9-33,-9 33,0 0,0 0,0 0,12-32,-12 32,0 0,0 0,21-25,-21 25,0 0,28-20,-28 20,36-11,5 11,-41 0,41 0,-2 0,-7 10,-10-10,-9 11,-13-11,0-21</inkml:trace>
  <inkml:trace contextRef="#ctx0" brushRef="#br0" timeOffset="10781.078">11161 11021,'0'20,"0"1,0-21,0 0,0 0,0 0,0 0,-9 22,9-22,0 0,0 0,0 0,0 41,0-41,0 0,0 0,-12 39,12-39,0 0,-1 28,1-28,0 19,-8-8,8-11,0 0,0-17,9-4,-8-7,12-9,0-1,5-2,5 0,7 14,2 13,2 13,3 25,-5 7,-6 7,-11 1,-15-5,0-6,-2-8,2-8,0-13,0 0,0 0,14-24,2-2</inkml:trace>
  <inkml:trace contextRef="#ctx0" brushRef="#br0" timeOffset="10993.0992">11711 11054,'0'15,"13"4,-13-19,0 0,0 0,0 0,0 0,0 0,0 0,0 0,0 0,0 19,0-19,0 0,0 0,0 0,0 0,0 0,0 0,0 0,8 37,-8-37,0 0,0 0,0 0,0 0,0 0,0 0,-1 37,1-37,0 0,0 0,0 0,0 0,0 0,0 34,0-34,0 0,0 0,0 0,0 0,0 24,0-24,0 0,0 0,0 0,0 0,0 0,0 0,0 0,0 0,0 0,0 0,0-36,0 36</inkml:trace>
  <inkml:trace contextRef="#ctx0" brushRef="#br0" timeOffset="11200.1199">11651 10696,'0'0,"0"0,0 0,0 0,0 0,0 0,0 0,0 0,0 0,0 0,0 0,0 0,0 0,0 0,0 0,0 0,0 0,0 0,0 0,0 0,0 0,0 0,0 0,0 0,0 0,0 0,0 0,0 0,0 0,0 0,0 0,0 0,0 0,0 0,126 30,-126-30</inkml:trace>
  <inkml:trace contextRef="#ctx0" brushRef="#br0" timeOffset="11703.1702">11960 11153,'17'0,"1"0,-18 0,0 0,0 0,0 0,22 0,-22 0,0 0,0 0,44-16,-44 16,0 0,47-11,-47 11,46-14,-9 0,-10 1,-11-1,-16-4,0-5,0-2,-16 3,-9 3,-11 4,-10 3,-7 12,-4-1,7 1,2 29,17 0,13 5,18 11,20 4,20 5,14 3,16-6,6-7,-2-10,-8-7,-10-11,-9-6,-8-10,-15-17</inkml:trace>
  <inkml:trace contextRef="#ctx0" brushRef="#br0" timeOffset="24123.4121">4495 9355,'0'0,"0"0,0 0,0 0,0 0,0 0,0 0,0 0,0 0,0 0,0 0,0 0,0 0,0 0,0 0,0 0,0 0,0 0,0 0,33 119,-33-119,0 0,0 0,-1 19,1-19,0 0,11 24,-11-24,-1 25,19 27,-4 11,-1 8,-3 11,-1 16,-1 14,-4 10,2 6,3-1,0-3,5-4,1-4,0-6,1-4,-4-4,2-4,0 3,-1 1,2 5,1-3,-2-11,-1-9,-2-16,-12-14,12-8,-12-7,10-6,-10-4,9-7,-8-10,0-12,0 9,0-9,0 0,0 0,0 0,0 0,-19-10,-4-3,-7-7,-5-4,-2-6,2 1,2 2,5 4,1 5,1 1,0-1,-5 0,-3-1,1 1,1 4,9 4,8 10,15 0,0 0,0 24,14 7,8 15,4 7,4 0,1 2,3-3,1-2,-4-6,1-8,-6-5,-1-7,-3-3,1 0,-4-5,-7-5,-12-11,11 10,-11-10,0 0,16 0,2-17,11-5,8-8,7-11,9-11,9-14,4-14,4-5,-6-3,-10 10,-13 19</inkml:trace>
  <inkml:trace contextRef="#ctx0" brushRef="#br0" timeOffset="25809.5807">7476 12732,'0'0,"0"0,0 0,0 0,0 0,0 0,0 0,0 0,185-27,-185 27,79 0,5-11,1 4,153-36,-189 27,4-6,-1 0,51-21,0-1,1 1,-2 4,1-1,2 2,4-3,6 0,6 2,5 0,2 4,4 5,1 4,-5 4,-6 0,-10 0,-6 3,-8 2,-7 3,-9 0,-10 2,-13 0,-11 3,-15 9,-15-11,-8 11,-10-9,-12-1,-8-3,-11-3,-11 0,-6 3,-10 4,-7 0,-7 9,-4-14,-6 15,-2-13,4 12,0-10,4 10,2-15,8 1,12 2,16 1,20 3,18 0,17-7,14-5,18 2,17 8,12 9,8 1,3 17,-4-5,1 1,-5 2,-7-3,-12-1,-5-9,-9 10,-1-13,-6 13,-7-12,-7 11,-7-1,-8 10,0 12,-10 9,-2 6,0 8,-2 4,-13 2,-1 6,-4 3,-2 6,-6 6,-1 10,0 10,1 11,6 2</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47:06.507"/>
    </inkml:context>
    <inkml:brush xml:id="br0">
      <inkml:brushProperty name="width" value="0.05292" units="cm"/>
      <inkml:brushProperty name="height" value="0.05292" units="cm"/>
      <inkml:brushProperty name="color" value="#FF0000"/>
    </inkml:brush>
  </inkml:definitions>
  <inkml:trace contextRef="#ctx0" brushRef="#br0">3941 9372,'0'0,"0"0,0 0,0 0,0 0,0 0,0 0,0 0,-1 110,1-110,-29 88,19-48,-1-8,10-3,-22 28,11-12,10-6,-12-6,14-7,0-10,0-16,-11 0,11-27,-12-13,13-11,1-17,28-5,10-4,6 9,1 13,-4 15,2 15,3 9,5 16,0 2,-4-2,-13 17,-15 4,-23 8,-34 8,-16 7,-17-1,0-9,6-8,16-13,14-13,14 0,19-18,18-2,20-2,18 1,9 2,1 12,-6 7,-8 0,-11 24,-16 2,-15 10,-25 3,-25 2,-21-2,-15-5,1-6,8-9,19-8,11-11,19 0,19-16,10-8,30-5,17-6,16-3</inkml:trace>
  <inkml:trace contextRef="#ctx0" brushRef="#br0" timeOffset="334.0332">4578 9638,'-17'0,"5"15,12-15,0 0,0 0,0 0,0 0,0 0,0 0,0 0,0 0,0 0,0 0,0 0,0 0,0 0,0 0,0 0,0 0,0 0,0 0,0 0,-11 10,11-10,0 0,0 0,0 0,0 0,0 0,0 0,0 0,0 0,0 0,0 0,0 0,0 0,0 0,0 0,0 0,0 0,0 0,0 0,-18 22,18-22,0 0,0 0,0 0,0 0,0 0,0 0,0 0,0 0,0 0,0 0,0 0,0 0,0 0,0 0,0 0,0 0,0 0,-9 25,9-25,0 0,0 0,0 0,0 0,0 0,0 0,0 0,0 0,0 0,0 0,0 0,-1 23,1-23,0 0,0 0,0 0,0 0,0 0,0 0,0 0,0 0,0 0,0 0,0 0,0 0,0 0,0 0,0 0,15 19,-15-19,0 0,0 0,0 0,0 0,0 0,0 0,0 0,0 0,0 0,0 0,0 0,0 0,0 0,0 0,21 10,-21-10,0 0,0 0,0 0,0 0,0 0,0 0,0 0,0 0,0 0,0 0,0 0,0 0,0 0,28 0,-28 0,0 0,0 0,0 0,0 0,0 0,0 0,0 0,0 0,0 0,0 0,0 0,0 0,34 1,-34-1,0 0,0 0,0 0,0 0,0 0,0 0,0 0,0 0,0 0,0 0,34-19,-34 19,0 0,0 0,0 0,0 0,0 0,0 0,0 0,0 0,0 0,0 0,31-15,-31 15,0 0,0 0,0 0,0 0,0 0,0 0,0 0,0 0,0 0,24-16,-24 16,0 0,0 0,0 0,0 0,0 0,0 0,0 0,0 0,16-17,-16 17,0 0,0 0,0 0,0 0,0 0,0 0,0 0,1-15,-1 15,0 0,0 0,0 0,0 0,0 0,0 0,0-19,0 19,0 0,0 0,0 0,0 0,0 0,-31-15,31 15,0 0,0 0,0 0,0 0,-35-14,35 14,0 0,0 0,0 0,-37-11,37 11,0 0,0 0,-28-14,28 14,0 0,-16-25,16 25</inkml:trace>
  <inkml:trace contextRef="#ctx0" brushRef="#br0" timeOffset="887.0887">4909 9285,'0'0,"0"0,0 0,0 0,0 0,0 0,0 0,0 0,0 0,0 0,67 121,-67-121,0 0,-12 56,12-56,-14 59,-3 1,6 7,-1-5,2-9,9-5,1-14,-10-11,10-9,0-6,0-8,0 0,0 0,0 0,0-21,2-1,17-5,6-1,17 4,7 9,2 15,-3 0,-9 16,-9 5,-14 6,-17-2,1 0,-26-8,-16-6,-14-12,-12 12,2-11,11 1,20-2,24-10,27-8</inkml:trace>
  <inkml:trace contextRef="#ctx0" brushRef="#br0" timeOffset="1677.1677">4166 11659,'0'0,"0"0,0 0,0 0,0 0,0 0,0 0,0 0,-16 121,16-121,-16 123,15-82,1-10,-9-8,8 27,1-15,-10-10,10-10,0-6,0-9,0 0,0 0,0-16,1-14,1-16,14-15,2-9,7 0,7 0,5 11,7 11,-5 15,-6 15,-7 18,-10 0,-8 17,-8 5,-1 1,-7 1,-6-1,-12-2,-8-4,-7-6,-5-1,1-10,8 1,11-21,13 2,14 2</inkml:trace>
  <inkml:trace contextRef="#ctx0" brushRef="#br0" timeOffset="1984.1982">4369 11815,'22'8,"-11"-8,-11 0,0 0,0 0,0 0,0 0,0 0,0 0,0 0,10 15,-10-15,0 0,0 0,0 0,0 0,0 0,0 0,19 20,-19-20,0 0,0 0,0 0,0 0,0 0,0 25,0-25,0 0,0 0,0 0,0 0,-1 31,1-31,0 0,0 0,0 0,-22 32,22-32,0 0,0 0,-36 27,36-27,0 0,-46 18,46-18,-54 10,0-8,3-2,10 0,11-14,13 14,8-7,9 7,10 0,7 0,11-2,6 2,5 0,2 12,-6-4,-4 2,-8 3</inkml:trace>
  <inkml:trace contextRef="#ctx0" brushRef="#br0" timeOffset="2878.2877">4408 12122,'10'0,"2"0,-12 0,0 0,0 0,0 0,0 0,0 0,12 0,-12 0,0 0,0 0,0 0,0 0,27 0,-27 0,0 0,0 0,0 0,32 0,-32 0,0 0,0 0,34-14,-34 14,0 0,39-12,-39 12,35-16,-3 0,-4-7,-7 2,-8 2,-13 5,0 6,0 8,-14-13,-11 14,-12-1,-7 26,3 6,17 9,23 3,32 0,23-8,14-5,10-12,5-9,2-10,-2-1,-4-8,-5-16,-13-8,-20 3,-20 8,-20 11,-1 11,-30 0,-2 17,-4 0,3 2,5-3,9-4,5-11,14 10,0-11,0 0,0 0,0 0,0 0,0-13,27-6,0-7,7-11,2 0,1 3,-2 10,-2 7,0 17,2-11,3 11,-1-16,2-2,-4-9</inkml:trace>
  <inkml:trace contextRef="#ctx0" brushRef="#br0" timeOffset="3126.3126">5806 11740,'0'0,"15"24,-15-24,0 0,0 0,10 28,-10-28,0 0,19 59,-19-59,19 84,-9 16,-12 5,8-10,-9-19,3-25,8-26,3-25,-2-16,-8-19,-11-14</inkml:trace>
  <inkml:trace contextRef="#ctx0" brushRef="#br0" timeOffset="3281.3281">5679 12067,'0'0,"27"0,-27 0,0 0,0 0,43 1,-43-1,0 0,88-1,-88 1,122 0,16 0,1-12,-13-3,-14-6</inkml:trace>
  <inkml:trace contextRef="#ctx0" brushRef="#br0" timeOffset="4015.4015">8494 10561,'0'0,"0"0,0 0,0 0,0 0,0 0,0 0,0 0,0 0,0 0,0 0,0 0,0 0,0 0,0 0,0 0,0 0,0 0,0 0,0 0,0 0,0 0,-22 101,22-101,0 0,0 0,0 0,0 16,0-16,0 0,0 0,12 18,-12-18,0 0,0 19,0-19,13 42,-5 5,-9 3,10-1,-11-6,2-9,0-9,-1-7,1-18,0 0,10 0,-10-27,21-7,1-16,1-6,2-6,-8 0,-5 6,-11 12,0 12,-1 13,0 11,0 8,0 0,9 0,8 0,20 0,22 1,21-1,8-1,-7 0,-9 2,-19-1,-25-1,-27-15</inkml:trace>
  <inkml:trace contextRef="#ctx0" brushRef="#br0" timeOffset="4284.4284">8490 10742,'0'0,"10"0,-10 0,0 0,0 0,0 0,19 0,-19 0,0 0,0 0,42 0,-42 0,0 0,67 0,-67 0,89 0,6-11,1 11,-16 0,-18 0,-18 1,-17-9,-10 8</inkml:trace>
  <inkml:trace contextRef="#ctx0" brushRef="#br0" timeOffset="4553.4552">8602 11055,'19'0,"8"0,-27 0,0 0,0 0,34-1,-34 1,0 0,68 1,-68-1,79-9,0 0,-12 0,-19 9,-17-16</inkml:trace>
  <inkml:trace contextRef="#ctx0" brushRef="#br0" timeOffset="4996.4996">9108 10965,'0'0,"0"0,0 0,0 0,0 0,0 0,0 0,0 0,0 0,0 0,0 0,0 0,0 0,0 0,0 0,0 0,0 0,0 0,0 0,0 0,0 0,0 0,0 0,0 0,0 0,0 0,0 0,0 0,0 0,0 0,0 0,0 0,0 0,0 0,0 0,0 0,0 0,0 0,0 0,0 0,0 0,0 0,0 0,0 0,0 0,0 0,0 0,0 0,0 0,0 0,0 0,0 0,0 0,0 0,0 0,0 0,0 0,0 0,0 0,0 0,0 0,0 0,0 0,106 26,-106-26,0 0,0 0,0 0,0 0,0 0,0 0,0 0,1 15,-1-15,0 0,0 0,0 0,0 0,0 0,0 0,0 0,0 0,0 0,0 0,0 16,0-16,0 0,0 0,0 0,0 0,0 0,0 0,0 0,0 0,0 0,-1 11,1-11,0 0,0 0,0 0,0 0,0 0,0 0,0 0,0 0,0 0,0 0,0 0,0 0,0 0,0 0,0 0,0 0,0 0,0 10,0-10,0 0,0 0,0 0,0 0,0 0,0 0,0 0,0 0,0 0,0 0,0 0,0 0,0 0,0-9,0 9,0 0,0 0,0 0,0 0,1-17,-1 17,0 0,0 0,0 0,16-31,-16 31,0 0,0 0,15-47,-15 47,0 0,23-58,-23 58,31-60,0 6,2 16,-3 14,-7 13,-2 11,-5 0,-2-1,0 1,-3 0,1 0</inkml:trace>
  <inkml:trace contextRef="#ctx0" brushRef="#br0" timeOffset="5425.5425">9616 10876,'0'18,"-10"2,10-20,0 0,0 0,0 0,0 0,0 0,0 0,0 0,0 0,0 0,0 0,0 0,0 0,0 0,0 0,-1 15,1-15,0 0,0 0,0 0,0 0,0 0,0 0,0 0,0 0,0 0,0 0,0 0,0 0,0 0,-11 28,11-28,0 0,0 0,0 0,0 0,0 0,0 0,0 0,0 0,0 0,0 0,0 0,0 0,0 19,0-19,0 0,0 0,0 0,0 0,0 0,0 0,0 0,0 0,0 0,0 0,0 0,0 13,0-13,0 0,0 0,0 0,0 0,0 0,0 0,0 0,0 0,0 0,0 0,0 0,0 0,0 0,0 0,0 0,0 0,0 0,0 0,0 0,0 0,0 0,-9 0,9 0,0 0,0 0,0 0,0 0,0 0,0 0,0 0,0 0,0 0,0 0,0 0,0 0,0 0,0 0,0 0,0 0,0 0,0 0,0 0,0 0,0 0,0 0,0 0,0 0,0 0,11-14,-11 14,0 0,0 0,0 0,0 0,0 0,8-24,-8 24,0 0,0 0,0 0,0 0,17-37,-17 37,0 0,0 0,0 0,24-47,-24 47,0 0,0 0,33-59,-33 59,0 0,39-50,-39 50,40-35,-4 20,-6 24,-6 17,-7 9,-7 2,-3-2,-7-6,0-4,8-9,-8-7,0-9,0 0,0-17,9-5</inkml:trace>
  <inkml:trace contextRef="#ctx0" brushRef="#br0" timeOffset="5648.5648">10081 10755,'0'14,"0"-1,0-13,0 0,0 0,0 0,0 0,0 0,0 0,0 0,0 0,0 15,0-15,0 0,0 0,0 0,0 0,0 0,0 0,0 0,11 26,-11-26,0 0,0 0,0 0,0 0,0 0,0 0,0 21,0-21,0 0,0 0,0 0,0 0,0 0,13 13,-13-13,0 0,0 0,0 0,0 0,0 0,0 0,0 0,0 0,0 0,19-18,-19 18,0 0,0 0,13-37,-13 37,0 0,11-53,-11 53</inkml:trace>
  <inkml:trace contextRef="#ctx0" brushRef="#br0" timeOffset="5836.5836">10130 10308,'0'0,"0"0,0 0,0 0,0 0,0 0,0 0,0 0,0 0,0 0,15 9,-15-9,0 0,0 0,0 0,0 0,0 0,0 0,17 12,-17-12,0 0,0 0,0 0,0 0,0 0,24 11,-24-11,0 0,0 0,0 0,0 0,26 13,-26-13,0 0,0 0,0 0,22 8,-22-8,0 0,0 0,18 0,-18 0,0 0,11 14,-11-14</inkml:trace>
  <inkml:trace contextRef="#ctx0" brushRef="#br0" timeOffset="6260.626">10389 10763,'0'0,"10"0,-10 0,0 0,0 0,0 0,0 0,12 0,-12 0,0 0,0 0,0 0,29 0,-29 0,0 0,0 0,42 2,-42-2,0 0,55-9,-55 9,57-20,-6-6,-12 1,-15 0,-16 2,-8 4,-12 5,-2 4,-2 10,-7 0,-12 20,-10 13,-6 11,-1 11,6 0,11 2,35-3,12-5,40-6,34-5,23-8,10-5,-11-1,-24-3,-24-7,-26-1</inkml:trace>
  <inkml:trace contextRef="#ctx0" brushRef="#br0" timeOffset="15768.5767">4397 10473,'0'0,"0"0,0 0,0 0,0 0,0 0,0 0,0 0,0 0,0 0,0 0,0 0,0 0,0 0,0 0,0 0,0 0,0 0,0 0,0 0,0 0,0 0,0 0,0 0,0 0,0 0,0 0,0 0,0 0,0 0,0 0,0 0,0 0,0 0,0 0,0 0,0 0,0 0,100 97,-100-97,0 0,17 49,-17-49,12 54,-5 7,-9 4,13 1,-13-1,10-3,-9-10,12-10,-12-10,10-13,-9-7,0-12,0 0,0 0,-11 0,-9-10,-12-8,-8-5,-2-5,1 1,7 4,9 3,8 6,4 6,13 8,-11 1,11-10,0 9,0 0,15 15,9 8,14 15,5 5,2-4,2-5,-6-6,2-4,-6-7,-7-2,-1-15,-6-2,-3 2,-3 0,-2-19,-1 2,-1-5,-1-13,2-9,3-9,3 3,8 14</inkml:trace>
  <inkml:trace contextRef="#ctx0" brushRef="#br0" timeOffset="16748.6747">6608 11701,'0'0,"0"0,0 0,0 0,0 0,0 0,0 0,0 0,0 0,0 0,0 0,0 0,0 0,0 0,0 0,0 0,0 0,0 0,0 0,0 0,0 0,0 0,0 0,0 0,0 0,0 0,0 0,0 0,0 0,0 0,0 0,191 36,-126-63,14-7,8-9,13-5,11-3,4 4,3 4,-5 7,-4 6,-6 1,-5 5,-4 1,-4 1,-8 6,-8-2,-17 4,-17 5,-19 9,-10-9,-11 9,0 0,-13 0,-9 0,-14-10,-12 10,-6-11,-6 12,-3-10,1 9,5-9,7 8,9 1,14-8,11 8,16 0,0 0,13-12,21 0,17 1,13 2,5 9,-1 0,-7 9,-10 3,-10 1,-13 5,-13 3,-6 2,-9 2,-1-4,11 1,-10 1,17 1,4 4,5 2,2-4,1-5,-7-13,-11-8,-11-26,-38-8</inkml:trace>
  <inkml:trace contextRef="#ctx0" brushRef="#br0" timeOffset="18058.8057">8314 10647,'0'0,"0"0,0 0,0 0,0 0,0 0,0 0,0 0,0 0,0 0,0 0,0 0,0 0,0 0,0 0,0 0,0 0,0 0,0 0,0 0,0 0,0 0,0 0,0 0,0 0,0 0,0 0,0 0,0 0,0 0,0 0,0 0,0 0,0 0,0 0,0 0,0 0,0 0,0 0,0 0,0 0,0 0,0 0,0 0,0 0,0 0,0 0,0 0,0 0,0 0,0 0,0 0,0 0,0 0,0 0,0 0,0 0,0 0,0 0,0 0,0 0,0 0,0 0,0 0,0 0,0 0,0 0,0 0,0 0,0 0,0 0,0 0,-128-96,128 96,0 0,-21-17,21 17,-26-21,-11-5,-11-3,-10 0,-7 3,-2 1,-2 2,-6 2,-4-1,-2-1,-6-1,-3 1,-5-3,-1 0,2 2,5-2,4 1,6 0,0 0,-4-3,-1-2,0 1,1 0,3-1,7 4,5 4,8 0,4 1,5 0,5 4,1 2,8 1,4 1,7 3,7 10,5-13,5 13,9 0,0-8,-8 8,8 0,0 0,0 0,0 0,0 0,18 0,3-9,8 9,7-14,1 3,2 0,0 3,-2-1,-1-1,2 2,3-3,1 0,-1 1,-5 0,-11 10,-10-10,-15 10,0 0,0 0,-22 0,-7 11,-14-1,-15 5,-7 3,-9 4,-3 0,8 2,8-3,9-5,14-3,10-5,9-8,9 10,10-10,0 0,0 0,0 0,24 13,1-1,9 2,3 4,2 0,-2 1,1-1,-2 2,-3-2,-1 2,-1 2,-4 3,-7 2,-5-6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47:46.660"/>
    </inkml:context>
    <inkml:brush xml:id="br0">
      <inkml:brushProperty name="width" value="0.05292" units="cm"/>
      <inkml:brushProperty name="height" value="0.05292" units="cm"/>
      <inkml:brushProperty name="color" value="#FF0000"/>
    </inkml:brush>
  </inkml:definitions>
  <inkml:trace contextRef="#ctx0" brushRef="#br0">4057 8722,'0'0,"0"0,0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0,86 103,-86-103,0 0,0 0,15 17,-15-17,0 0,15 19,-15-19,12 26,-13 2,11 7,-10 5,-1 10,-9 5,8 8,-14 5,14 7,-9 0,9 1,1-2,-1-8,0-10,2-14,-1-12,1-14,0-16,0 0,0 0,-15-29,3-11,-3-15,6-15,-1-9,1-12,11 4,-13 2,13 4,-1 10,0 6,21 4,11 8,11 8,12 13,6 12,3 20,2 0,-9 24,-9 7,-17 12,-20 9,-13 8,-25 0,-10-7,-7-9,-8-12,-4-13,-5-10,0-8,13-2,14 1,21-9,24 0,28-3,26 4,20 7,9 1,2 27,-11 1,-14 7,-21 5,-23 6,-29 6,-21 7,-27-1,-21-3,-18-8,-2-11,7-10,24-5,24-11,24-10,26 0,25 0,23-14,27-1,13-10,8-5,1-5,-11-4,-11-2,-14 2,-13-1,-16 7,-18 0,-27-1,-18 4,-32 2,-22 15,-10 13,8 30,15 4,20 11,23 8,10-1,28 2,14-8,13-12,16-9,9-17,2-9,0-23,-7-8,-14-6,-15-5,-14 11,-13 8,-15 12,8 12,-8 0,0 20,-1 10,-1 4,2 0,-1-10,1-11,0-13,0 0,0-10,1-17,0-15,10-13,-10-7,18 1,0 9,0 16,6 13,1 9,1 2,-4-12,-2-15</inkml:trace>
  <inkml:trace contextRef="#ctx0" brushRef="#br0" timeOffset="408.0408">6033 9033,'-1'63,"9"4,-8-67,-2 64,17 56,-5-20,0-30,-2-27,-8-31,0-12,1-29,-24-8,-9-13,-16-12,-5-1,2 14,14 18,13 17,16 15,8 10,29 2,21 1,32-1,28-13,10-1,3-26,-11-5,-15-9</inkml:trace>
  <inkml:trace contextRef="#ctx0" brushRef="#br0" timeOffset="1724.1722">8772 8660,'14'0,"7"10,-21-10,0 0,0 0,21 22,-21-22,0 0,37 52,-37-52,38 89,-4 27,-7 17,-6 4,-10-3,-11-12,-2-11,0-17,1-21,0-29,1-19,0-25,0-12,1-24,-1-27,2-37,-11-33,2-30,19 1,15 33,19 44,7 45,-1 28,2 12,0 17,-3 11,-10 14,-16 6,-15-2,-11-2,-28-1,-14-5,-15 0,-11-4,1-7,8-8,13-9,16-10,19 0,12-18,32-14,15-2,24 9,7 23,7 2,-10 35,-16 7,-17 10,-23 5,-20 0,-8-2,-16-8,-14-7,-12-7,-8-12,-3-8,7-13,14 0,19-11,22-5,15-8,27-5,19 3,10-1,1 8,-7 6,-13 3,-16 9,-15 1,-12 0,-9 9,0-9,0 12,0-12,-1 9,-7-9,7 12,-14-3,5 1,-3 4,0-1,4-2,9 6,-1 3,29 3,12-2,17-7,7-15,-3-7,-10-11,-13-9,-19-3,-19-11,-24-4,-14-3,-10 9,-6 13,4 12,11 15,15-14,24 1,9-9,24-11,9-6,9-4,-2-2</inkml:trace>
  <inkml:trace contextRef="#ctx0" brushRef="#br0" timeOffset="2293.2293">9929 8971,'0'0,"0"0,0 0,0 0,0 0,0 0,0 0,0 0,0 0,0 0,0 0,0 0,0 0,0 0,0 0,0 0,0 0,0 0,0 0,0 0,0 0,0 0,0 0,0 0,0 0,0 0,0 0,0 0,0 0,0 0,0 0,0 12,0-12,0 0,0 0,0 0,9 28,-9-28,0 0,0 0,0 49,0-49,0 0,-2 74,2-74,-16 98,0 20,0 4,4-12,12-20,-13-27,13-27,0-17,0-19,0 11,0-11,0 0,0 0,0 0,-8 0,8-15,0 1,0-6,0-4,1 4,-1 2,9 2,8-2,12-1,17-3,13 5,12 3,0 13,-4 1,-10 28,-16 1,-12 9,-14 8,-17 4,-21-3,-13-3,-16-12,-17-12,-12-9,-1-21,0-11,11-14,19-10,29-11,23-3</inkml:trace>
  <inkml:trace contextRef="#ctx0" brushRef="#br0" timeOffset="3076.3076">6546 11494,'0'0,"-1"93,1-93,0 0,-1 48,1-48,-4 98,-4 7,-18 169,25-226,0-10,0-9,0 27,0-22,1-19,0-15,0 0,-8-15,9-10,-13-14,13-12,1-19,0-16,10-9,13-5,2 10,4 15,-3 13,2 13,-2 7,7 5,2 1,2 4,3 3,0 8,-2 9,2 12,-2-1,-2 1,-1 0,-6-1,-11 10,-20-9,0-9,-33 9,-15 0</inkml:trace>
  <inkml:trace contextRef="#ctx0" brushRef="#br0" timeOffset="3324.3324">6474 11707,'15'1,"4"-1,-19 0,0 0,0 0,25 11,-25-11,0 0,61-2,-61 2,74 0,7 2,2-3,-12 0,-7 2,-12-2,-13 1,-16 15,-23-3,0 6,-24-2</inkml:trace>
  <inkml:trace contextRef="#ctx0" brushRef="#br0" timeOffset="3572.3572">6570 12197,'37'0,"1"0,-38 0,0 0,0 0,39-1,-39 1,0 0,76-13,-76 13,74-12,-3-3,-10-2,-6-4,-13-1,-5-3</inkml:trace>
  <inkml:trace contextRef="#ctx0" brushRef="#br0" timeOffset="4087.4087">7147 11844,'0'0,"0"0,0 0,0 0,0 0,0 0,0 0,0 0,0 0,0 0,0 0,0 0,0 0,77 120,-77-120,22 71,-3 3,-8-9,-12-24,10-20,-9-13,0-8,0-17,1-9,-10-13,3-14,-1-13,8-4,0-6,1 9,31 13,1 15,3 16,-2 13,-8 9,-6 1,-8-10,-5 10,-8-17,14 10</inkml:trace>
  <inkml:trace contextRef="#ctx0" brushRef="#br0" timeOffset="4542.4542">7622 11901,'0'9,"-1"7,1-16,0 0,0 0,0 0,0 0,0 0,10 18,-10-18,0 0,0 0,0 0,0 0,0 34,0-34,0 0,0 0,0 0,11 39,-11-39,0 0,0 0,-1 37,1-37,0 0,-1 31,1-31,0 25,0-10,-1-7,1-8,0 0,0 0,1-10,-1-11,1-10,14-14,3-3,9 2,10 11,8 16,2 19,2 10,-5 21,-6 9,-10 6,-10-2,-8-6,-11-10,12-11,-11-17,0 0,0-21,15-8,1-6</inkml:trace>
  <inkml:trace contextRef="#ctx0" brushRef="#br0" timeOffset="4733.4731">8305 12128,'0'20,"-1"-4,1-16,0 0,0 0,0 0,0 0,0 0,0 0,0 11,0-11,0 0,0 0,0 0,0 0,0 0,0 18,0-18,0 0,0 0,0 0,0 0,0 8,0-8,0 0,0 0,0 0,0 0,0 0,0 0,0 0,0-21,0 21,0 0,1-29,-1 29</inkml:trace>
  <inkml:trace contextRef="#ctx0" brushRef="#br0" timeOffset="4933.4932">8201 11671,'0'0,"0"0,0 0,0 0,0 0,0 0,0 0,0 0,161 38,-161-38,47-12,-2-3,-7 1,-11 3,-9 10</inkml:trace>
  <inkml:trace contextRef="#ctx0" brushRef="#br0" timeOffset="5509.5509">8498 12069,'10'0,"6"0,-16 0,0 0,0 0,0 0,0 0,20 0,-20 0,0 0,0 0,0 0,38-1,-38 1,0 0,0 0,47-1,-47 1,0 0,55 1,-55-1,60-24,2-1,-6-7,-13-4,-14-1,-15 1,-13 1,0 4,-18 6,0 5,-10 10,-10 10,-10 14,-7 19,1 17,5 17,14 5,18 2,16-2,26-13,11-4,12-7,6-11,7-7,1-12,-2-18,-6-1,-7-8,-11-10,-10 0,-8 2,-19 4,1 1</inkml:trace>
  <inkml:trace contextRef="#ctx0" brushRef="#br0" timeOffset="7599.7599">1054 10860,'0'0,"0"0,0 0,0 0,0 0,0 0,0 0,0 0,0 0,0 0,0 0,0 0,0 0,0 0,0 0,0 0,0 0,0 0,0 0,0 0,0 0,0 0,0 0,0 0,0 0,0 0,0 0,0 0,0 0,0 0,0 0,0 0,0 0,0 0,0 0,0 0,0 0,0 0,0 0,0 0,69 111,-69-111,0 0,17 55,-17-55,16 70,-7 4,-2 2,-7-8,8-12,-8-19,-1-18,1-19,0 0,-13 0,1-14,-5-18,4-12,0-19,14-17,-1-9,2-8,23 9,-1 15,6 15,3 16,2 13,6 12,2 17,-4 0,-3 0,-12 22,-10 0,-15 8,-14 7,-14 3,-8 1,2-4,1-8,8-7,4-6,5-6,6-10,11 0,0 0,0 0,26-13,6 4,8 9,5 0,1 9,-1 15,-9 10,-6 11,-13 1,-17-3,-2 2,-17-5,-11-3,-9-2,-4-7,0-9,2-6,4-12,4-1,8-14,9-1,8 0,8 3,16 0,9-1,9 2,5 0,5 11,3-13,-1 13,2-9,1 7,-2-14,0 2,-4-2,-1-4,-4-5,-7-6,-5-4,-8-4,-18-5,1 5,-1 9,-22 10,-3 20,-5 0,-6 25,-3 7,6 13,5 13,11 3,16-3,1-15,29-13,10-15,10-15,0 0,-1-18,-10 0,-6 1,-7 0,-6 3,0 3,0 10,0-7,-2 8,-5 16,-13 2,11 2,-10-3,0-4,0-13,0 0,0 0,0 0,0-9,0-12,-9-9,9-17,-12-3,13 1,0 7,-1 13,12 9,4 9,8 12,-1-1,3 0,1-11,2-7,0-7,-2-7,4 2</inkml:trace>
  <inkml:trace contextRef="#ctx0" brushRef="#br0" timeOffset="7889.7889">2413 10634,'0'0,"0"0,0 0,0 0,0 0,0 0,0 0,0 0,70 124,-70-124,11 71,-3 15,-1 0,-8-6,9-15,-8-27,-1-18,1-20,1-13,-1-12,-20-10,-5-3,-6 0,-4 8</inkml:trace>
  <inkml:trace contextRef="#ctx0" brushRef="#br0" timeOffset="8014.8014">2402 11053,'31'0,"1"0,-32 0,0 0,0 0,35-9,-35 9,0 0,61-14,-61 14,60-15,-13-2,-16 5</inkml:trace>
  <inkml:trace contextRef="#ctx0" brushRef="#br0" timeOffset="8843.8843">1425 11901,'0'0,"0"0,0 0,0 0,0 0,0 0,0 0,0 0,0 0,0 0,0 0,0 0,0 0,0 0,0 0,0 0,0 0,0 0,0 0,0 0,0 0,0 0,0 0,0 0,0 0,0 0,153 108,-153-108,29 95,-3 7,-1-4,-4-8,-5-16,-4-13,-12-11,8-15,-8-9,0-12,-1-6,1-8,0 0,-16 0,4-16,-2-10,-1-12,0-12,1-6,1-8,-1-6,2-4,-1-7,6-2,8 2,17 11,11 11,13 17,10 20,9 22,7 14,0 18,0 13,-8 14,-6 10,-9 14,-10 2,-15 1,-10-9,-13-6,-26-5,-14-6,-24-7,-17-8,-12-16,-2-28,7-1,22-38,22-6,27-6,21 3,17 7</inkml:trace>
  <inkml:trace contextRef="#ctx0" brushRef="#br0" timeOffset="9341.9341">2272 12240,'0'0,"0"0,0 0,0 0,0 0,0 0,0 0,0 0,0 0,0 0,0 0,0 0,0 0,0 0,0 0,0 0,0 0,0 0,0 0,0 0,0 0,0 0,0 0,0 0,0 0,0 0,0 0,0 0,0 0,0 0,0 0,0 0,0 0,0 0,0 0,0 0,0 0,0 0,0 0,0 0,-119 65,119-65,0 0,-35 31,35-31,-19 37,19 5,-1 2,22-3,-1-13,3-16,4-12,2-19,2-5,-1-6,-4 3,-6 2,-7 8,-3 6,0 11,5 0,8 23,1 0,-2 4,0 1,-1-4,-3-4,1-20,-3-2,-3-24,0-12,-13-9</inkml:trace>
  <inkml:trace contextRef="#ctx0" brushRef="#br0" timeOffset="9929.9929">2526 11902,'12'21,"-2"2,-10-23,0 0,0 0,12 28,-12-28,0 0,22 52,-22-52,20 53,-1 3,-1-6,-1-2,3 1,-4-5,-1-2,-1-1,0-4,-3-8,-2-10,-9-9,0-10,0 0,0 0,0 0,0 0,0 0,0 0,0 0,0 0,0 0,0 0,0 0,0-15,-13-1,-3-13,-7-4,-9-6,-4 2,-1 12,2 12,7 13,10 30,8 9,8 11,12 5,4 3,10-5,7-12,6-7,7-19,3-15,1-28,-5-14,-8-7,-9 2</inkml:trace>
  <inkml:trace contextRef="#ctx0" brushRef="#br0" timeOffset="20116.0114">5672 9868,'0'0,"0"0,0 0,0 0,0 0,0 0,0 0,0 0,0 0,0 0,0 0,0 0,0 0,0 0,0 0,0 0,0 0,0 0,0 0,0 0,0 0,0 0,0 0,0 0,0 0,0 0,0 0,0 0,0 0,0 0,0 0,0 0,0 0,0 0,0 0,0 0,0 0,0 0,0 0,0 0,0 0,0 0,0 0,148 101,-148-101,35 23,19 13,15 11,14 7,4 0,-7-2,-9-11,-9-2,-7 1,2 6,6 8,2 8,3 2,-4-1,-6-5,-8-9,-9-9,-11-10,-9-8,-6-7,-15-7,11-8,-11 0,0 0,-20 0,-8 1,-12-12,-14-2,-3-2,-4-3,2 0,3-3,9-1,8 1,6 1,4 2,2 3,3 1,9 4,4 10,11 0,0 0,23 16,8 8,9 9,4 4,4-1,1 0,5-5,-5-8,-5-7,-10-8,-9-8,-5 0,-8 0,-2-9,0-2,2-11,2-12,6-16,2-10,-4 1,0 12,-5 7</inkml:trace>
  <inkml:trace contextRef="#ctx0" brushRef="#br0" timeOffset="21123.1119">7823 11026,'0'0,"0"0,0 0,0 0,0 0,0 0,0 0,0 0,0 0,0 0,0 0,0 0,0 0,0 0,0 0,0 0,0 0,0 0,0 0,0 0,0 0,0 0,0 0,0 0,0 0,0 0,0 0,0 0,0 0,0 0,0 0,0 0,0 0,0 0,0 0,0 0,0 0,0 0,0 0,0 0,0 0,0 0,0 0,143-89,-143 89,76-79,20-14,15-5,8 1,3 7,-2 10,-10 9,-10 10,-14 9,-9 5,-14 9,-9 3,-12 10,-11 4,-8 9,-13 12,-10 0,0 0,-16 0,-14 23,-6-2,-8 2,-8-2,1-7,-3-5,3-9,3 0,4 1,0-1,0-11,1 3,-1 7,10-10,11 11,10 0,13 0,14-11,16 0,18-4,18-5,3 2,0-1,-2 6,-10 14,-6-12,-11 10,-8 1,-8 16,-3 2,-2 5,-4 1,0 2,-4 3,-1 4,3 5,-1 0,3-9,-7-11</inkml:trace>
  <inkml:trace contextRef="#ctx0" brushRef="#br0" timeOffset="22219.2217">8536 9231,'0'0,"0"0,0 0,0 0,0 0,0 0,0 0,0 0,0 0,0 0,0 0,0 0,0 0,0 0,0 0,0 0,0 0,0 0,0 0,0 0,0 0,0 0,0 0,0 0,0 0,0 0,0 0,0 0,0 0,0 0,0 0,0 0,0 0,0 0,0 0,0 0,0 0,0 0,0 0,0 0,0 0,0 0,0 0,0 0,0 0,0 0,0 0,0 0,0 0,0 0,0 0,0 0,0 0,0 0,0 0,0 0,0 0,0 0,0 0,0 0,0 0,0 0,0 0,0 0,0 0,0 0,0 0,0 0,0 0,0 0,0 0,0 0,0 0,0 0,0 0,-122-55,122 55,-81-7,-25 6,-7 1,-1 2,3-3,6 1,2 2,-6-2,-2 0,-4 0,0 0,3 10,6-11,14 2,15-1,19 0,18 0,14 0,13 1,13-11,-8 10,8 0,0 0,0-8,12 8,-1-8,4 8,0 0,-2-11,-13 11,10 0,-10 0,8 0,4-13,4 2,9-6,10-5,1-4,3 1,2 4,-3-1,-7 6,-5 5,-11 11,-15-10,8 10,-8 0,-12 0,-7 11,-13 1,-14 6,-13 3,-4 5,-2 0,7-1,16-7,13-4,14-1,15-4,-13 2,12-1,1 0,10 5,9 2,12 5,5 4,6-2,1 3,-6-7,-8-2,-8-5,-11-3,-10-10</inkml:trace>
  <inkml:trace contextRef="#ctx0" brushRef="#br0" timeOffset="23167.3164">6770 9604,'0'0,"0"0,0 0,0 0,0 0,0 0,0 0,0 0,0 0,0 0,0 0,0 0,0 0,0 0,0 0,0 0,0 0,0 0,0 0,0 0,0 0,0 0,0 0,0 0,0 0,0 0,0 0,0 0,-6 91,6-91,0 0,0 0,0 0,0 0,0 0,13 11,-13-11,0 0,0 0,0 0,0 0,30 15,-30-15,0 0,0 0,0 0,20 0,-20 0,0 0,0 0,21 0,-21 0,0 0,26 1,-26-1,56 0,11-14,13 4,10 1,4-1,1 0,4 11,-5-14,-3 12,1 2,-5-1,-1-1,-6 1,-9 1,-13 9,-13-11,-16 0,-12 10,-17-9,0 0,0 0,0 0,-9 0,-8-9,-10-1,-9-3,-6-4,0-1,1-2,4 0,11 0,3-1,9 2,16-1,-13 0,11 2,0 6,1 3,6 9,9-13,11 13,11 0,9 16,8 4,1 4,-2 4,-7 1,-5-4,-11-4,-3-2,-4-3,-4-3,-6-2,-14 1,-2 1,-12 5,-15 4,-8-2,-3 1,0-6,10-1,11-4,19-10,0 0</inkml:trace>
  <inkml:trace contextRef="#ctx0" brushRef="#br0" timeOffset="24345.4343">9503 10271,'0'0,"0"0,0 0,0 0,0 0,0 0,0 0,0 0,0 0,0 0,0 0,0 0,0 0,0 0,0 0,0 0,0 0,0 0,0 0,0 0,0 0,0 0,0 0,0 0,0 0,0 0,0 0,0 0,0 0,0 0,0 0,0 0,0 0,0 0,0 0,0 0,0 0,0 0,0 0,0 0,0 0,0 0,0 0,0 0,0 0,0 0,-40 68,40-68,0 0,-42 53,42-53,-60 65,-12 4,-10 4,-7-3,2-7,0-6,6-8,8-3,6-1,9 2,7 3,2 4,9-4,9-7,11-16,9-11,11-16,0 0,0 0,-1 9,1-9,0 0,0 0,0 0,0 0,0 0,0 0,2-17,-2 2,0-5,0-10,1-5,-1-3,1-2,0 4,-1 6,1 12,-1 7,0 11,0 0,0 0,0 20,-1 18,-1 13,2 4,-1-8,1-5,-10-9,10-1,15-1,17-3,26-9,30-9,20-22,5-15,-17-9,-38-4,-39 5</inkml:trace>
  <inkml:trace contextRef="#ctx0" brushRef="#br0" timeOffset="25532.553">6236 11103,'0'0,"0"0,0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0,61-6,-61 6,0 0,0 0,0 0,0 0,0 0,0 0,0 0,0 0,0 0,0 0,0 0,0 0,0 0,0 0,0 0,0 0,0 0,0 0,0 0,0 0,0 0,0 0,0 0,0 0,0 0,0 0,0 0,0 0,0 0,0-12,0 12,0 0,0 0,0 0,0 0,-10-18,10 18,0 0,0 0,0 0,-12-28,12 28,0 0,0 0,-20-40,20 40,0 0,-28-48,28 48,-36-51,-2-1,-5 2,-4 0,-2 0,-2 1,-4-4,-3-2,-2 1,-4-3,-1 2,-1 1,-1 5,5 5,3 0,4 8,6 0,3 5,9 5,3 4,5 1,6 4,3 3,8 4,12 10,-12 0,13-9,-1 9,0 0,-1 12,1 8,-2 12,1 15,0 6,-8 4,7 3,0-2,1-5,0-8,0-13,0-14,1-10,0-8,0 0,0 0,0-14,-11-11,5-15,-4-12,-2-7,2-2,2-2,9 6,-12 7,12 8,-1 10,2 10,-2 2,28-2,11-1,14 1,11 8,1 14,4 15,2 4,-4-10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49:27.591"/>
    </inkml:context>
    <inkml:brush xml:id="br0">
      <inkml:brushProperty name="width" value="0.05292" units="cm"/>
      <inkml:brushProperty name="height" value="0.05292" units="cm"/>
      <inkml:brushProperty name="color" value="#FF0000"/>
    </inkml:brush>
  </inkml:definitions>
  <inkml:trace contextRef="#ctx0" brushRef="#br0">3844 12085,'0'0,"0"0,0 0,0 0,0 0,0 0,0 0,0 0,0 0,0 0,0 0,0 0,0 0,0 0,0 0,0 0,0 0,0 0,0 0,0 0,0 0,0 0,0 0,0 0,0 0,0 0,0 0,0 0,0 0,0 0,0 0,0 0,0 0,0 0,0 0,0 0,0 0,0 0,0 0,0 0,0 0,0 0,0 0,0 0,0 0,0 0,0 0,0 0,0 0,0 0,0 0,0 0,0 0,0 0,0 0,-208-25,136 70,1 14,1 2,9 4,13 0,14 3,18 7,15 3,31-2,12-1,14-11,11-10,9-17,4-19,3-20,-2-17,-7-5,-6-5,-11 3,-10 9</inkml:trace>
  <inkml:trace contextRef="#ctx0" brushRef="#br0" timeOffset="155.0154">4233 13043,'-1'39,"12"-5,-11-34,0 0,0 0,0 29,0-29,0 0,15 60,-15-60,-1 55,-1-5,1-8</inkml:trace>
  <inkml:trace contextRef="#ctx0" brushRef="#br0" timeOffset="869.0869">5748 14891,'0'0,"0"0,0 0,0 0,0 0,0 0,0 0,0 0,0 0,0 0,0 0,0 0,0 0,0 0,0 0,0 0,0 0,0 0,0 0,0 0,0 0,0 0,0 0,0 0,0 0,0 0,0 0,0 0,0 0,0 0,0 0,0 0,0 0,0 0,0 0,0 0,-175 25,175-25,-60 0,3 0,0 14,2 3,8 14,11 22,13 11,15 9,10 2,23-5,10-3,16-6,10-7,7-11,-4-15,2-15,-7-14,-7-21,-4-8,-7-4,-5-1</inkml:trace>
  <inkml:trace contextRef="#ctx0" brushRef="#br0" timeOffset="1280.128">6027 15301,'0'0,"11"1,-11-1,0 0,0 0,0 0,0 0,0 0,0 0,0 0,0 0,0 0,0 0,0 9,0-9,0 0,0 0,0 0,0 0,0 0,0 0,0 0,0 0,0 0,23 0,-23 0,0 0,0 0,0 0,0 0,0 0,0 0,0 0,0 0,16 9,-16-9,0 0,0 0,0 0,0 0,0 0,0 0,0 0,20 0,-20 0,0 0,0 0,0 0,0 0,0 0,0 0,24-1,-24 1,0 0,0 0,0 0,0 0,0 0,24 11,-24-11,0 0,0 0,0 0,0 0,21 0,-21 0,0 0,0 0,18 8,-18-8,0 0,0 0,13 0,-13 0,0 0,12 17,-12-17,0 20,1 9,1 8,-19 3,0 2,-2-7,6 0,4-4,10-1,16 2,14 0,18-2,9-4,10-5,-2-7,-2-14,-8-2,-8 2,-7-23</inkml:trace>
  <inkml:trace contextRef="#ctx0" brushRef="#br0" timeOffset="2142.2142">7552 12962,'0'0,"0"0,0 0,0 0,32 111,-32-111,26 77,-4-5,1 2,37 121,-61-156,12-4,-13-2,17 32,-3-9,-5-10,-7-16,10-11,-10-10,21-9,-4 1,3 7,1-8,0 0,1-13,5-9,10-17,10-19,4-14,4-12,-2 1,-9 11,-7 18,-9 24,-13 17,-15 13,0 12</inkml:trace>
  <inkml:trace contextRef="#ctx0" brushRef="#br0" timeOffset="2454.2453">8230 13880,'-9'28,"-2"5,11-33,0 0,0 0,-10 31,10-31,0 0,-17 53,17-53,-11 43,11-24,11-19</inkml:trace>
  <inkml:trace contextRef="#ctx0" brushRef="#br0" timeOffset="3434.3434">12082 13130,'0'0,"0"0,0 0,0 0,0 0,0 0,0 0,0 0,0 0,0 0,0 0,0 0,0 0,0 0,0 0</inkml:trace>
  <inkml:trace contextRef="#ctx0" brushRef="#br0" timeOffset="4856.4856">8209 13154,'0'0,"0"0,0 0,0 0,0 0,0 0,0 0,0 0,0 0,0 0,0 0,0 0,0 0,0 0,0 0,0 0,0 0,0 0,0 0,0 0,0 0,0 0,0 0,0 0,0 0,0 0,0 0,0 0,0 0,0 0,0 0,0 0,0 0,0 0,0 0,0 0,0 0,0 0,0 0,0 0,0 0,0 0,0 0,-175-14,175 14,-55 13,-55 2,1 7,6 7,4 2,11 5,11 4,16-1,20-4,19-6,22-8,21-5,16-5,12-11,14 8,11-7,11-2,6-14,1-1,2-2,-5 0,-8 0,-14 2,-17 7,-14 10,-17-9,-19 8,0 0,-31 12,-21 6,-23 11,-19 10,-11 6,-3 9,-4 0,8-1,13-3,17-13,29-8,20-11,25-18,12 12,22-14,23 2,14 0,16-13,3 2</inkml:trace>
  <inkml:trace contextRef="#ctx0" brushRef="#br0" timeOffset="5729.5729">7826 12415,'0'0,"0"0,0 0,0 0,0 0,0 0,0 0,0 0,0 0,0 0,0 0,0 0,0 0,0 0,0 0,0 0,0 0,0 0,0 0,0 0,0 0,0 0,0 0,0 0,0 0,0 0,0 0,0 0,0 0,0 0,0 0,0 0,0 0,0 0,0 0,0 0,0 0,0 0,0 0,0 0,0 0,0 0,0 0,0 0,0 0,0 0,0 0,0 0,0 0,0 0,0 0,0 0,0 0,0 0,0 0,0 0,0 0,0 0,0 0,0 0,0 0,0 0,0 0,0 0,0 0,0 0,0 0,0 0,0 0,0 0,0 0,0 0,0 0,0 0,0 0,92 107,-92-107,11 62,-2 13,-10 6,-1 3,1-5,-10-18,11-20,-1-21,1-20,0 0,-8 0,9-18,-9-7,8-10,1-5,0-17,0-9,11-11,9-7,10 1,6 5,8 16,-7 15,0 16,-2 18,1 13,0 0,-1 21,-3 3,-8 2,-6 3,-8-6,-11-9,0-14,0 0,-10-18</inkml:trace>
  <inkml:trace contextRef="#ctx0" brushRef="#br0" timeOffset="6561.6561">12048 12939,'0'0,"0"0,0 0,0 0,0 0,-25 88,25-88,0 0,-9 37,9-37,0 22,0-22,0 0,0 0,0 0,0 19,0-19,0 0,0 17,0-17,12 31,-12 7,15 4,-15-1,15-7,-16-10,11-10,-10-14,0 0,10 0,-10 0,0 0,0-12,0 0,0-9,1-15,15-17,8-20,10-15,12-4,8 6,4 14,6 24,8 23,6 25</inkml:trace>
  <inkml:trace contextRef="#ctx0" brushRef="#br0" timeOffset="6639.6639">12877 13048,'14'34,"-5"-7,-9-27,0 0,0 0,9 16,-9-16,0 0,21 22,-21-22</inkml:trace>
  <inkml:trace contextRef="#ctx0" brushRef="#br0" timeOffset="7235.7235">12590 13495,'0'0,"0"0,0 0,0 0,0 0,0 0,0 0,0 0,0 0,0 0,0 0,0 0,0 0,0 0,0 0,0 0,0 0,0 0,0 0,165 83,-165-83,25 0,3 8,-5-9,25 13,-2-12,-11 11,-8-12,-9 16,-18 4,0 6,-19 12,-8 4,-4-2,0-2,7-7,12-7,12-2,27-3,14-4,20 1,12-4,4-12,-2 0,-2-19</inkml:trace>
  <inkml:trace contextRef="#ctx0" brushRef="#br0" timeOffset="7915.7915">15155 12096,'0'0,"0"0,0 0,0 0,0 0,0 0,0 0,0 0,0 0,0 0,0 0,0 0,0 0,0 0,0 0,0 0,0 0,0 0,0 0,0 0,0 0,0 0,0 0,0 0,0 0,0 0,0 0,0 0,0 0,0 0,0 0,0 0,0 0,0 0,0 0,0 0,0 0,0 0,0 0,0 0,0 0,0 0,0 0,0 0,0 0,0 0,0 0,0 0,0 0,0 0,0 0,0 0,0 0,0 0,0 0,0 0,0 0,0 0,0 0,0 0,0 0,0 0,0 0,0 0,0 0,0 0,0 0,0 0,0 0,0 0,0 0,0 0,0 0,0 0,25 18,-25-18,0 0,0 0,0 0,0 0,0 0,-15 0,15 0,0 0,0 0,0 0,0 0,-23 0,23 0,0 0,0 0,0 0,-36 20,36-20,0 0,0 0,-47 30,47-30,0 0,-47 42,47-42,-43 56,13 8,29-3,0 5,39-3,18-7,12-9,5-11,0-15,-9-10,-5-13,-6 1,-10 1</inkml:trace>
  <inkml:trace contextRef="#ctx0" brushRef="#br0" timeOffset="8618.8617">15764 12869,'0'0,"0"0,0 0,0 0,0 0,0 0,0 0,0 0,0 0,0 0,0 0,0 0,0 0,0 0,0 0,0 0,0 0,48 105,-48-105,0 0,0 0,0 0,-2 26,2-26,0 0,0 0,0 26,0-26,0 0,-1 22,1-22,0 18,0-6,0-4,9-1,9 2,6 1,6 0,3 0,3-10,-1 12,-2-13,-8 10,-4-9,-4 0,-1 0,0-9,-1-5,-5 0,-10 3,9 11,-9-9,0 9,0 0,-17 8,4 10,-7 19,-2 14,5 15,2 9,13-3,-7-1,7-9,1-8,1-5,0-9,-1-5,0 0,-15-2</inkml:trace>
  <inkml:trace contextRef="#ctx0" brushRef="#br0" timeOffset="9252.9252">15341 15708,'0'0,"0"0,0 0,0 0,0 0,0 0,0 0,0 0,0 0,0 0,0 0,0 0,0 0,0 0,0 0,0 0,0 0,0 0,0 0,0 0,0 0,-163-101,137 91,2 10,-6 2,-23-11,-5 11,-5-2,1 21,-1 0,8 13,4 10,13 12,12 6,14 6,13-5,10-4,19-2,15-3,11-5,13-4,3-11,-4-12,-1-6,-10-16,-2 0,-4 0,-8-17,-6 17</inkml:trace>
  <inkml:trace contextRef="#ctx0" brushRef="#br0" timeOffset="10144.0143">15746 16381,'0'0,"0"0,0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 3,-19-3,0 0,0 0,0 0,0 0,0 0,0 0,-15 0,15 0,0 0,0 0,0 0,0 0,0 0,-22 0,22 0,0 0,0 0,0 0,0 0,-29-9,29 9,0 0,0 0,0 0,-34 0,34 0,0 0,0 0,-42-17,42 17,0 0,-37-9,37 9,-38-9,5-2,5 2,6 9,8-11,14 11,-12 0,12 0,0 0,0 0,0 0,0 9,-10 1,10 5,-17 3,5 2,0-1,1-4,2-2,9-13,-11 12,11-12,0 0,0 0,0 0,0 0,17 9,8-9,9 13,7-3,-3-1,-1 4,-8 0,-5 3,-8 5,-16 7,2 6,-2 2,-27 4,-9-7,-11-4,-14-12,-2-16,-1-1,3-11,6-8,3-4,5-3,3 0</inkml:trace>
  <inkml:trace contextRef="#ctx0" brushRef="#br0" timeOffset="14622.4621">4190 12283,'0'0,"0"0,0 0,0 0,0 0,0 0,0 0,0 0,0 0,0 0,311 84,-254-84,4-1,0 1,59 0,1 6,8-5,2 16,8-4,-4 0,-1-2,-2-11,-5 9,2-9,-1 1,-1-15,0 6,0 8,-5-8,-4 8,-9 9,-13-9,-9 19,-15-7,-12-12,-12-1</inkml:trace>
  <inkml:trace contextRef="#ctx0" brushRef="#br0" timeOffset="15205.5204">6862 13819,'0'0,"0"0,0 0,0 0,0 0,0 0,0 0,0 0,0 0,0 0,0 0,0 0,0 0,0 0,0 0,0 0,0 0,0 0,0 0,-121 99,121-99,0 0,0 0,0 0,0 0,0 0,-10 16,10-16,-12 19,-9 25,-10 27,-5 18,-8 18,-8 6,-8-1,-4-1,-7-4,-3-3,6-3,14-11,16-13</inkml:trace>
  <inkml:trace contextRef="#ctx0" brushRef="#br0" timeOffset="16630.6629">13414 14368,'0'0,"0"0,0 0,0 0,0 0,0 0,0 0,0 0,0 0,0 0,195 90,-167-79,2 6,0 2,32 18,1 16,6 9,4 13,-3 6,0 1,-1-5,-3-7,2-8,0-11,-1-7,-1-6,-5-6,-4-10,-6-22,-1 0,0-33</inkml:trace>
  <inkml:trace contextRef="#ctx0" brushRef="#br0" timeOffset="17175.7174">13389 13239,'0'0,"0"0,0 0,0 0,0 0,0 0,0 0,0 0,0 0,0 0,276 111,-203-111,-1 11,1-13,65 9,-5-8,-10-2,-11 3,-6-1,-6 0,-7 0,-9 0,-13 0,-12 1,-17-10,-15 0,-12-6,-15-7</inkml:trace>
  <inkml:trace contextRef="#ctx0" brushRef="#br0" timeOffset="17960.7959">8890 12946,'0'0,"0"0,0 0,0 0,0 0,0 0,0 0,0 0,0 0,0 0,0 0,0 0,0 0,0 0,0 0,0 0,0 0,0 0,0 0,0 0,0 0,0 0,0 0,0 0,0 0,0 0,0 0,0 0,0 0,0 0,0 0,0 0,0 0,0 0,0 0,0 0,0 0,0 0,0 0,0 0,0 0,0 0,0 0,0 0,0 0,0 0,0 0,0 0,0 0,0 0,0 0,0 0,0 0,0 0,0 0,0 0,0 0,0 0,0 0,0 0,0 0,0 0,0 0,0 0,0 0,0 0,0 0,0 0,0 0,0 0,0 0,0 0,0 0,0 0,0 0,0 0,0 0,0 0,0 0,0 0,0 0,0 0,0 0,0 0,58 41,-58-41,0 0,63 0,-63 0,84 0,29 10,23 0,19-1,17 3,10-1,6 0,-2 0,-5 3,-11 1,-12 6,-16 0,-17-2,-13 1,-9-6,0 3,-4-1,-4-4,-11 2,-13-6,-15-8,-14 1,-13-1</inkml:trace>
  <inkml:trace contextRef="#ctx0" brushRef="#br0" timeOffset="20379.0377">9031 12773,'0'0,"0"0,0 0,0 0,0 0,0 0,0 0,0 0,0 0,0 0,0 0,0 0,0 0,0 0,0 0,0 0,0 0,0 0,0 0,0 0,0 0,0 0,0 0,0 0,0 0,0 0,0 0,0 0,0 0,0 0,0 0,0 0,0 0,0 0,0 0,0 0,0 0,0 0,0 0,0 0,0 0,0 0,0 0,0 0,0 0,0 0,40 104,-40-104,0 0,0 0,14 38,-14-38,0 0,8 35,-8-35,10 26,-11 1,17 0,-3 5,6 1,4-5,7-6,2-11,3-11,9-15,2-10,10-9,2-13,1 1,2-4,1 6,5 14,-2 19,-1 23,-4 19,-9 7,-8 6,-9-4,-3 0,-2-7,3-6,9-7,14-9,8-11,10-2,-2-6,1-5,-1-3,-6 1,-3 16,-8-2,-2 23,-4 11,-4 7,-4-1,-2 0,-6-10,-2-8,2-8,5-13,10 1,9-23,4 0,-3-2,-6 0,-12 6,-12 6,-7 12,-4 0,2 31,3 5,7 0,6-7,5-13,2-16,-4 1</inkml:trace>
  <inkml:trace contextRef="#ctx0" brushRef="#br0" timeOffset="21321.1318">10300 15179,'0'0,"0"0,0 0,0 0,0 0,0 0,0 0,0 0,0 0,0 0,0 0,0 0,0 0,0 0,0 0,0 0,0 0,0 0,0 0,0 0,0 0,0 0,0 0,0 0,0 0,0 0,0 0,0 0,16-121,-16 121,0 0,0 0,0 0,0 0,0 0,8-27,-8 27,0 0,0 0,0 0,0 0,1-20,-1 20,0 0,0 0,0 0,0 0,0 0,0 0,0 0,-8-11,8 11,0 0,-9-9,9 9,-18-17,-3-2,-5 2,-3 4,2 3,0 10,-2 0,2 16,6 19,3 17,9 4,10 2,0-3,1-5,9-4,-11-3,18-4,-6 0,6 1,-4-1,0 0,-7-9,-6-5,-1-5,-14-5,-8-5,-10-2,-6-7,3-1,2 0,2-19,4 6,7-2,4 3,5-1,10-2,-8 3,9-2,23 3,1 11,2-11,0 11</inkml:trace>
  <inkml:trace contextRef="#ctx0" brushRef="#br0" timeOffset="21692.1689">10319 15620,'0'0,"0"0,0 0,0 0,0 0,0 0,0 0,0 0,0 0,0 0,0 0,0 0,0 0,-25 122,25-122,-66 163,44-134,6-6,4-7,-12 16,24-19,0-13,18 0</inkml:trace>
  <inkml:trace contextRef="#ctx0" brushRef="#br0" timeOffset="22275.2273">8610 13361,'0'0,"0"0,0 0,0 0,0 0,0 0,0 0,0 0,0 0,0 0,0 0,0 0,0 0,92 124,-92-124,23 37,2 3,1 3,21 48,3 7,3 14,9 9,5 2,9-1,-1-11,5-8,-1-16,-1-17,-9-19,-12-19,-12-19</inkml:trace>
  <inkml:trace contextRef="#ctx0" brushRef="#br0" timeOffset="22758.2756">11815 13666,'0'0,"0"0,0 0,0 0,0 0,0 0,0 0,0 0,0 0,0 0,0 0,0 0,0 0,0 0,0 0,0 0,0 0,0 0,0 0,0 0,0 0,0 0,0 0,0 0,0 0,0 0,0 0,0 0,0 0,0 0,0 0,0 0,0 0,0 0,0 0,0 0,0 0,0 0,0 0,0 0,0 0,0 0,0 0,0 0,0 0,0 0,0 0,0 0,0 0,0 0,0 0,0 0,0 0,0 0,0 0,-119 153,21-65,-23 7,-3 3,-1-1,4 7,11 4,11 2,13-8,16-11,14-17</inkml:trace>
  <inkml:trace contextRef="#ctx0" brushRef="#br0" timeOffset="35851.5848">11590 14440,'0'0,"0"0,0 0,0 0,0 0,0 0,0 0,0 0,0 0,0 0,0 0,0 0,0 0,0 0,0 0,0 0,-63 103,63-103,0 0,-22 35,22-35,-49 104,39-74,0 0,10 0,-22 29,10 0,5-4,8-7,-1-10,10-17,6-12,0-9</inkml:trace>
  <inkml:trace contextRef="#ctx0" brushRef="#br0" timeOffset="36323.632">11935 14591,'0'0,"0"0,0 0,0 0,0 0,0 0,0 0,0 0,-13 16,13-16,-24 24,-8 8,32-32,0 0,-42 44,42-44,-41 50,12 4,15 3,15-2,28-1,7-6,6-12,7-14,8-22,13-33,14-26,2-25,-21-3,-35 12,-43 21,-32 22,-22 16,-12 16,-6-10,2 10,10 0,20 0,24 14,19-2</inkml:trace>
  <inkml:trace contextRef="#ctx0" brushRef="#br0" timeOffset="39673.9669">8355 14106,'0'0,"0"0,0 0,0 0,0 0,0 0,0 0,0 0,0 0,0 0,23 103,-23-103,0 0,9 27,-9-27,25 73,-25-41,0 0,1 4,-15 33,0-3,1-6,4-16,10-18,20-26,12 0,10-26,-4-2</inkml:trace>
  <inkml:trace contextRef="#ctx0" brushRef="#br0" timeOffset="40065.0061">8660 14445,'0'0,"0"0,0 0,0 0,0 0,0 0,0 0,0 0,0 0,0 0,0 0,0 0,0 0,0 0,0 0,0 0,0 0,0 0,0 0,0 0,0 0,0 0,0 0,0 0,0 0,0 0,0 0,0 0,0 0,0 0,0 0,-13 0,13 0,0 0,0 0,0 0,0 0,0 0,0 0,-16-8,16 8,0 0,0 0,0 0,0 0,0 0,-21 0,21 0,0 0,0 0,0 0,0 0,-25 1,25-1,0 0,0 0,0 0,-23 0,23 0,0 0,0 0,-21 33,21-33,0 0,-17 48,11 13,8 2,13-6,9-14,7-13,13-15,8-16,7-26,-3-8,-11-4,-17 7,-12 7,-17 5,-10-3,-13-4,-22-6,-15 2,-12 6,-5 5,11 8,17 3,20-1</inkml:trace>
  <inkml:trace contextRef="#ctx0" brushRef="#br0" timeOffset="43726.3722">5451 11537,'0'0,"0"0,0 0,0 0,0 0,0 0,0 0,0 0,0 0,0 0,0 0,0 0,0 0,0 0,0 0,0 0,0 0,0 0,0 0,0 0,0 0,0 0,0 0,0 0,0 0,0 0,0 0,0 0,0 0,0 0,0 0,0 0,0 0,0 0,0 0,0 0,0 0,0 0,0 0,0 0,0 0,0 0,0 0,0 0,0 0,0 0,0 0,0 0,0 0,0 0,0 0,0 0,0 0,0 0,0 0,0 0,0 0,0 0,0 0,0 0,0 0,0 0,0 0,0 0,0 0,0 0,0 0,0 0,0 0,0 0,0 0,0 0,0 0,0 0,0 0,0 0,0 0,0 0,0 0,0 0,0 0,0 0,0 0,0 0,39 71,-39-71,0 0,-2 60,2-60,-2 91,-13 12,-10 8,6-5,8-16</inkml:trace>
  <inkml:trace contextRef="#ctx0" brushRef="#br0" timeOffset="47476.7472">5916 13766,'0'0,"0"0,0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0,3-20,-3 20,0 0,0 0,0 0,0 0,0 0,0 0,0 0,0 0,0 0,0 0,0 0,0 0,0 0,0 0,0 0,0 0,0 0,0 0,0 0,0 0,0 0,0 0,0 0,0 0,0 0,0 0,0 0,0 0,0 0,0 0,0 0,0 0,0 0,0 0,0 0,0 0,0 0,0 0,0 0,0 0,0 0,0 0,0 0,0 0,0 0,0 0,0 0,0 0,0 0,0 0,0 0,0 0,0 0,0 0,0 0,0 0,0 0,0 0,0 0,0 0,0 0,0 0,0 0,0 0,0 0,0 0,0 0,0 0,0 0,0 0,0 0,0 0,0 0,0 0,0 0,0 0,0 0,0 0,0 0,0 0,0 0,0 0,0 0,0 0,0 0,16-1,-16 1,0 0,0 0,0 0,0 0,0 0,0 0,0 0,0 0,0 0,0 0,10 0,-10 0,0 0,0 0,0 0,0 0,0 0,0 0,0 0,0 0,0 0,14 0,-14 0,0 0,0 0,0 0,0 0,0 0,0 0,0 0,0 0,15 0,-15 0,0 0,0 0,0 0,0 0,0 0,0 0,0 0,15-1,-15 1,0 0,0 0,0 0,0 0,0 0,0 0,14-9,-14 9,0 0,0 0,0 0,0 0,0 0,18 2,-18-2,0 0,0 0,0 0,0 0,17 0,-17 0,0 0,0 0,0 0,21 0,-21 0,0 0,0 0,23-1,-23 1,0 0,21 14,-21-14,23 11,-3 5,-3 5,-2 10,-1 1,-14-2,13-2,-13-11,2-1,-2-3,-12-2,-1-1,-7-10,-5 12,-1-12,-1 14,2-14,6 13,8-13,11 0,0 9,0-9,11 18,8 6,3 6,-4 4,-6 2,-11-4,0 1,-19-3,-9 0,-13-3,-13-5,-12-7,-4-4,-12-9,8-3,8-15,12-9,13-6</inkml:trace>
  <inkml:trace contextRef="#ctx0" brushRef="#br0" timeOffset="49708.9704">13496 12409,'0'0,"0"0,0 0,0 0,0 0,0 0,0 0,0 0,0 0,0 0,0 0,0 0,0 0,0 0,0 0,201 5,-178-5,-4-12,-2 11,20-13,-2 4,0-3,-1 2,-1 2,1 8,2-8,2 8,0 10,-5 5,-12 9,-11 5,-11 2,-22 5,-11-1,-16 0,-8 0,-1-5,13-9,18-8,18 0,28 1,24 5,27 5,19 4,2-3,-3-1,-18-4,-15-2,-21-2,-13-5,-20 4</inkml:trace>
  <inkml:trace contextRef="#ctx0" brushRef="#br0" timeOffset="50354.0349">14120 14001,'0'0,"0"0,0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0,47 76,-47-76,0 0,0 0,0 0,-22 25,22-25,0 0,0 0,-23 28,23-28,0 0,-22 30,22-30,-18 30,9 6,10 1,-1 1,26-5,0-4,5-9,4-3,3-3,2-5,1-11,0 2,-9-10,-6-5,-7-3</inkml:trace>
  <inkml:trace contextRef="#ctx0" brushRef="#br0" timeOffset="50548.0543">14453 14284,'0'0,"0"-11,0 11,0 0,0 0,0 0,0 0,0 0,0 0,9 0,-9 0,0 0,0 0,0 0,0 0,0 0,0 0,0 0,0 0,0 0,0 0,0 0,0 0,0 0,0 0,0 0,0 0,-25 28,25-28,0 0,0 0,-31 46,31-46,0 0,-42 66,42-66,-48 79,7 6,9-4,8-12,5-10,3-18</inkml:trace>
  <inkml:trace contextRef="#ctx0" brushRef="#br0" timeOffset="82455.2447">5567 12469,'0'0,"0"0,0 0,0 0,0 0,0 0,0 0,0 0,0 0,0 0,0 0,0 0,0 0,0 0,0 0,0 0,0 0,0 0,0 0,0 0,0 0,0 0,0 0,0 0,0 0,0 0,0 0,0 0,0 0,0 0,0 0,0 0,0 0,0 0,0 0,0 0,0 0,0 0,0 0,0 0,0 0,0 0,0 0,0 0,0 0,0 0,0 0,0 0,0 0,0 0,0 0,0 0,0 0,0 0,0 0</inkml:trace>
  <inkml:trace contextRef="#ctx0" brushRef="#br0" timeOffset="84852.4844">7057 12655,'0'0,"0"0,0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0,-80 24,80-24,0 0,0 0,0 0,0 0,-17 0,17 0,0 0,0 0,0 0,-21 1,21-1,0 0,0 0,-24-9,24 9,0 0,-32 0,32 0,-32 0,-6 0,-5 1,-3 7,-6-9,-4 1,-5 1,-6-1,-1 0,-4-8,3 7,0 2,-7-1,-1 0,-3 0,2 0,2-11,-2 3,-3-2,0-4,-1-1,1-3,2 0,2 2,5 2,6 3,-1 3,6-1,9 9,3-13,6 13,8-10,5 10,6 0,8 0,6 0,10-8,0 8,0 0,0 0,18 0,-1-1,5 1,6-8,3 7,3 1,6 0,7 12,4-12,9 20,3-9,4-1,5-2,4-8,4 10,1-10,-6 10,-2-11,0 11,-2-10,-2 11,1-11,-1 9,-1-9,2 1,-2-2,-2 9,-6-8,-6-9,-2 9,-1-16,-1 17,6-1,-3 0,0 1,-7-2,-5 0,-3 1,-4 0,-1-7,-4 7,-2 0,-6-8,0 8,-7-1,-3 0,-11 1,11 0,-11 0,0 0,0 0,0 0,0 0,-12 0,12 0,-18 2,4-2,-4 9,-3-9,-2 0,-3 8,-5-9,-2 1,-2 12,-5-12,1 11,-5-11,-1 0,-2 0,0 0,2-2,1 4,4 10,-1-11,0 9,-1-9,-4 8,1-9,-5 0,1 1,-1-1,3-11,-3 11,3 2,-4-2,1-10,0 8,0-7,0 11,4-2,-1-9,2 7,0-7,3 9,1-8,-1 9,2-1,1 0,0 0,3 0,0 9,2-10,3 12,1-11,4 10,3-10,7 0,2 0,6 0,8 0,0 0,0 0,-1 8,1-8,0 0,11 0,-11 0,10 0,-10 0,8 0,-8 0,8 0,-8 0,9 0,-9 0,0 0,11 0,-11 0,1-9,9 9,-10 0,0-11,9 11,-9-14,0 3,1-4,13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51:03.518"/>
    </inkml:context>
    <inkml:brush xml:id="br0">
      <inkml:brushProperty name="width" value="0.05292" units="cm"/>
      <inkml:brushProperty name="height" value="0.05292" units="cm"/>
      <inkml:brushProperty name="color" value="#FF0000"/>
    </inkml:brush>
  </inkml:definitions>
  <inkml:trace contextRef="#ctx0" brushRef="#br0">5228 12362,'0'0,"0"0,0 0,0 0,0 0,0 0,0 0,0 0,0 0,0 0,0 0,0 0,0 0,0 0,0 0,0 0,0 0,0 0,0 0,0 0,0 0,0 0,0 0,0 0,0 0,0 0,0 0,0 0,0 0,0 0,0 0,0 0,0 0,0 0,0 0,0 0,0 0,0 0,0 0,0 0,0 0,-178 44,178-44,-39 0,-9 8,-5 15,-3 7,1 12,7 6,12 6,11 5,24 4,-2-3,31-2,13-1,12-6,17-2,14-7,11-12,9-6,2-13,-6-10,-7-15,-15-19,-19-19,-15-18,-16-13,-26-8,-15 1,-29 5,-29 10,-20 12,-21 20,-7 18,2 24,11 3,18 17,20 9,22 7</inkml:trace>
  <inkml:trace contextRef="#ctx0" brushRef="#br0" timeOffset="1286.1286">5618 12652,'0'0,"0"0,0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0,-92 31,92-31,0 0,0 0,0 0,0 0,0 0,0 0,0 0,0 0,0 0,0 0,0 0,0 0,0 0,0 0,0 0,0 0,0 0,0 0,0 0,0 0,0 0,0 0,0 0,12 0,-12 0,0 0,0 0,0 0,0 0,0 0,0 0,0 0,0 0,0 0,11-9,-11 9,0 0,0 0,0 0,0 0,0 0,0 0,0 0,0 0,18 0,-18 0,0 0,0 0,0 0,0 0,0 0,0 0,0 0,27-14,-27 14,0 0,0 0,0 0,0 0,0 0,0 0,29-8,-29 8,0 0,0 0,0 0,0 0,0 0,33-9,-33 9,0 0,0 0,0 0,0 0,34-10,-34 10,0 0,0 0,0 0,35-8,-35 8,0 0,0 0,35 0,-35 0,0 0,37-10,-37 10,41 1,0-1,-41 0,51 8,3-9,12 12,10-11,4 13,6-13,3 14,-2-14,6 11,3-11,6 14,6-15,5 13,5-13,6 2,2 6,1-7,2 1,3 12,4-14,5 18,4-7,3-1,3 0,-1 1,-4 0,-4-1,-6 6,-7-2,-9 2,-7 2,-8 1,-10-4,-7-1,-7 2,-9-4,-10 1,-8-1,-6-2,-15-9,-8 13,-10-13,-15 0,9 8,-9-8,0 0,0 0</inkml:trace>
  <inkml:trace contextRef="#ctx0" brushRef="#br0" timeOffset="2122.2122">10498 12757,'0'0,"0"0,0 0,0 0,0 0,0 0,0 0,0 0,0 0,0 0,0 0,0 0,0 0,-116-102,116 102,-34-16,-43-13,61 29,1-8,1 8,-14 0,2 0,2 31,0 11,6 12,18 4,0 0,21 0,11 3,16 3,5-1,6-4,1-11,-2-12,1-11,4-9,3-16,4-18,-7-10,-8-9,-13-5,-17-4,-26-5,1-2,-24-2,-14 4,-10 2,-12 1,-8 3,-8 4,2 9,0 7,13 8,15 8,13 8</inkml:trace>
  <inkml:trace contextRef="#ctx0" brushRef="#br0" timeOffset="3869.3869">5103 13094,'0'0,"0"0,0 0,0 0,0 0,0 0,0 0,0 0,0 0,0 0,53 108,-53-108,0 0,15 53,-15-53,18 154,-19-116,0 12,-11 3,9 50,-17 12,13 4,10 3,-7-4,9 0,9-4,-11-9,17 6,-8-5,-9-5,16-5,-8-10,-9-10,13-16,-13-10,-1-18,10-12,-11-7,0-13,1 8,-1-8,0 0,0 0,0 0,0 0,0 0,0 0,0 0,0 0,0 0,0 0,0 0,0 0,0 0,0 0,0 0,0 0,0 0,0 0,0 0,0 0,0 0,0 0,0 0,0 0,0 0,0 0,0 0,0 0,0 0,0 0,0 0,0 0,0 0,-12 0,1 0,-4 0,-7-10,-4 10,-10-9,-5 7,-8 2,-7 11,-2 12,2 11,-5 11,3 8,7 6,5 0,13-4,14-3,21-5,0 4,28 0,13 8,10-1,9-5,5-8,4-7,3-8,4-8,-3-6,1-17,0 0,-2 2,-5-32,-9-3,-7-9,-10-11,-8-7,-12-5,-10-6,-16-3,1 4,-13 0,-12 12,-7 3,-10 8,-10 8,-4 9,-10 8,0 10,1 14,-1-9,4 8,9 8</inkml:trace>
  <inkml:trace contextRef="#ctx0" brushRef="#br0" timeOffset="6114.6114">4792 15807,'0'0,"0"0,0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0,-20 43,20-43,0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0,14 0,0 0,0 0,0 0,0 0,0 0,0 0,-11 0,11 0,0 0,0 0,0 0,0 0,0 0,-18-16,18 16,0 0,0 0,0 0,0 0,-22-8,22 8,0 0,0 0,0 0,-24-10,24 10,0 0,0 0,-28-7,28 7,0 0,-32-10,32 10,-38-10,-9 0,47 10,0 0,-49-13,49 13,-58-10,-6 1,-6-1,-5 9,-4-8,-2 9,0 11,5-12,3 18,5-8,4 3,4-1,1-1,5-10,7 11,4-12,13 11,6-10,3 13,9-12,4-1,8 8,0-8,0 0,0 0,0 0,0 0,0 0,0 0,0 0,0 0,0 0,0 0,0 0,0 0,0 0,0 0,0 0,0 0,0 0,0 0,0 0,0 0,0 0,0 0,0 0,-10 0,10 0,0 0,0 0,0 0,0 0,0 0,0 0,0 0,0 0,0 0,0 0,0 0,0 0,0 0,0 0,0 0,0 0,1-14</inkml:trace>
  <inkml:trace contextRef="#ctx0" brushRef="#br0" timeOffset="7440.744">3303 15681,'0'0,"0"0,0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 93,-54-93,0 0,0 0,0 0,0 0,0 0,0 0,0 0,0 0,0 0,0 0,0 0,0 0,0 0,0 0,0 0,0 0,0 0,0 0,0 0,0 0,0 0,0 0,0 0,0 0,0 0,0 0,1 24,-1-24,0 0,0 0,0 0,0 0,0 0,0 0,0 0,0 0,0 0,0 0,0 0,0 0,0 0,0 0,0 0,0 0,0 0,0 0,0 0,0 0,0 0,0 0,0 0,0 0,0 0,0 0,0 0,0 0,0 0,0 0,0 0,0 0,0 0,0 0,0 0,0 0,0 0,0 0,0 0,0 0,0 0,0 0,0 0,0 0,0 0,0 0,-13 21,13-21,0 0,0 0,0 0,0 0,0 0,0 0,0 0,0 0,0 0,0 0,0 0,0 0,0 0,0 0,0 0,0 0,0 0,0 0,0 0,0 0,0 0,0 0,0 0,0 0,0 0,0 0,0 0,0 0,0 15,0-15,0 0,0 0,0 0,0 0,0 0,0 0,0 0,0 0,0 0,0 0,0 0,0 0,0 0,0 0,0 0,0 0,0 0,0 0,0 0,0 0,0 0,0 0,0 0,0 0,0 0,0 0,0 0,0 0,0 0,0 0,0 0,0 0,0 0,0 0,0 0,0 0,0 0,0 0,0 0,0 0,0 0,0 0,0 0,0 0,-14 11,14-11,0 0,0 0,0 0,0 0,0 0,0 0,0 0,0 0,0 0,0 0,0 0,0 0,0 0,0 0,0 0,0 0,0 0,0 0,0 0,0 0,0 0,0 0,0 0,0 0,0 0,0 0,0 0,0 0,0 0,0 0,0 0,0 0,0 0,0 0,0 0,0 0,0 0,0 0,0 0,0 0,0 0,0 0,0 0,0 0,0 0,0 0,0 0,0 0,0 0,0 0,0 0,0 0,0 0,0 0,0 0,0 0,0 0,0 0,0 0,0 0,0 0,0 0,0 0,0 0,0 0,0 0,0 0,0 0,0 0,0 0,0 0,0 0,0 0,0 0,-10 11,10-11,0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0,-9-1,9 1,0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0,0-10,0 10,0 0,0 0,0 0,0 0,0 0,0 0,0 0,0 0,0 0,0 0,0 0,0 0,0 0,0 0,0 0,0 0,0 0,0 0,0 0,0 0,0 0,0 0,0 0,0 0,0 0,0 0,0 0,0 0,0 0,0 0,0 0,0 0,0 0,0 0,0 0,0 0,0 0,0 0,0 0,0 0,0 0,0 0,0 0,0 0,0 0,0 0,0 0,0 0,0 0,0 0,0 0,0 0,0 0,0 0,0 0,0 0,0 0,0 0,0 0,0 0,0 0,0 0,0 0,0 0,0 0,0 0,0 0,0 0,0 0,0 0,0 0,0 0,0 0,0 0,0 0,0 0,0 0,0 0,0 0,0 0,0 0,0 0,0 0,0 0,0 0,0 0,0 0,0 0,0 0,0 0,0 0,0 0,-1-6,1 6,0 0,0 0,0 0,0 0,0 0,0 0,0 0,0 0,0 0,0 0,0 0,0 0,0 0,0 0,0 0,0 0,0 0,0 0,0 0,-1-3,1 3,0 0,0 0,0 0,0 0,0 0,0 0,0 0,0 0,0 0,0 0,0 0,0 0,0 0,0 0,0 0,0 0,0 0,0 0,0 0,0 0,0 0,0 0,0 0,0 0,0 0,0 0,0 0,0 0,0 0,0 0,0 0,0 0,0 0,0 0,0 0,0 0,0 0,0 0,0 0,0 0,0 0,0 0,0 0,0 0,0 0,0 0,0 0,0 0,0 0,0 0,0 0,0 0,0 0,0 0,0 0,0 0,0 0,0 0,0 0,0 0,0 0,0 0,0 0,0 0,0 0,0 0,0 0,0 0,0 0,0 0,0 0,0 0,0 0,0 0,0 0,0 0,0 0,-1-13,1 13,0 0,0 0,0-11,0 11,0 0,0 0,0 0,0 0,0 0,0 0,0 0,0 0,0 0,0 0,0 0,0 0,0-13,0 13,0 0,0 0,0 0,0 0,0 0,0 0,0 0,0 0,0 0,0 0,0 0,-1-15,1 15,0 0,0 0,0 0,0 0,0 0,0 0,0 0,0 0,0 0,0 0,0-10,0 10,0 0,0 0,0 0,0 0,0 0,0 0,0 0,0 0,0 0,0 0,0 0,0 0,0 0,0 0,0 0,0 0,0 0,0 0,0 0,0-16,0 16,0 0,0 0,0 0,0 0,0 0,0 0,0 0,-1-13,1 13,-19-14,19 14,0 0,0 0,0 0,0 0,0 0,-15-18,15 18,0 0,0 0,0 0,0 0,-22-17,22 17,0 0,0 0,0 0,-24-15,24 15,0 0,0 0,-29-16,29 16,0 0,-33-11,33 11,-36-2,-2 4,38-2,0 0,-42 19,42-19,-43 26,2 6,3 9,10 14,8 1,9 4,13 3,13-10,14-3,16-2,9-10,8 3,7-12,-2-8,1-7,1-15,-8 2,-3-21,-7-6,-11-13,-9-6,-8-5,-15-5,-10 0,-17-1,-17-3,-13 5,-18-3,-10 12,-3 12,-3 11,12 22,8 13,17 9,13 4,12 1</inkml:trace>
  <inkml:trace contextRef="#ctx0" brushRef="#br0" timeOffset="7860.786">3318 16278,'0'13,"1"4,-1-17,0 0,0 0,0 0,0 0,-8 21,8-21,0 0,0 0,0 0,1 37,-1-37,0 0,0 0,-17 46,17-46,0 0,-9 52,9-52,-9 59,1 9,3 14,7 13,0 9,13 5,-2-5,3-9,3-6,3-15,0-8,-3-12,0-9,-5-11,1-9,-3-8</inkml:trace>
  <inkml:trace contextRef="#ctx0" brushRef="#br0" timeOffset="8906.8905">5364 16041,'0'0,"0"0,0 0,0 0,0 0,0 0,0 0,0 0,0 0,0 0,0 0,0 0,0 0,0 0,0 0,0 0,0 0,0 0,0 0,0 0,0 0,0 0,0 0,0 0,0 0,0 0,0 0,0 0,0 0,0 0,0 0,0 0,0 0,0 0,0 0,0 0,0 0,0 0,0 0,0 0,0 0,0 0,0 0,0 0,0 0,0 0,0 0,0 0,0 0,0 0,28 96,-28-96,0 0,2 42,-2-42,2 58,0 16,2 15,-1 12,1 13,9 5,2 6,4 2,4 0,2-3,2-5,-2-10,0-14,-7-15,-7-23,-10-16,0-16,-15-15</inkml:trace>
  <inkml:trace contextRef="#ctx0" brushRef="#br0" timeOffset="10353.0352">5750 15595,'0'0,"0"0,0 0,0 0,0 0,0 0,0 0,0 0,0 0,0 0,0 0,0 0,0 0,0 0,0 0,0 0,0 0,0 0,0 0,0 0,0 0,0 0,0 0,0 0,0 0,0 0,0 0,0 0,0 0,0 0,0 0,0 0,0 0,0 0,0 0,0 0,0 0,0 0,0 0,0 0,160 23,-160-23,0 0,26 0,-26 0,46-2,6 2,5 0,10 0,11-12,10 12,14-10,10 0,7 10,5-15,1 14,-3-1,0 4,-1 9,-4-1,-6 3,-7 1,-10 2,-14-3,-9 1,-15-7,-11 4,-8-11,-12 10,-10-10,-15 0,9 0,-9 0,0 0,0 0,0 0,0 0,0 0,0 0,0 0,0 0,0 0,0-9,-1-5,-7-2,-3-4,-4 3,-5 1,-7 3,-3 4,-7 9,-4 2,-7 20,2 11,3 14,14 10,13 9,18 6,8-1,18-1,14-4,12-2,16-8,11-8,7-12,6-11,-1-11,-4-14,-5-13,-9-13,-13-13,-12-9,-15-4,-18-5,-18-1,-16-2,-19-1,-16 4,-18 1,-14 5,-11 7,-7 8,-1 15,6 9,9 12,16 10,21 6</inkml:trace>
  <inkml:trace contextRef="#ctx0" brushRef="#br0" timeOffset="10833.0832">8123 16299,'0'0,"0"0,0 0,0 0,0 0,0 0,0 0,0 0,0 0,0 0,0 0,0 0,0 0,0 0,0 0,0 0,0 0,0 0,0 0,0 0,0 0,0 0,0 0,0 0,0 0,0 0,0 0,0 0,0 0,0 0,0 0,0 0,0 0,0 0,0 0,0 0,0 0,0 0,0 0,0 0,0 0,0 0,0 0,0 0,0 0,0 0,0 0,0 0,0 0,0 0,0 0,0 0,0 0,0 0,0 0,0 0,0 0,0 0,0 0,0 0,0 0,74 106,-74-106,0 0,15 33,-3 11,0 14,-10 15,1 18,0 17,0 16,1 12,0 9,0 8,-1 2,17-4,-1-5,-1-12,0-10</inkml:trace>
  <inkml:trace contextRef="#ctx0" brushRef="#br0" timeOffset="20696.0694">6926 11799,'0'0,"0"0,0 0,0 0,0 0,0 0,0 0,0 0,7 123,-7-123,10 37,-7-8,-3-29,7 44,-8-28,1 2,0 5,-1 23,0 9,-1-1,1-1,1-9,-1-12,1-14,12-18,-2-6</inkml:trace>
  <inkml:trace contextRef="#ctx0" brushRef="#br0" timeOffset="21394.139">7558 11726,'0'0,"0"0,0 0,0 0,0 0,0 0,0 0,-17 0,17 0,0 0,0 0,0 0,0 0,-19-11,19 11,0 0,0 0,0 0,-29 0,29 0,0 0,0 0,-39-12,39 12,0 0,-47 1,47-1,-49 0,0 24,8-1,10 1,7-2,13-5,10-7,1 1,-1-2,1 2,9 5,-10 4,16 1,-15 2,12-4,-12 1,0-1,0 2,-12 0,12-6,-11-5,11-10,0 0,11 0,13 0,12 0,15-1,13 2,9-1,3 8,-2 7,-13 3,-17 4,-14 2,-18 5,-13 6,-15 5,-22 0,-22-8,-26-7,-16-11,-10-14,5 0,15-7,25-9,26 0</inkml:trace>
  <inkml:trace contextRef="#ctx0" brushRef="#br0" timeOffset="24758.4756">4373 12566,'0'0,"0"0,0 0,0 0,0 0,0 0,0 0,0 0,0 0,0 0,0 0,0 0,0 0,0 0,0 0,0 0,0 0,0 0,0 0,0 0,0 0,0 0,0 0,0 0,0 0,0 0,0 0,0 0,0 0,0 0,0 0,0 0,0 0,0 0,0 0,0 0,0 0,0 0,0 0,0 0,0 0,0 0,0 0,0 0,0 0,0 0,0 0,0 0,0 0,0 0,0 0,0 0,0 0,0 0,0 0,0 0,0 0,0 0,0 0,0 0,0 0,0 0,0 0,0 0,0 0,-206-87,115 69,-18 5,-16-2,-8-3,-12-6,-9-3,-12-7,-6-2,-10-3,-5 0,-5 2,-12 4,-5 8,-3 7,2 7,10 12,15-9,23 9,22 0,28 0,23 0,22 11,19-11,18 0,18-1,12-13</inkml:trace>
  <inkml:trace contextRef="#ctx0" brushRef="#br0" timeOffset="25508.5506">378 12101,'0'0,"0"0,0 0,0 0,0 0,0 0,0 0,0 0,0 0,0 0,0 0,0 0,0 0,0 0,0 0,0 0,0 0,0 0,0 0,0 0,0 0,0 0,0 0,0 0,0 0,0 0,0 0,0 0,0 0,0 0,0 0,0 0,0 0,0 0,0 0,0 0,0 0,0 0,0 0,0 0,0 0,0 0,0 0,0 0,0 0,0 0,0 0,0 0,0 0,0 0,0 0,0 0,0 0,0 0,0 0,0 0,0 0,0 0,0 0,0 0,0 0,0 0,0 0,0 0,0 0,0 0,0 0,0 0,0 0,0 0,0 0,0 0,0 0,0 0,0 0,0 0,0 0,0 0,0 0,0 0,0 0,0 0,0 0,0 0,0 0,0 0,0 0,0 0,0 0,0 0,0 0,105-94,-105 94,0 0,0 0,0 0,-42-42,42 42,0 0,0 0,-55-28,55 28,0 0,-64 0,64 0,-70 15,6 36,13 25,12 16,22 6,15 1,15-7,16-5,19-7,20-7,19-12,15-13,8-16,-2-23,-9-9,-11-28,-19-6,-14-10,-19-14,-18-14,-28-15,-33-22,-29-15,-32-4,-14 11,1 30,13 42,26 46,26 11,23 14,29-10,23-16</inkml:trace>
  <inkml:trace contextRef="#ctx0" brushRef="#br0" timeOffset="25883.5881">1594 11390,'0'0,"0"0,0 0,0 0,0 0,0 0,0 0,0 0,0 0,0 0,0 0,0 0,0 0,0 0,0 0,0 0,0 0,0 0,0 0,0 0,0 0,0 0,0 0,0 0,0 0,0 0,0 0,0 0,0 0,0 0,0 0,0 0,0 0,0 0,0 0,0 0,0 0,0 0,0 0,0 0,0 0,0 0,0 0,-16 143,16-143,-19 79,6-17,13-24,0-18,12-20,3 0,8-20,5-20,1-16,2-10</inkml:trace>
  <inkml:trace contextRef="#ctx0" brushRef="#br0" timeOffset="26455.6453">2231 11264,'0'0,"0"0,0 0,0 0,0 0,0 0,0 0,0 0,0 0,0 0,0 0,0 0,0 0,0 0,0 0,0 0,0 0,0 0,0 0,0 0,0 0,0 0,0 0,0 0,0 0,0 0,0 0,0 0,0 0,0 0,0 0,0 0,0 0,0 0,0 0,-18-9,18 9,0 0,0 0,0 0,0 0,-23 0,23 0,0 0,0 0,0 0,-30-14,30 14,0 0,0 0,-43 0,43 0,0 0,-45-10,45 10,-40 2,4-2,11 11,13-11,11 12,-10-12,10 18,1 0,0 4,0 4,-1 0,1-1,0-2,-1-6,-9-4,10-3,0-2,0-8,0 10,0-10,27 12,8-12,20 10,10-10,1 17,-4-3,-13 0,-14 2,-12-2,-11 3,-13 2,1 5,-1 7,-28 2,-10 3,-6-5,4-8,18-8</inkml:trace>
  <inkml:trace contextRef="#ctx0" brushRef="#br0" timeOffset="27142.714">5599 13843,'0'0,"0"0,0 0,0 0,0 0,0 0,0 0,0 0,0 0,0 0,0 0,0 0,0 0,0 0,0 0,0 0,0 0,0 0,0 0,0 0,0 0,0 0,0 0,0 0,0 0,0 0,0 0,0 0,0 0,0 0,0 0,0 0,0 0,0 0,0 0,0 0,0 0,0 0,0 0,0 0,0 0,0 0,0 0,0 0,0 0,0 0,0 0,0 0,0 0,0 0,0 0,0 0,0 0,0 0,0 0,0 0,0 0,0 0,0 0,0 0,0 0,0 0,0 0,0 0,0 0,0 0,0 0,0 0,0 0,0 0,0 0,0 0,0 0,0 0,0 0,32 133,-32-133,2 75,0 10,12-6,-4-16,5-15,0-23,4-13,3-12,-1-27,1-3</inkml:trace>
  <inkml:trace contextRef="#ctx0" brushRef="#br0" timeOffset="27503.7501">6142 13961,'0'0,"-21"0,21 0,0 0,0 0,0 0,0 0,-24 0,24 0,0 0,0 0,0 0,-40 0,40 0,0 0,0 0,-48 15,48-15,0 0,-40 32,40-32,-31 40,16 6,16 4,2-3,27-2,9-8,5-13,4-15,1-9,-10-26,-3-13,-19-12,-19-7,-14-3,-21 13,-9 8,-6 5,7 13</inkml:trace>
  <inkml:trace contextRef="#ctx0" brushRef="#br0" timeOffset="29675.9673">4133 14718,'0'0,"0"0,0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0,-48-50,48 50,0 0,0 0,0 0,0 0,0 0,0 0,0 0,0 0,0 0,0 0,0 0,0 0,0 0,0 0,0 0,0 0,0 0,0 0,0 0,0 0,0 0,0 0,0 0,0 0,0 0,0 0,0 0,0 0,0 0,0 0,0 0,0 0,0 0,0 0,0 0,0 0,0 0,0 0,0 0,0 0,0 0,0 0,0 0,0 0,0 0,0 0,0 0,0 0,0 0,0 0,0 0,0 0,0 0,0 0,0 0,0 0,0 0,0 0,0 0,0 0,0 0,0 0,-21 0,21 0,0 0,0 0,0 0,0 0,-20 11,20-11,0 0,0 0,0 0,-28 0,28 0,0 0,0 0,-30 15,30-15,0 0,-36 10,36-10,-35 0,1 17,3-9,3-7,7 11,4-12,8 0,10 9,-1-9,0 0,0 0,-9 17,10 1,-9 6,8 3,-16 4,5-1,0 0,2-7,9-9,0-14,0 8,0-8,15 14,12-4,9 5,12 0,0 2,0 3,-1 7,-7 7,-7 5,-10 6,-13-5,-8 0,-27-1,-9-7,-12-5,-6-12,-1-16,7 2,4-23,12-2</inkml:trace>
  <inkml:trace contextRef="#ctx0" brushRef="#br0" timeOffset="30613.061">6928 14502,'0'0,"0"0,0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0,22-12,-22 12,0 0,0 0,0 0,0 0,0 0,0 0,0 0,0 0,0 0,-22 0,22 0,0 0,0 0,0 0,0 0,0 0,0 0,0 0,0 0,-25-14,25 14,0 0,0 0,0 0,0 0,0 0,0 0,0 0,-28 0,28 0,0 0,0 0,0 0,0 0,0 0,0 0,-27 1,27-1,0 0,0 0,0 0,0 0,0 0,-24 9,24-9,0 0,0 0,0 0,0 0,-20 12,20-12,0 0,0 0,0 0,-21 16,21-16,0 0,0 0,-15 16,15-16,0 0,-14 15,14-15,-15 18,3-4,12-14,-12 15,4-5,8-10,-10 10,10-10,0 0,-12 11,12-11,-11 14,11-14,1 10,-13-10,12 0,0 0,0 0,0 8,0-8,0 9,14 2,-6 1,5 1,3 0,4-4,6 1,9-1,4 2,8 3,3 6,5 9,-1 4,-1 11,-8 7,-6 3,-13-4,-8-4,-18-10,-10-7,-18-5,-14-9,-12-5,-9-10,-3-1,2 3,2-2,16-13</inkml:trace>
  <inkml:trace contextRef="#ctx0" brushRef="#br0" timeOffset="31501.1498">2806 16695,'0'0,"0"0,0 0,0 0,0 0,0 0,0 0,0 0,0 0,0 0,0 0,0 0,0 0,0 0,0 0,0 0,0 0,0 0,0 0,0 0,0 0,0 0,0 0,0 0,0 0,0 0,0 0,0 0,0 0,0 0,0 0,0 0,0 0,0 0,0 0,0 0,0 0,0 0,0 0,0 0,0 0,0 0,0 0,0 0,0 0,0 0,0 0,0 0,0 0,0 0,0 0,0 0,0 0,0 0,0 0,0 0,0 0,0 0,0 0,0 0,0 0,0 0,0 0,0 0,0 0,0 0,0 0,0 0,0 0,0 0,0 0,0 0,0 0,0 0,0 0,0 0,0 0,0 0,0 0,0 0,0 0,0 0,0 0,0 0,25 98,-25-98,0 0,2 59,-2-59,1 71,1 3,-9-6,9-6,-2-16,1-15,18-12</inkml:trace>
  <inkml:trace contextRef="#ctx0" brushRef="#br0" timeOffset="32063.206">5080 16618,'0'0,"0"0,0 0,0 0,0 0,0 0,0 0,0 0,0 0,0 0,0 0,0 0,0 0,-3 120,3-120,20 187,-19-147,1 3,-1-2,12 34,-12-9,12-18,-4-13,4-11,4-8</inkml:trace>
  <inkml:trace contextRef="#ctx0" brushRef="#br0" timeOffset="32577.2574">7759 16641,'0'0,"0"0,0 0,0 0,-6 107,6-107,35 220,-35-177,14-2,-12-3,18 36,-6-3,-2-4,0 6,-10 6</inkml:trace>
  <inkml:trace contextRef="#ctx0" brushRef="#br0" timeOffset="73748.3741">741 12609,'0'0,"0"0,0 0,0 0,0 0,0 0,0 0,0 0,0 0,0 0,0 0,0 0,0 0,0 0,22 102,-22-102,0 0,0 0,0 0,23 46,-23-46,0 0,0 0,12 14,-12-14,0 0,15 13,-15-13,17 16,18 16,6 4,7 10,1 11,1 8,4 10,0 10,1 8,1 11,1 10,6 8,5 4,9 8,14 3,7 12,13 6,5 2,9 4,6 4,5 1,5 0,-3 3,-3-4,-4-5,-6 0,-11-10,-18-13,-23-23,-25-31,-22-33</inkml:trace>
  <inkml:trace contextRef="#ctx0" brushRef="#br0" timeOffset="75247.524">10548 13059,'0'0,"0"0,0 0,0 0,0 0,0 0,0 0,0 0,0 0,0 0,0 0,0 0,0 0,0 0,0 0,0 0,0 0,0 0,0 0,0 0,0 0,0 0,0 0,0 0,0 0,0 0,0 0,0 0,0 0,0 0,0 0,-30 91,30-91,0 0,-9 34,9-34,-20 70,-9 10,-12 4,-5 3,-11 5,-6 1,-8 1,-5 2,-2-4,-4 1,-4-1,-4-1,-4 5,-6 6,-6 10,-5 3,-3 7,0 4,-4 12,-2 8,-7 15,2 10,2 3,10-7</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52:33.180"/>
    </inkml:context>
    <inkml:brush xml:id="br0">
      <inkml:brushProperty name="width" value="0.05292" units="cm"/>
      <inkml:brushProperty name="height" value="0.05292" units="cm"/>
      <inkml:brushProperty name="color" value="#FF0000"/>
    </inkml:brush>
  </inkml:definitions>
  <inkml:trace contextRef="#ctx0" brushRef="#br0">11414 8751,'0'0,"0"0,0 0,0 0,0 0,0 0,0 0,0 0,0 0,0 0,0 0,0 0,0 0,0 0,0 0,0 0,0 0,0 0,0 0,0 0,0 0,0 0,0 0,0 0,0 0,0 0,0 0,0 0,0 0,0 0,0 0,0 0,0 0,0 0,0 0,0 0,0 0,0 0,0 0,0 0,0 0,0 0,0 0,0 0,0 0,0 0,0 0,0 0,0 0,0 0,-16 44,16-44,0 0,0 0,0 0,-25 20,25-20,0 0,0 0,-30 27,30-27,0 0,-34 29,34-29,-32 29,10-2,8-3,14 1,8 0,15 0,9 4,5 1,9 3,-4 2,-6-9,-8-2,-13-9,-15 0,-17 8,-16-1,-12 5,-5-4,5-8,15-5,11-12,19 2,0-8,2-14,14-11,4-5</inkml:trace>
  <inkml:trace contextRef="#ctx0" brushRef="#br0" timeOffset="379.0379">11570 8979,'0'0,"-59"96,59-96,0 0,0 0,0 21,0-21,0 0,-8 40,8-40,0 35,23-10,3-7,4-8,2-10,-1-14,-7-8,-7-16,-17-11,2-5,-22 5,-1 14,-2 20,-4 15,1 0,11 21,15-9,0-3,29-9,1 0</inkml:trace>
  <inkml:trace contextRef="#ctx0" brushRef="#br0" timeOffset="714.0714">11848 9047,'0'10,"0"0,0-10,0 0,0 0,8 8,-8-8,0 0,8 17,-8-17,17 18,3-7,-20-11,0 0,0 0,0 0,0 0,0 0,0 0,0 0,25 8,-25-8,0 0,0 0,0 0,0 0,0 0,0 0,27 0,-27 0,0 0,0 0,0 0,0 0,0 0,22 0,-22 0,0 0,0 0,0 0,0 0,18-11,-18 11,0 0,0 0,0 0,17-17,-17 17,0 0,0 0,13-24,-13 24,0 0,0-28,0 28,14-33,-15 3,1 5,0 9,0 7,0 9,0 0,0 0,0 0,0-9,19 8,-3 1</inkml:trace>
  <inkml:trace contextRef="#ctx0" brushRef="#br0" timeOffset="977.0977">12173 8997,'9'18,"-10"-2,1-16,0 0,0 0,0 0,0 0,0 0,0 0,0 0,0 0,0 0,0 0,0 0,0 0,0 0,0 0,0 0,0 0,0 0,11 13,-11-13,0 0,0 0,0 0,0 0,0 0,0 0,0 0,0 0,0 0,0 0,0 0,0 0,0 0,0 0,0 0,0 0,9 26,-9-26,0 0,0 0,0 0,0 0,0 0,0 0,0 0,0 0,0 0,0 0,0 0,0 0,0 0,0 0,0 0,0 18,0-18,0 0,0 0,0 0,0 0,0 0,0 0,0 0,0 0,0 0,0 0,0 0,0 0,0 0,0 0,11 11,-11-11,0 0,0 0,0 0,0 0,0 0,0 0,0 0,0 0,0 0,0 0,0 0,0 0,0 0,0 0,0 0,0 0,0 0,0 0,0 0,0 0,0 0,0 0,0 0,0 0,0 0,0 0,0 0,0 0,0 0,0 0,0 0,0 0,0 0,0 0,0 0,0 0,0 0,0 0,0 0,0 0,0 0,0 0,0 0,0 0,0 0,0 0,0 0,0 0,0 0,0-18,0 18,0 0,0 0,0 0,0 0,0 0,0 0,0 0,0 0,-10-23,10 23,0 0,0 0,0 0,0 0,0 0,0 0,0 0,1-31,-1 31,-9-39,9 39,0 0,0 0,0 0,0 0,0 0,0-43,0 43,0 0,0 0,0 0,0 0,17-38,-17 38,0 0,0 0,0 0,19-30,-19 30,0 0,0 0,27-20,-27 20,0 0,28-10,-28 10,25 0,-2-12,-9 10,-5-7</inkml:trace>
  <inkml:trace contextRef="#ctx0" brushRef="#br0" timeOffset="1569.1569">12591 8745,'0'0,"5"94,-5-94,0 0,0 0,0 0,-12 11,12-11,0 0,0 0,-23 21,23-21,0 0,-21 28,21-28,-20 34,4 2,6 3,9 4,8-7,16-6,10-7,11-14,9-9,1-27,-3 3,2-7,-3 1,-4-5,-4 2,-9 1,-12 1,-10 4,-11 2,-15 1,-4 5,-7 6,-4 14,-3-1,-3 16,-4 11,3 12,12 4,15 4,8-1,32-6,14-4,18-9,15-10,11-20,-6 11,-10-8,-12-2,-18-16,-16 1</inkml:trace>
  <inkml:trace contextRef="#ctx0" brushRef="#br0" timeOffset="5371.5369">13188 17922,'0'0,"0"0,0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0,36-13,-36 13,0 0,0 0,0 0,0 0,0 0,0 0,0 0,0 0,0 0,0 0,0 0,0 0,0 0,0 0,0 0,0 0,0 0,0 0,0 0,0 0,0 0,0 0,0 0,0 0,0 0,0 0,0 0,0 0,0 0,0 0,0 0,0 0,0 0,0 0,0 0,0 0,0 0,0 0,0 0,0 0,0 0,0 0,0 0,0 0,0 0,0 0,0-8,0 8,0 0,0 0,0 0,0 0,0 0,0 0,0 0,0 0,0 0,0 0,0 0,0 0,0 0,-11 0,11 0,0 0,0 0,0 0,0 0,0 0,0 0,0 0,0 0,0 0,0 0,0 0,0 0,-8-10,8 10,0 0,0 0,0 0,0 0,0 0,0 0,0 0,0 0,0 0,0 0,-9 0,9 0,0 0,0 0,0 0,0 0,0 0,0 0,0 0,0 0,0 0,0 0,-10 0,10 0,0 0,0 0,0 0,0 0,0 0,0 0,0 0,0 0,0 0,-8 0,8 0,0 0,0 0,0 0,0 0,0 0,0 0,0 0,0 0,-9 0,9 0,0 0,0 0,0 0,0 0,0 0,0 0,0 0,-12 0,12 0,0 0,0 0,0 0,0 0,0 0,0 0,-12 13,12-13,0 0,0 0,0 0,0 0,0 0,-18 12,18-12,0 0,0 0,0 0,0 0,-19 15,19-15,0 0,0 0,0 0,-19 23,19-23,0 0,0 0,-16 31,16-31,0 0,-10 37,10-37,1 47,-1 1,0-48,0 0,1 54,-1-54,15 51,-4-3,-1-3,-10-5,17 0,-6-3,-10-7,11-4,-11-8,-1-7,-18-11,-3 0,-8 2,-6-2,-5-18,0 8,-2-5,1-3,0-2,7-2,11 4,9-4,13 5,1-1,23 3,6 4,4 11,0-1,8 0</inkml:trace>
  <inkml:trace contextRef="#ctx0" brushRef="#br0" timeOffset="5677.5676">13381 18087,'0'24,"1"3,-1-27,0 0,0 0,0 0,0 25,0-25,0 0,0 0,1 49,-1-49,0 0,0 51,0-51,1 46,-1-3,-14-7,15-7,-1-10,0-11,0-8,0-28,-1-5,16-13</inkml:trace>
  <inkml:trace contextRef="#ctx0" brushRef="#br0" timeOffset="5899.5899">13507 17843,'0'0,"0"8,0-8,0 0,0 0,0 0,0 0,0 0,0 0,0 0,0 0,0 0,0 0,0 0,0 0,0 0,0 0,0 0,0 0,0 0,0 0,0 0,0 0,0 0,0 0,0 0,0 18,0-18,0 0,0 0,0 0,0 0,0 0,0 0,0 0,0 0,0 0,0 10,0-10,0 0,0 0,0 0,0 0,0 0,0 0,0 0,0 0,1 8,-1-8,0 0,0 0,0 0,0 0,0 0,0 0,0 0,10 9,-10-9,0 0,0 0,0 0,0 0,0 0,0 0,17 9,-17-9,0 0,0 0,0 0,22 11,-22-11,0 0,0 0,0 0,0 0,22 11,-22-11,0 0,0 0,0 0,18 13,-18-13,0 0,0 0,12 12,-12-12,0 0,9 9,-9-9</inkml:trace>
  <inkml:trace contextRef="#ctx0" brushRef="#br0" timeOffset="6467.6467">13644 18166,'0'0,"0"12,0-12,0 23,-7-2,7 0,1 4,-1-1,0-3,0-1,0-5,0-3,0-12,0 0,0 0,0-20,0-6,10-9,-2-10,4-7,7-1,4 5,7 5,4 14,6 20,3 8,-5 32,1 11,-14 4,-8 8,-5-5,-10-7,6-9,-8-16,1-7,-1-10,0 0,-1-15,14-6,-5-13,10-11,9-12,5-2,7-2,-1 2,8 4,0 6,1 11</inkml:trace>
  <inkml:trace contextRef="#ctx0" brushRef="#br0" timeOffset="7307.7306">14452 17788,'0'14,"1"-4,-1-10,0 0,0 0,0 0,0 0,0 0,0 11,0-11,0 0,0 0,0 0,0 0,10 21,-10-21,0 0,0 0,0 0,0 25,0-25,0 0,0 0,1 39,-1-39,0 0,0 48,0-48,-15 63,-2 12,-7 3,-5-2,9-8,6-11,14-17,1-17,20-15,1-18,1-15,-6-15,-9-12,-10-10,2-1,-17 1,0 1,-5 9,-1 9,2 11,-2 10,-2 11,4 12,2-10,3 10,5-1,11 9,-8 2,9 3,12 4,-1-2,5 1,1-3,-2-4,1 1,-4-13,-4 13,-9-11,9 0,-9 0,0 0,0 0,0 0,8 0,-8 0,10 0,-1 10,1-2,7 2,0-1,4 2,4-2,3 1,4 2,4 2,-5-3,1-1,2 1,-3-11,5 17,-2-7,-4-11,-6 11,-5-10,-6 0,-13-11,10 11,-10-12,-9 12,-6-16,-10 6,-6 10,-4-9</inkml:trace>
  <inkml:trace contextRef="#ctx0" brushRef="#br0" timeOffset="7629.7629">14575 18251,'17'20,"-4"-3,-13-17,0 0,0 0,0 0,17 26,-17-26,0 0,0 0,28 45,-28-45,0 0,26 46,-26-46,23 50,-2-5,0-4,-3-3,-2-1,-6-6</inkml:trace>
  <inkml:trace contextRef="#ctx0" brushRef="#br0" timeOffset="101240.123">7779 13447,'0'0,"0"0,0 0</inkml:trace>
  <inkml:trace contextRef="#ctx0" brushRef="#br0" timeOffset="103280.327">11809 10389,'0'0,"0"0,0 0,0 0,66 87,-66-87,61 65,14 4,24 10,14 10,10 16,8 23,8 19</inkml:trace>
  <inkml:trace contextRef="#ctx0" brushRef="#br0" timeOffset="110656.0645">9245 13039,'0'0,"0"0,0 0,0 0,0 0,0 0,0 0,154 108,-154-108,43 27,3 4,2 0,-2-5,4 1,-1-4,0 0,3 0,-4 1,2-2,-5 1,3 1,-2-2,5 5,3 0,2 1,2 0,0-2,4 0,3 1,3 2,4 3,1 2,3 5,7-1,2 3,9 3,3 3,1-4,1 2,3 3,6 0,2 6,3 2,2 3,12 6,4 9,9 2,3 9,7 7,5-3,0 2,1-3,-9-2,-12-1,-7 1,-14-6,-5-5,-13-3</inkml:trace>
  <inkml:trace contextRef="#ctx0" brushRef="#br0" timeOffset="112886.2875">14071 13056,'0'0,"0"0,0 0,0 0,0 0,-10 102,10-102,0 0,0 63,0-63,-1 61,1-1,-2 2,2 10,8 10,-9 6,2 6,-3 10,4 4,-1 9,0 7,1 1,0 2,-1 3,-8 4,9 2,-1 5,2 3,-1 2,-1 4,1-14,1-15,-2-23</inkml:trace>
  <inkml:trace contextRef="#ctx0" brushRef="#br0" timeOffset="114051.404">14369 14045,'0'0,"0"0,0 0,0 0,0 0,0 0,0 0,0 0,0 0,0 0,0 0,0 0,0 0,0 0,0 0,0 0,0 0,0 0,0 0,0 0,0 0,0 0,0 0,0 0,0 0,0 0,0 0,0 0,0 0,0 0,0 0,0 0,0 0,0 0,160-37,-160 37,42 0,1-1,-2 1,1 18,1-2,-3 7,-5 2,-7 1,-8-4,-12-5,-8-2,0-4,-17 1,2 0,-5 0,-4-1,-1 2,0-2,4 4,10 1,3 2,8 0,0 1,15 5,7 2,9 6,7 5,5 5,2 3,-3 3,-7-5,-9-9,-12-13,-14-21,0 0,-18-31,-2 2,-3-3</inkml:trace>
  <inkml:trace contextRef="#ctx0" brushRef="#br0" timeOffset="114495.4484">12301 13729,'0'0,"0"0,0 0,0 0,0 0,0 0,0 0,0 0,0 0,0 0,0 0,0 0,0 0,0 0,0 0,0 0,0 0,0 0,0 0,0 0,0 0,0 0,0 0,0 0,0 0,0 0,0 0,0 0,0 0,0 0,0 0,0 0,0 0,0 0,0 0,0 0,0 0,0 0,0 0,0 0,0 0,0 0,0 0,0 0,0 0,0 0,0 0,0 0,0 0,0 0,0 0,0 0,0 0,0 0,0 0,0 0,0 0,0 0,0 0,0 0,0 0,0 0,0 0,0 0,0 0,0 0,0 0,0 0,0 0,0 0,0 0,0 0,-36 103,36-103,0 0,-7 40,7-40,0 50,0 7,-8 0,9-4,12-13,3-10</inkml:trace>
  <inkml:trace contextRef="#ctx0" brushRef="#br0" timeOffset="115269.5258">13860 16129,'0'0,"0"0,0 0,0 0,0 0,0 0,0 0,0 0,0 0,0 0,0 0,0 0,0 0,0 0,0 0,0 0,-99 90,99-90,0 0,-34 28,34-28,-32 25,3 0,1 1,-3 6,-7 10,-3 4,-9 8,-5 5,-7 4,-8 3,-11 5,-7 5,-9 3,-5 5,-9 6,-2 7,-20 16,-6 8,-2 4,-1 0,18-15,11-13,16-11,17-18,23-15,17-16</inkml:trace>
  <inkml:trace contextRef="#ctx0" brushRef="#br0" timeOffset="125635.5623">9135 16309,'0'0,"0"0,0 0,0 0,0 0,0 0,0 0,0 0,0 0,0 0,0 0,0 0,0 0,0 0,0 0,0 0,0 0,0 0,0 0,0 0,0 0,0 0,0 0,0 0,0 0,0 0,0 0,0 0,0 0,0 0,0 0,0 0,0 0,0 0,0 0,0 0,0 0,0 0,0 0,0 0,0 0,0 0,0 0,0 0,0 0,0 0,0 0,0 0,0 0,0 0,0 0,0 0,0 0,0 0,0 0,0 0,0 0,0 0,0 0,0 0,0 0,0 0,0 0,0 0,160 16,-132-3,2 1,1 2,4 4,5 5,3 7,2 5,8 6,3 5,3 1,5 2,1-1,3 0,4 3,6 6,5 4,7 8,10 12,14 23,8 40,2 35,0 22,-4-5,-7-34,-10-43,-6-41,-6-25,-2-12</inkml:trace>
  <inkml:trace contextRef="#ctx0" brushRef="#br0" timeOffset="140631.0617">10833 10156,'0'0,"0"0,0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0,114 63,-114-63,0 0,0 0,0 0,0 0,0 0,-17 17,17-17,0 0,0 0,0 0,0 0,-12 13,12-13,0 0,0 0,0 0,-13 19,13-19,0 0,0 0,-14 26,14-26,0 0,-18 30,18-30,-22 36,-3 3,-2 2,-5 6,-7 2,-1 3,-8 7,-5 4,-2 12,-2 2,-4 8,0 3,-6 0,0-1,-4-1,-3-1,-2 4,0 2,-3 2,2 1,-2-1,-1-1,0-2,0-1,-2 0,-6 3,3 7,-8 2,1 6,2-6,6-11,14-12</inkml:trace>
  <inkml:trace contextRef="#ctx0" brushRef="#br0" timeOffset="142841.2827">8335 12952,'0'0,"0"0,0 0,0 0,0 0,0 0,0 0,0 0,0 0,0 0,0 0,0 0,0 0,0 0,0 0,0 0,-26 127,26-127,0 0,0 43,0-43,-12 44,12 1,-13 19,12 16,-13 16,1 17,2 16,9 17,5 13,2 14,11 8,5 8,6 3,7 9,-2 1,3-11,-11-16,-22-31</inkml:trace>
  <inkml:trace contextRef="#ctx0" brushRef="#br0" timeOffset="143591.3577">7059 13401,'0'0,"0"0,0 0,0 0,0 0,0 0,0 0,0 0,0 0,0 0,0 0,0 0,0 0,0 0,0 0,0 0,0 0,0 0,0 0,0 0,0 0,0 0,0 0,0 0,0 0,0 0,0 0,0 0,0 0,0 0,0 0,0 0,0 0,0 0,0 0,0 0,193 19,-146-7,0-4,4 2,6 8,10 9,5 1,-6 6,-7 1,-16 1,-17 0,-17 0,-18 1,-19-3,-10-2,-8 1,1-4,0 1,2-4,2-2,1-1,5-1,6 2,6 2,11 2,13 4,20 2,11 3,13 7,13 9,9 11,10 6,-1-3,-4-20</inkml:trace>
  <inkml:trace contextRef="#ctx0" brushRef="#br0" timeOffset="144480.4466">9723 17131,'0'0,"0"0,0 0,0 0,0 0,0 0,0 0,0 0,0 0,0 0,0 0,0 0,0 0,0 0,0 0,0 0,0 0,0 0,0 0,0 0,0 0,0 0,0 0,0 0,0 0,0 0,168 67,-168-67,29 0,0 8,-1 3,0 5,5 12,8 15,4 12,1 10,-5-1,-13-11,-17-11,-11-14,-21-15,-9-13,-6 2,-5-11,-4 0,-4-1,0 0,-1 3,3 7,8-14,7 14,14 0,7-8,11 8,1 8,25 8,5 13,17 15,13 19,9 19,7 15,-2 3,-3-14,-10-26,-17-36</inkml:trace>
  <inkml:trace contextRef="#ctx0" brushRef="#br0" timeOffset="146217.6203">12010 10660,'0'0,"0"0,0 0,0 0,0 0,24 89,-24-89,0 0,23 63,-23-63,26 63,13-1,17-3,14 9,14 8,11 9,5 7,8 7,6 15,1 3,0 9,2 8,8 0,7 4,7 5,0 2,-8-11,-15-32</inkml:trace>
  <inkml:trace contextRef="#ctx0" brushRef="#br0" timeOffset="149040.9026">11480 13518,'0'0,"0"0,0 0,0 0,0 0,0 0,0 0,0 0,0 0,0 0,0 0,0 0,0 0,0 0,0 0,0 0,0 0,0 0,0 0,0 0,0 0,0 0,0 0,0 0,0 0,0 0,0 0,0 0,0 0,0 0,0 0,0 0,0 0,0 0,0 0,0 0,0 0,0 0,0 0,0 0,0 0,0 0,0 0,152 88,-152-88,29 14,-4-15,0 15,-1-14,1 10,4 0,-3 3</inkml:trace>
  <inkml:trace contextRef="#ctx0" brushRef="#br0" timeOffset="150619.0603">12366 16382,'0'0,"0"0,0 0,0 0,0 0,0 0,0 0,0 0,0 0,0 0,0 0,0 0,0 0,0 0,0 0,0 0,0 0,0 0,0 0,137-109,-137 109,32-30,-4 0,-7 10,-6 2,-2 18,-2-12,1 12,3 0,0 0,3-11,2 11,-1 0,2-1,3 13,8 8,3 9,4 8,0 5,-2 3,-10-4,-10-6,-16-10,-1-6,-9-5,-10-3,-7-2,-5-9,-3 0,-5 1,-1-12,2-2,-1 0,8 1,5 13,10-10,16 9,0 15,11 8,8 12,4 13,1 6,-2-2,-8-8,-14-11,1-9,-10-13,-12-10,-11-2,-5-8,-6-6,-4-3,0-5,6 5,8 3,5 7,11 8,7 0,11 12,-10-1,9 5,-16 2,-2-4,-12-14,-1-11,-1-20,1-17</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55:18.186"/>
    </inkml:context>
    <inkml:brush xml:id="br0">
      <inkml:brushProperty name="width" value="0.05292" units="cm"/>
      <inkml:brushProperty name="height" value="0.05292" units="cm"/>
      <inkml:brushProperty name="color" value="#FF0000"/>
    </inkml:brush>
  </inkml:definitions>
  <inkml:trace contextRef="#ctx0" brushRef="#br0">12473 11056,'0'0,"0"0,0 0,0 0,0 0,0 0,0 0,0 0,0 0,0 0,0 0,0 0,0 0,0 0,0 0,0 0,-60 88,60-88,0 0,-31 39,31-39,-30 46,-2 7,-7 11,-6 7,-2 3,-11-1,-2-8,-8-9,-1-11,-8-8,-1 0,-7 3,-3 7,-2 8,-7 11,-2 9,-4 12,4 10,2 4,4 6,3-3,3-5,4-6,6-8,11 1,9-8,6-5,10-9,8-10,8-9,7-14,6-8,12-9,-10-6,10-8,0 0,0 0,0 0,11 0,-3 0,6 0,-1 0,3 0,4-9,1 9,6 0,1 1,6-11,0 10,3 0,5 18,-2 1,7 6,0 4,9 1,2 0,7 1,6-3,2 1,4-1,7-6,7-7,3-8,6-6,0 6,1-7,1 16,-2 2,4 6,-2 11,1 10,3 9,-1 8,6 5,-3 2,0-5,-2 0,1 0,1-4,1 5,-2 2,3 1,-5-2,-3-1,1-4,-3 1,-1 0,-3-3,-5-4,-4-5,-3 3,3 6,-2 6,-3-2,-3-5,-5-8,-2-6,1-4,-3-2,-4-3,-2-1,-4-1,-6-1,2 5,-1 12,-10 2,-1-2,-8-11,-7-15,-6-7,-3 3,-2 5,-6 5,-12 2,0-4,-15-4,-2-5,-4-3,-9 2,-4 3,-9 4,-6 8,-10 7,-7 8,-4 14,-12 14,-5 18,-9 15,-9 13,-9 13,-12 11,-5 3,-6 0,-1 2,-8-2,-10 4,-6 10,-5-11,7-9</inkml:trace>
  <inkml:trace contextRef="#ctx0" brushRef="#br0" timeOffset="8516.8514">13599 11367,'0'0,"0"0,0 0,0 0,0 0,0 0,0 0,0 0,0 0,0 0,0 0,0 0,0 0,0 0,0 0,190 112,-139-79,7 8,1 0,-1-2,-1 4,2-1,-1 4,-3-5,0 6,1 0,-3-2,4 1,-3 3,3-1,3 5,0 1,5 3,1-1,2 1,0-2,3 3,-2-2,-2-4,-2-3,-5-3,-1-4,0-2,-6 1,0-4,-5 7,-8 17,-7 15,-3 12,-5 1,2-16,4-22,-3-11,4-17,-7-6,-2-7,-2-10,-5 12,-3-12,-4 11,-2-11,-8 17,14 18,0 33,-2 35,0 24,-11 4,3-15,-10-16,-4-24,11-16,-8 2,10 20,-1 37,1 29,1 21,-1-5,0-10,9-22,-9-23,-1-21,-16-14,3-7,3-6,1-1</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55:41.734"/>
    </inkml:context>
    <inkml:brush xml:id="br0">
      <inkml:brushProperty name="width" value="0.05292" units="cm"/>
      <inkml:brushProperty name="height" value="0.05292" units="cm"/>
      <inkml:brushProperty name="color" value="#FF0000"/>
    </inkml:brush>
  </inkml:definitions>
  <inkml:trace contextRef="#ctx0" brushRef="#br0">5692 11691,'0'0,"0"0,0 0,0 0,0 0,0 0,0 0,0 0,0 0,0 0,0 0,0 0,0 0,0 0,0 0,-130 102,75-84,-21 8,-18 16,-11 17,-11 27,-1 23,8 19,8 14</inkml:trace>
  <inkml:trace contextRef="#ctx0" brushRef="#br0" timeOffset="140.0138">4204 13310,'-53'92,"-4"6,15-13,-46 78,9-13,7-20,-18-8,-12 12,-12 3,8 4</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6:59:01.933"/>
    </inkml:context>
    <inkml:brush xml:id="br0">
      <inkml:brushProperty name="width" value="0.05292" units="cm"/>
      <inkml:brushProperty name="height" value="0.05292" units="cm"/>
      <inkml:brushProperty name="color" value="#FF0000"/>
    </inkml:brush>
  </inkml:definitions>
  <inkml:trace contextRef="#ctx0" brushRef="#br0">3364 10968,'0'0,"0"0,0 0,0 0,0 0,0 0,0 0,0 0,0 0,0 0,0 0,0 0,0 0,0 0,0 0,0 0,0 0,0 0,-60 121,60-121,0 0,0 0,0 0,0 0,0 0,-11 29,11-29,0 0,0 0,0 0,0 0,0 16,0-16,0 0,0 0,0 0,0 0,0 0,0 0,0 0,0-8,0 8,0 0,1-23,-1 23,11-35,7-14,-18 49,0 0,0 0,26-68,-26 68,0 0,38-83,-38 83,56-100,13-8,12 4,4 17,-11 23,-9 24,-17 19,-11 12,-5 8,-7 14,-10 15,-16 17</inkml:trace>
  <inkml:trace contextRef="#ctx0" brushRef="#br0" timeOffset="3232.3232">3915 10275,'0'0,"0"0,0 0,0 0,0 0,0 0,0 0,0 0,0 0,0 0,0 0,0 0,0 0,0 0,0 0,0 0,0 0,0 0,0 0,0 0,0 0,0 0,0 0,0 0,0 0,0 0,0 0,0 0,0 0,0 0,0 0,0 0,0 0,0 0,0 0,0 0,0 0,0 0,0 0,0 0,0 0,0 0,0 0,0 0,0 0,0 0,30 104,-30-104,0 0,0 0,-8 41,8-41,0 0,-12 45,12-45,-19 48,-2-1,-8-2,-4-6,-10-4,-4-3,-3-7,2-6,5-5,6-14,5 11,3-12,3 2,6-1,6-8,4 8,10 0,-9 0,9 0,0 0,0 0,0 0,12 0,4 8,7-8,6 14,10-2,8 0,8 1,5 2,-2 0,-6 0,-8 9,-12 8,-13 10,-21 7,-14 1,-21-2,-24-9,-14-9,-9-16,2-13,9-1,9-12,12-2,12-1,13-1,14-6,15-7</inkml:trace>
  <inkml:trace contextRef="#ctx0" brushRef="#br0" timeOffset="3938.3938">3905 11024,'0'0,"0"0,0 0,0 0,0 0,0 0,0 0,0 0,0 0,0 0,0 0,159 45,-159-45,38-21,-4-5,-8 0,-9-1,-17 0,1-1,-1 2,-25 11,-9 15,-12 23,-5 27,9 18,19 5,22-11,37-20,24-22,15-21,5-15,-8-11,-15-2,-16 5,-13 4,-9 7,-9 13,-10-8,11 8,-11 20,-2 2,2 7,-15-2,2-7,-3-6,3-14,0 0,4 0,10-24,-1-3,1-11,26-9,12 0,15 0,6 8,-1 7,-18 7,-13 3</inkml:trace>
  <inkml:trace contextRef="#ctx0" brushRef="#br0" timeOffset="4206.4206">5100 10529,'9'22,"0"13,-9-35,0 0,-1 50,1-50,15 101,-18 28,-1 12,10-17,-9-36,12-49,-9-39,1-46,-7-14,-7-16,-7-1</inkml:trace>
  <inkml:trace contextRef="#ctx0" brushRef="#br0" timeOffset="4355.4353">4937 10873,'-20'14,"4"1,16-15,0 0,0 0,0 0,0 0,0 0,-9 13,9-13,0 0,0 0,0 0,0 0,-17 26,17-26,0 0,0 0,0 0,11 21,-11-21,0 0,0 0,39 21,-39-21,0 0,74 15,-74-15,103-1,18 1,3-21,-7-7,-10-6</inkml:trace>
  <inkml:trace contextRef="#ctx0" brushRef="#br0" timeOffset="4964.4964">7395 10447,'0'0,"0"0,0 0,0 0,0 0,0 0,0 0,0 0,0 0,0 0,0 0,0 0,0 0,0 0,0 0,77 194,-89-150,3 0,0-2,-6 38,14-6,0-15,13-12,8-16,5-19,-8-24,-15-27,-29-27,-22-25,0-14,12 1,29 15,22 29,4 28,-2 21,-16 11,16-10,3 1,16-9,22 0,16 8,19 10,12-1,-1 1,-6 14,-23-2,-26 2,-27 5</inkml:trace>
  <inkml:trace contextRef="#ctx0" brushRef="#br0" timeOffset="5227.5227">7308 10769,'26'0,"13"0,-39 0,0 0,46 11,-46-11,89-1,7 2,-4-1,-18 0,-20-1,-28 1,-24-10,-30 9</inkml:trace>
  <inkml:trace contextRef="#ctx0" brushRef="#br0" timeOffset="5432.5432">7336 11014,'0'0,"18"0,-18 0,0 0,0 0,28 11,-28-11,0 0,60 10,-60-10,92 9,20-10,1 2,-8-20,-18-1,-22 1,-17-1</inkml:trace>
  <inkml:trace contextRef="#ctx0" brushRef="#br0" timeOffset="5835.5835">8061 10962,'0'0,"0"19,0-19,0 0,0 0,0 0,0 0,0 0,0 0,0 0,0 0,0 0,0 0,0 0,0 0,0 0,0 0,0 0,0 17,0-17,0 0,0 0,0 0,0 0,0 0,0 0,0 0,0 0,0 0,0 0,0 0,0 0,0 0,0 0,-1 32,1-32,0 0,0 0,0 0,0 0,0 0,0 0,0 0,0 0,0 0,0 0,0 0,0 0,0 0,12 35,-12-35,0 0,0 0,0 0,0 0,0 0,0 0,0 0,0 0,0 0,0 0,0 0,0 0,-2 29,2-29,0 0,0 0,0 0,0 0,0 0,0 0,0 0,11 20,-11-20,0 0,0 0,0 0,0 0,0 0,0 0,0 0,0 0,0 0,0 0,0 0,0 9,0-9,0 0,0 0,0 0,0 0,0 0,0 0,0 0,0 0,0 0,0 0,0 0,0 0,0 0,0 0,0 0,0 0,0 0,0 0,0 0,0 0,0 0,0-9,0 9,0 0,0 0,0 0,0 0,0 0,0 0,0 0,0 0,0-18,0 18,0 0,0 0,0 0,0 0,0 0,0 0,0 0,-11-28,11 28,0 0,0 0,0 0,0 0,0 0,0 0,-8-37,8 37,0 0,0 0,0 0,0 0,0 0,1-41,-1 41,0 0,0 0,0 0,0 0,-9-49,9 49,0 0,0 0,0 0,1-50,-1 50,0 0,0 0,29-51,-29 51,0 0,34-43,-34 43,48-28,7 19,-4 9,-10 21,-11-6,-11-6,-8-9,-11 0,9-17</inkml:trace>
  <inkml:trace contextRef="#ctx0" brushRef="#br0" timeOffset="6336.6336">8621 10794,'0'0,"9"9,-9-9,0 0,0 0,0 0,0 0,0 0,-1 9,1-9,0 0,0 0,0 0,0 0,15 19,-15-19,0 0,0 0,0 0,8 29,-8-29,0 0,0 0,-1 39,1-39,0 0,16 50,-16-50,-2 55,2-6,-2-10,2-16,0-13,0-10,0 0,0 0,0-22,20-14,1-20,6-6,5 5,-3 16,0 23,1 18,1 20,-2 15,-3 13,-9 3,-4-9,-14-13,13-21,-12-16,1-13,-1-12,19-3</inkml:trace>
  <inkml:trace contextRef="#ctx0" brushRef="#br0" timeOffset="6512.6512">9227 11011,'0'13,"0"-13,0 0,0 0,0 0,0 0,9 0,-9-17,0 17,0 0,10-36,-10 36</inkml:trace>
  <inkml:trace contextRef="#ctx0" brushRef="#br0" timeOffset="6694.6694">9269 10523,'0'0,"0"0,0 0,0 0,0 0,0 0,0 0,0 0,0 0,0 0,0 0,0 0,0 0,0 0,0 0,0 0,0-10,0 10,0 0,0 0,0 0,0 0,30-10,-30 10,0 0,0 0,0 0,40-16,-40 16,0 0,0 0,53-17,-53 17,0 0,53-10,-53 10,40 0,-20 30</inkml:trace>
  <inkml:trace contextRef="#ctx0" brushRef="#br0" timeOffset="7056.7056">9617 10939,'25'0,"1"10,-26-10,0 0,0 0,0 0,27 0,-27 0,0 0,0 0,55 0,-55 0,0 0,51-15,-51 15,44-20,-14-10,-14-3,-15 0,-1 5,-11 4,-14 7,-7 6,-4 11,-5 24,1 20,3 26,8 21,18 11,25-2,36-11,37-24,33-29,18-25,0-22,-21-14</inkml:trace>
  <inkml:trace contextRef="#ctx0" brushRef="#br0" timeOffset="8613.8612">2872 13600,'0'0,"0"0,0 0,0 0,0 0,0 0,0 0,0 0,0 0,0 0,0 0,0 0,0 0,0 0,0 0,0 0,0 0,0 0,0 0,0 0,0 0,0 0,0 0,0 0,0 0,0 0,0 0,0 0,0 0,0 0,0 0,0 0,0 0,0 0,0 0,0 0,0 0,0 0,0 0,0 0,0 0,0 0,0 0,0 0,0 0,0 0,0 0,0 0,0 0,0 0,0 0,0 0,0 0,0 0,0 0,0 0,0 0,0 0,0 0,0 0,0 0,23 100,-23-100,0 0,-1 77,0 12,-9 1,-1-10,0-12,4-24,7-17,-10-16,10-11,-1-11,11-10,-11-15,14-24,0-19,4-20,13-9,11 4,2 16,2 30,-5 23,-10 23,-4 12,-8 0,-7 20,-11-6,-1 6,-9 10,-23 11,-17 10,-10 9,-5-6,13-11,11-17,21-14,20-12,10-20,23-2,15-2,12 4,5 6,2 13,-3 11,-5 13,-13 13,-17 2,-12 3,-16 0,-30 1,-11 0,-19 3,-14-11,0-4,6-9,12-11,15-10,15 1,25-16,-1-5,32-6</inkml:trace>
  <inkml:trace contextRef="#ctx0" brushRef="#br0" timeOffset="8850.8848">3491 13896,'0'10,"2"11,-2-21,0 0,0 0,1 29,-1-29,0 0,-14 60,14-60,-14 77,0-5,4-19,10-32,0-39,-1-26,14-17,-3-12</inkml:trace>
  <inkml:trace contextRef="#ctx0" brushRef="#br0" timeOffset="9025.9025">3470 13620,'0'0,"0"0,0 0,0 0,0 0,0 0,0 0,0 0,0 0,0 0,0 0,0 0,0 0,0 0,0 0,0 0,0 0,0 0,0 0,0 0,0 0,0 0,0 0,0 0,0 0,0 0,0 0,0 0,0 0,0 0,0 0,0 0,0 0,0 0,0 0,0 0,0 0,0 0,0 0,0 0,0 0,0 0,0 0,0 0,0 0,0 0,10 0,-10 0,0 0,0 0,0 0,0 0,18-11,-18 11,0 0,0 0,0 0,30-13,-30 13,0 0,0 0,35-13,-35 13,0 0,36 0</inkml:trace>
  <inkml:trace contextRef="#ctx0" brushRef="#br0" timeOffset="9827.9827">4000 13418,'0'0,"0"0,0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0,-1-20,1 20,0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1,10-1,0 0,0 0,0 0,0 0,0 0,0 0,0 0,0 0,0 0,0 0,0 0,0 0,0 0,0 0,0 0,0 0,0 0,0 0,0 0,0 0,0 0,0 0,0 0,0 0,0 0,0 0,0 0,0 0,0 0,0 0,0 0,0 0,0 0,0 0,0 0,0 0,0 0,0 0,0 0,0 0,0 0,0 0,-9 0,9 0,0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inkml:trace>
  <inkml:trace contextRef="#ctx0" brushRef="#br0" timeOffset="10429.0428">3792 13950,'0'0,"0"0,0 0,0 0,0 0,0 0,0 0,0 0,0 0,0 0,0 0,0 0,0 0,0 0,0 0,0 0,0 0,0 0,0 0,0 0,0 0,0 0,0 0,0 0,0 0,0 0,0 0,0 0,0 0,0 0,0 0,0 0,0 0,0 0,0 0,0 0,0 0,0 0,0 0,0 0,-90-47,90 47,0 0,-47-19,47 19,-38-9,2 10,17 24,20 10,-1 5,32-3,4-7,2-10,3-4,-4-4,-7-2,-8-10,-6 11,-16-11,11 11,-10 17,0 19,3 24,-17 19,-7-1,-4-3,-6-11,-3-24,-8-20,-3-20,-5-11,0-23,8-12,21-15,19-15,34-8,13 3</inkml:trace>
  <inkml:trace contextRef="#ctx0" brushRef="#br0" timeOffset="11281.128">4503 13440,'0'0,"0"0,0 0,0 0,0 0,0 0,0 0,0 0,0 0,0 0,0 0,0 0,0 0,0 0,0 0,0 0,0 0,0 0,0 0,37 97,-37-97,-4 97,0 14,-10-9,-2-21,0-26,3-23,14-19,-11-13,9-12,0-17,10-15,0-23,7-16,9-18,4-7,5 7,1 20,7 30,3 34,2 28,1 23,-10 11,-12 0,-10-7,-17-10,-8-1,-11-6,-13-4,-4-5,0-11,0 0,10-1,7-18,20 0,0 4,34 14,11 0,6 32,-3-1,-6 13,-9 0,-13-6,-9-6,-11-6,-28-3,-6-1,-16 0,-5-4,-8-5,4-3,6-8,11-2,14 0,16-18,12 5,26-4,8-4,12-2,12 2</inkml:trace>
  <inkml:trace contextRef="#ctx0" brushRef="#br0" timeOffset="11454.1453">5042 14109,'0'-11,"12"-8,-12 19,0 0,0 0,0 0,10-26,-10 26,0 0,0 0,11-50,-11 50,0 0,9-63,-9 63</inkml:trace>
  <inkml:trace contextRef="#ctx0" brushRef="#br0" timeOffset="11650.1649">5081 13589,'0'0,"0"0,0 0,0 0,0 0,26-43,-26 43,0 0,35-11,-35 11,30-6,-5 5,-25 1,0 0,20 24,-20-24</inkml:trace>
  <inkml:trace contextRef="#ctx0" brushRef="#br0" timeOffset="11964.1963">5305 13941,'0'0,"0"0,0 0,0 0,0 0,0 0,0 0,0 0,0 0,0 0,0 0,0 0,0 0,0 0,0 0,0 0,0 0,0 0,0 0,0 0,0 0,0 0,0 0,0 0,0 0,0-9,0 9,0 0,0 0,0 0,0 0,-1-18,1 18,0 0,0 0,0 0,-14-27,14 27,0 0,0 0,-1-45,1 45,0 0,-10-47,10 47,1-50,9 6,1 14,3 11,3 8,0 13,3-12,-1 10,-1 0,0 0,-1-11,1-3,0-5,-1 1</inkml:trace>
  <inkml:trace contextRef="#ctx0" brushRef="#br0" timeOffset="12702.2701">5799 13630,'0'0,"0"0,0 0,0 0,0 0,0 0,0 0,0 0,0 0,0 0,0 0,0 0,0 0,0 0,0 0,0 0,-27 28,27-28,0 0,0 0,-58 0,58 0,0 0,-58-1,58 1,-49 28,11 10,16 12,21 4,2-5,28-15,6-12,9-13,1-9,4-9,-1-7,5-10,-5-14,3-10,-3-13,-5-4,-7 1,-9 3,-8 4,-6 4,-12 5,0-2,-8 6,-9-3,-9 2,-2 7,-4 4,1 11,7 11,7 14,4 14,3 16,0 16,7 14,-13 20,13 16,0 19,-10 14,9 4,26-6,12-7,18-18,8-20,9-19,-2-19,-8-10</inkml:trace>
  <inkml:trace contextRef="#ctx0" brushRef="#br0" timeOffset="16410.6409">10044 13119,'0'0,"0"0,0 0,0 0,0 0,0 0,0 0,0 0,0 0,0 0,0 0,0 0,0 0,0 0,0 0,0 0,0 0,0 0,0 0,-59-118,59 118,0 0,0 0,-13-11,13 11,0 0,-18-13,18 13,-20-15,-21-6,-3 6,-6 16,-4 7,-5 21,-2 17,6 13,8 7,14 4,17 2,16-1,20-3,18-6,22-7,19-12,13-16,8-14,2-13,-1-23,-13-16,-13-12,-19-13,-22-14,-25-6,-27-5,-24 2,-24 14,-20 22,-10 19,2 19,13 13,19-15,20-5</inkml:trace>
  <inkml:trace contextRef="#ctx0" brushRef="#br0" timeOffset="17014.7013">10876 12879,'0'0,"0"0,0 0,0 0,0 0,0 0,0 0,0 0,0 0,0 0,0 0,0 0,0 0,0 0,0 0,0 0,0 0,0 0,0 0,0 0,0 0,0 0,0 0,0 0,0 0,0 0,0 0,0 0,0 0,0 0,0 0,0 0,0 0,0 0,-137 79,137-79,-51 25,11 2,9-3,14-5,16-1,11 1,15-1,16 2,9-1,11 0,2 0,-2 3,-8-3,-13 1,-13-4,-15 4,-12 5,-27 5,-16 6,-13 2,-1-9,4-8,17-21,14 0,23-36,13-4,12-2</inkml:trace>
  <inkml:trace contextRef="#ctx0" brushRef="#br0" timeOffset="17328.7327">11317 13004,'0'0,"0"0,0 0,0 0,0 0,0 0,0 0,0 0,0 0,0 0,0 0,0 0,0 0,0 0,74 12,-74-12,0 0,0 0,0 0,-23 34,23-34,0 0,0 0,-14 43,14-43,0 0,-1 55,1-55,0 58,9-6,16-8,12-12,10-15,2-16,0-12,-7-12</inkml:trace>
  <inkml:trace contextRef="#ctx0" brushRef="#br0" timeOffset="17814.7813">11878 13055,'0'0,"0"0,0 0,0 0,0 0,0 0,0 0,0 0,0 0,0 0,0 0,0 0,0 0,0 0,0 0,0 0,0 0,0 0,0 0,0 0,0 0,0 0,0 0,0 0,0 0,0 0,-151 88,151-88,-26 52,12-3,13-8,14-11,12-15,10-15,3 0,1-9,1-7,-7 1,-8 3,-7 3,-7 9,-11 0,12 11,-12 14,14 13,-14 2,15-4,-2-11,10-25,5 0,4-32,2-8,-4-5</inkml:trace>
  <inkml:trace contextRef="#ctx0" brushRef="#br0" timeOffset="18109.8108">12293 13303,'0'17,"0"0,0-17,0 0,0 0,0 0,0 0,0 0,0 0,0 0,0 0,0 0,0 0,0 0,0 13,0-13,0 0,0 0,0 0,0 0,0 0,0 0,0 0,0 0,0 0,0 0,0 23,0-23,0 0,0 0,0 0,0 0,0 0,0 0,0 0,0 0,0 0,0 15,0-15,0 0,0 0,0 0,0 0,0 0,0 0,0 0,0 0,0 0,0 0,0 0,0 0,0 0,0 0,0 0,0 0,0 0,-8 0,8 0,0 0,0 0,0 0,0 0,0 0,0 0,0 0,0 0,0 0,0 0,0 0,-17-22,17 22,0 0,0 0,0 0,0 0,-15-31,15 31,0 0,0 0,0 0,-18-43,18 43,0 0,0 0,-9-53,9 53,0 0,0-64,0 64,11-70,17 3,19 9,18 13,13 13,4 8,2 3,-9 3,-15-10</inkml:trace>
  <inkml:trace contextRef="#ctx0" brushRef="#br0" timeOffset="20284.0282">6620 15660,'0'0,"0"0,0 0,0 0,0 0,0 0,0 0,0 0,0 0,0 0,0 0,0 0,0 0,0 0,0 0,0 0,0 0,0 0,0 0,0 0,0 0,0 0,0 0,0 0,0 0,0 0,0 0,0 0,0 0,0 0,0 0,0 0,0 0,0 0,-40 88,40-88,0 0,0 0,-40 24,40-24,0 0,-44 28,44-28,-49 37,4 9,2 16,7 19,6 9,11 11,9-1,13-8,-1-11,33-19,8-13,17-21,7-19,1-20,-5-17,-7-15,-3-8,1-7</inkml:trace>
  <inkml:trace contextRef="#ctx0" brushRef="#br0" timeOffset="20698.0696">6989 16190,'0'0,"-13"1,13-1,0 0,0 0,0 0,0 0,0 0,0 0,-13 0,13 0,0 0,0 0,0 0,0 0,0 0,-24 16,24-16,0 0,0 0,0 0,0 0,-21 13,21-13,0 0,0 0,0 0,-23 20,23-20,0 0,0 0,-15 27,15-27,0 0,-10 37,10-37,2 47,-1 4,1-1,-1-7,21-7,6-11,11-9,10-16,0 0,-6-27,-8 2,-14 6,-6 4,-15 4,-1 1,-8-4,-16-6,-12 2,-3 4,-8 3,6 13,7-15,19 13,16 0,0 0</inkml:trace>
  <inkml:trace contextRef="#ctx0" brushRef="#br0" timeOffset="21118.1114">7392 16290,'0'0,"0"0,0 0,0 0,0 0,0 0,0 0,0 0,0 0,1 9,-1-9,0 0,0 0,0 0,0 0,0 0,-16 12,16-12,0 0,0 0,0 0,0 0,-14 20,14-20,0 0,0 0,0 0,-14 28,14-28,0 0,0 0,-17 40,17-40,0 0,-7 42,7-42,1 38,8-9,13-9,6-10,4-10,1 0,-1 0,-4-9,-7-7,-7-6,-15-13,-1-10,-22-7,-5-2,-6 6,-3 14,6 16</inkml:trace>
  <inkml:trace contextRef="#ctx0" brushRef="#br0" timeOffset="21843.1841">7478 15697,'0'0,"0"0,0 0,0 0,0 0,0 0,0 0,0 0,103 159,-103-159,22 98,-2 4,-4-3,-4-7,-10-21,8-22,-9-23,-1-14,0-12,-10 0,-6-22,2-4,-1-9,13-9,1-3,20-2,-1 5,5 5,4 4,0 5,1 2,-3 8,-6 3,-6 7,-13 10,0 0,0 0,-17 18,0-2,1-3,1 0,4-1,-1 1,-1 4,4 5,2 10,8 10,0 6,25-7,5-14,5-16,6-20,1-14,-7-10,-2-11,-7-1,2-4</inkml:trace>
  <inkml:trace contextRef="#ctx0" brushRef="#br0" timeOffset="22038.2036">8131 15904,'10'28,"3"2,-13-30,0 0,0 0,14 30,-14-30,0 0,25 53,-25-53,24 47,-8-13,-14-24,-4-20,-6-26,-12-20,-6-18</inkml:trace>
  <inkml:trace contextRef="#ctx0" brushRef="#br0" timeOffset="22217.2215">7993 15470,'0'0,"0"0,0 0,0 0,0 0,0 0,0 0,0 0,0 0,0 0,0 0,0 0,0 0,0 0,0 0,0 0,119 81,-119-81</inkml:trace>
  <inkml:trace contextRef="#ctx0" brushRef="#br0" timeOffset="22595.2591">8351 15976,'15'1,"2"8,-17-9,0 0,0 0,0 0,0 0,0 0,0 0,15 0,-15 0,0 0,0 0,0 0,0 0,0 0,28 0,-28 0,0 0,0 0,0 0,0 0,27-9,-27 9,0 0,0 0,0 0,21-21,-21 21,0 0,0 0,16-26,-16 26,0 0,12-36,-12 36,-1-40,0 2,0 11,-20 15,0 12,-2 29,4 14,8 18,12 13,1 1,16-4,5-11,6-14,5-14,5-12,-3-20,-6 0,-12-31,-10-2</inkml:trace>
  <inkml:trace contextRef="#ctx0" brushRef="#br0" timeOffset="23540.3538">7011 17052,'0'0,"0"0,0 0,0 0,0 0,0 0,0 0,0 0,0 0,0 0,0 0,0 0,0 0,0 0,0 0,0 0,0 0,0 0,0 0,0 0,0 0,0 0,0 0,0 0,0 0,0 0,0 0,0 0,0 0,0 0,0 0,0 0,0 0,0 0,0 0,0 0,0 0,0 0,0 0,0 0,0 0,0 0,0 0,-151 110,151-110,2 79,12 3,6-1,1-16,0-20,-3-16,-6-16,-2-13,0-22,-11-14,10-11,-11-13,0-11,1-3,-2-2,1 8,1 15,0 22,8 15,-7 16,12 20,-3 12,2 9,3-1,-3-14,1-18,6-22,0-21,6-15,-1-8,-3-5,1 4,-5 14,1 13,-1 17,1 15,-2 34,2 20,2 11,0 1,0-6,-1-17,0-15,-2-10,2-8,-2-10,0 0,1 0,-2-14,-3-10,-1-8,-15-11,17 4,-6 6,1 9</inkml:trace>
  <inkml:trace contextRef="#ctx0" brushRef="#br0" timeOffset="23937.3934">7682 16905,'0'11,"-8"4,8-15,0 0,0 0,0 0,0 0,0 20,0-20,0 0,0 0,0 0,1 37,-1-37,0 0,0 0,1 40,-1-40,0 0,15 41,-15-41,14 33,4-8,-2-11,3-14,2-12,-6-7,-3-8,-5-4,-8-2,1-5,-16 1,-5 3,-5 9,-2 13,3 12,6 0,8 12,12-3,-1-9,21 0,-1-25</inkml:trace>
  <inkml:trace contextRef="#ctx0" brushRef="#br0" timeOffset="24323.4321">7911 16817,'12'25,"-1"-1,-11-24,0 0,0 0,0 0,9 24,-9-24,0 0,0 0,21 47,-21-47,0 0,19 43,-19-43,15 31,-5-12,-10-9,13-10,-13 0,10-25,-11-5,0-15,0-7,7-2,-7 10,17 11,1 21,5 24,4 21,-2 17,1 2,-5-7,-2-21,-1-24,-6-28,3-15,-1-16,1-3</inkml:trace>
  <inkml:trace contextRef="#ctx0" brushRef="#br0" timeOffset="24727.4725">8405 16507,'0'0,"-10"10,10-10,0 0,-10 8,10-8,-16 15,-8 1,24-16,0 0,0 0,0 0,0 0,0 0,0 0,0 0,0 0,0 0,0 0,0 0,0 0,0 0,-24 20,24-20,0 0,0 0,0 0,0 0,0 0,0 0,0 0,0 0,0 0,0 0,0 0,0 0,-21 18,21-18,0 0,0 0,0 0,0 0,0 0,0 0,0 0,0 0,0 0,0 0,0 0,-21 17,21-17,0 0,0 0,0 0,0 0,0 0,0 0,0 0,0 0,0 0,0 0,-12 12,12-12,0 0,0 0,0 0,0 0,0 0,0 0,0 0,0 0,0 0,0 0,0 0,0 0,0 0,0 0,0 0,0 0,0 13,0-13,0 0,0 0,0 0,0 0,0 0,0 0,0 0,0 0,0 0,0 0,0 0,0 0,0 0,0 0,0 0,17 13,-17-13,0 0,0 0,0 0,0 0,0 0,28 8,-28-8,0 0,0 0,0 0,0 0,39 0,-39 0,0 0,0 0,0 0,39 11,-39-11,0 0,0 0,48 0,-48 0,0 0,42 0,-42 0,40 13,-1 0,-9 7,-8 8,-8 9,-13 9,-11 2,-11 1,-4-15,-1-13,-3-21,7-21,6-13</inkml:trace>
  <inkml:trace contextRef="#ctx0" brushRef="#br0" timeOffset="25018.5016">8616 16207,'0'0,"12"18,-12-18,0 0,0 0,11 19,-11-19,0 0,23 44,-23-44,31 66,1 13,5 12,0 4,-2-10,-5-14,-7-19,-12-22,-11-18,-25-21,-9-21,-15-18,-6-21</inkml:trace>
  <inkml:trace contextRef="#ctx0" brushRef="#br0" timeOffset="25575.5573">8564 16618,'19'0,"3"0,-22 0,0 0,0 0,0 0,27 0,-27 0,0 0,0 0,52 0,-52 0,0 0,57 1,-57-1,57-17,0-1,-2 0,-6 2,-6 0,-6 0,-14 0,-3 2,-10 6,-10 8,0 0,0 0,-8 0,-6 13,-6 2,-1 6,5 11,4 7,13-2,12-4,10-16,10-9,8-9,-2-9,0-2,-7-5,-8 0,-7 1,-18-10,0-3,-14-7,-10-1,-6 10,3 10,3 17,7 14,19 14,0 10,20-4,9-14,1-20</inkml:trace>
  <inkml:trace contextRef="#ctx0" brushRef="#br0" timeOffset="26531.6528">9263 16207,'0'0,"0"0,0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0,65 61,-65-61,0 0,0 0,14 41,-14-41,0 0,18 55,-18-55,20 61,1-5,-21-56,17 41,-7-15,-10-13,0-13,0 0,0 0,0 0,0 0,0-25,-20-12,7-20,11-17,11-6,19 4,15 12,8 14,4 7,1 0</inkml:trace>
  <inkml:trace contextRef="#ctx0" brushRef="#br0" timeOffset="32698.2695">5805 10978,'0'0,"0"0,0 0,0 0,0 0,0 0,0 0,0 0,0 0,0 0,0 0,0 0,0 0,0 0,0 0,0 0,0 0,0 0,0 0,0 0,0 0,0 0,0 0,0 0,0 0,0 0,0 0,0 0,0 0,0 0,0 0,0 0,0 0,0 0,0 0,0 0,0 0,0 0,0 0,0 0,0 0,0 0,0 0,0 0,0 0,220-21,-128 7,18 1,10 4,2 9,-6-1,-10 2,-8-3,-13 11,-12-8,-14 9,-11-10,-15 0,-11 8,-12-8,-10 0,0 0,0 0,-20 0,-2-12,-6 2,-4-4,0-5,-1 2,1-4,2 1,3 0,3 0,-1-1,5 0,0 1,3 2,3 5,4 5,10 8,0 0,0 0,17 0,12 14,11 3,9 5,3 1,-2-1,0 1,-9-4,-5-1,-9 0,-7-1,-6-1,-14 1,-1 0,-23-2,-9 2,-10-1,-5-3,2 5,6 0,8-3,5-5,9-10</inkml:trace>
  <inkml:trace contextRef="#ctx0" brushRef="#br0" timeOffset="34144.4141">6953 10355,'0'0,"0"0,0 0,0 0,0 0,0 0,0 0,0 0,0 0,0 0,0 0,0 0,0 0,0 0,0 0,0 0,0 0,0 0,0 0,0 0,0 0,0 0,0 0,0 0,0 0,0 0,0 0,0 0,0 0,0 0,0 0,0 0,0 0,0 0,0 0,0 0,0 0,0 0,0 0,-33 102,33-102,0 0,0 0,0 0,0 0,0 0,0 0,0 0,0 0,0 0,0 0,0 0,-12 0,12 0,0 0,0 0,0 0,-12 11,12-11,0 0,0 0,-26 1,26-1,0 0,-35 16,-9-16,-5 12,-5-12,-7 1,2 7,-2-8,0 1,-2-1,-4 0,-4-11,-5 11,-1-11,1 11,8-7,8 7,13 0,6 1,6-12,4 11,5 0,5-1,5-8,5 9,11 0,-9 0,9 0,0 0,0 0,0 0,0 0,0 0,0 0,8 0,4 0,11 2,8-12,4 10,3-11,-5 10,-4-12,-5 14,-3-15,0 14,-1-14,5 6,0-1,-3 9,-6-10,-8 10,-8 0,0 0,0 0,0 0,0 0,0 0,0 0,-10 0,-7 0,-11 10,-8-1,-3-1,0-8,4 14,4-14,4 9,6-9,5 0,1 0,5 0,10 0,-11 0,11 0,0 0,0 0,0 0,0 0,0 0,0 9,0-9,0 0,0 0,0 0,0 10,13 0,-6 3,5 3,5 2,3 6,3-1,2 0,-1-1,-3-3,-3-2,-1-3,-5-4,-2-10,-10 0,-14-24</inkml:trace>
  <inkml:trace contextRef="#ctx0" brushRef="#br0" timeOffset="41730.1726">8735 15527,'0'0,"0"0,0 0,0 0,0 0,0 0,0 0,0 0,0 0,0 0,0 0,0 0,0 0,0 0,0 0,0 0,0 0,0 0,0 0,0 0,0 0,0 0,0 0,0 0,0 0,0 0,0 0,0 0,0 0,0 0,0 0,0 0,0 0,0 0,0 0,0 0,0 0,0 0,0 0,0 0,0 0,0 0,0 0,0 0,0 0,0 0,0 0,0 0,0 0,0 0,0 0,0 0,0 0,0 0,0 0,0 0,0 0,0 0,0 0,0 0,0 0,0 0,51-68,-51 68,0 0,0 0,0 0,16-21,-16 21,0 0,0 0,22-27,-22 27,0 0,29-32,-29 32,35-38,1-1,-36 39,38-37,6-3,0-1,9-4,5-7,5-5,4-7,0-5,-1 2,-2-4,-7 0,-2-1,-6 1,3 4,-5 2,-1 0,3 5,-1 0,-2 2,-5 8,-6 6,-9 7,-7 9,-5 7,0 4,-4 1,2 0,3 1,-1 5</inkml:trace>
  <inkml:trace contextRef="#ctx0" brushRef="#br0" timeOffset="42186.2182">9938 13925,'-9'0,"9"0,0 0,0 0,0 0,0 0,0 0,0 0,0 0,0 0,0 0,0 0,0 0,0 0,0 0,0 0,0 0,-18 1,18-1,0 0,0 0,0 0,0 0,0 0,0 0,0 0,0 0,0 0,0 0,0 0,0 0,0 0,-22 13,22-13,0 0,0 0,0 0,0 0,0 0,0 0,0 0,0 0,0 0,0 0,0 0,0 0,-21 0,21 0,0 0,0 0,0 0,0 0,0 0,0 0,0 0,0 0,0 0,0 0,0 0,-27 9,27-9,0 0,0 0,0 0,0 0,0 0,0 0,0 0,0 0,0 0,0 0,-27 0,27 0,0 0,0 0,0 0,0 0,0 0,0 0,0 0,0 0,0 0,-22 9,22-9,0 0,0 0,0 0,0 0,0 0,0 0,0 0,0 0,-19 0,19 0,0 0,0 0,0 0,0 0,0 0,0 0,0 0,-12 0,12 0,0 0,0 0,0 0,0 0,0 0,0 0,-8 8,8-8,0 0,0 0,0 0,0 0,0 0,0 0,0 0,0 0,0 0,0 0,0 0,0 0,0 0,0 0,0 0,0 0,0 0,0 0,0 0,0 0,22 0,-22 0,0 0,23 0,-23 0</inkml:trace>
  <inkml:trace contextRef="#ctx0" brushRef="#br0" timeOffset="42540.2535">10118 13884,'0'0,"12"0,-12 0,0 0,0 0,0 0,0 0,0 0,0 0,0 0,0 0,0 0,0 0,0 0,0 0,0 0,0 0,0 0,0 0,0 0,0 0,0 0,0 0,0 0,0 0,0 0,0 0,0 0,0 0,0 0,0 0,0 0,17 0,-17 0,0 0,0 0,0 0,0 0,0 0,0 0,0 0,0 0,0 0,0 0,0 0,0 0,11 0,-11 0,0 0,0 0,0 0,0 0,0 0,0 0,0 0,0 0,0 0,0 0,0 0,12 0,-12 0,0 0,0 0,0 0,0 0,0 0,0 0,0 0,0 0,0 0,0 0,13 0,-13 0,0 0,0 0,0 0,0 0,0 0,0 0,0 0,0 0,0 0,11 10,-11-10,0 0,0 0,0 0,0 0,0 0,0 0,0 0,0 0,14 9,-14-9,0 0,0 0,0 0,0 0,0 0,0 0,0 0,11 12,-11-12,0 0,0 0,0 0,0 0,0 0,0 0,11 12,-11-12,0 0,0 0,0 0,0 0,0 0,11 14,-11-14,0 0,0 0,0 0,0 0,0 14,0-14,0 0,0 0,0 0,15 14,-15-14,0 0,0 0,8 13,-8-13,0 0,1 14,-1-14,15 15,-15 3,15 4,-2 4,-2 4,7 3,6 6,9 8,8 4,11 6</inkml:trace>
  <inkml:trace contextRef="#ctx0" brushRef="#br0" timeOffset="47053.7048">7522 11526,'0'0,"0"0,0 0,0 0,0 0,0 0,0 0,0 0,0 0,0 0,0 0,0 0,0 0,0 0,0 0,0 0,0 0,0 0,0 0,0 0,0 0,0 0,0 0,0 0,0 0,0 0,0 0,0 0,0 0,0 0,0 0,0 0,0 0,0 0,0 0,0 0,0 0,0 0,0 0,0 0,0 0,0 0,0 0,0 0,0 0,0 0,51-87,-51 87,0 0,0 0,0 0,0 0,20-16,-20 16,0 0,0 0,0 0,18-14,-18 14,0 0,0 0,18-13,-18 13,0 0,15-9,2 10,-4-9,0 6,5-1,-18 3,0 0,0 0,9 0,-9 0,0 0,0 0,-22 23,-11 8,-16 13,-14 11,-9 6,-6 3,-6 1,-4 0,1 0,5-1,1-3,3 2,-3 0,-1 4,-3 2,3-2,6-4,10-6,6-4,12-7,6-6,4-3,5-3,4-5,8-6,5-9,16-14,-10 11,10-11,0 0,0-13,-13-1,3-9,11-8,-1-9,11-8,2-10,-2-2,-10 3,8 8,-8 10,0 11,-15 9,16 5,-2 14,0-7,0 7,-11 8,11 18,-18 16,-1 19,-2 14,1 5,6 4,13 3,-2-9,2-9,0-11,12-19,0-5,-1-11,4-6,13-3,19-14,21-8,20-31,5-24,-12-10</inkml:trace>
  <inkml:trace contextRef="#ctx0" brushRef="#br0" timeOffset="50468.0463">6476 13808,'0'0,"0"0,0 0,0 0,0 0,0 0,0 0,0 0,0 0,0 0,0 0,0 0,0 0,0 0,0 0,0 0,0 0,0 0,0 0,0 0,0 0,0 0,0 0,0 0,0 0,0 0,0 0,0 0,0 0,0 0,0 0,0 0,0 0,0 0,0 0,0 0,0 0,0 0,0 0,0 0,0 0,0 0,0 0,0 0,0 0,0 0,0 0,0 0,0 0,0 0,29 103,-29-103,0 0,17 36,-17-36,14 50,14 16,6 8,10 8,3-1,6-3,3-3,-1 1,6 5,3 2,1 3,6 3,0-6,-2-2,-6-12,-5-6,-10-9,-6-9,-7-8,-6-4,-9-8,-4-7,-6-7,-10-11,0 0,0 0</inkml:trace>
  <inkml:trace contextRef="#ctx0" brushRef="#br0" timeOffset="51133.1128">7505 15224,'-1'-12,"1"0,0 12,0 0,0 0,0 0,0 0,0 0,-1-12,1 12,0 0,0 0,0 0,0 0,0-26,0 26,0 0,0 0,0 0,-1-30,1 30,0 0,0 0,8-36,-8 36,0 0,7-42,-7 42,8-49,4-8,4-7,-3-5,-1 1,-1 2,-4 8,-8 11,11 15,-10 11,0 21,0-8,0 8,0 0,0 17,1 5,13 12,-5 10,4 6,3 6,2 6,0 0,3 5,-1-4,3-4,-3-2,1-7,0-4,-2-7,-6-8,-5-9,-7-7,-1-7,-19-8,-9 12,-7-12,-7 1,-6-1,-9-1,-7 2,-11-10,-8-1,-7-2,-9-3,-10-5,-3-1,1-8,11 3,13 2,12 4</inkml:trace>
  <inkml:trace contextRef="#ctx0" brushRef="#br0" timeOffset="62473.2467">6504 13061,'0'0,"0"0,0 0,0 0,0 0,0 0,0 0,0 0,0 0,0 0,0 0,0 0,0 0,0 0,0 0,172-84,-124 58,-33 18,1-2,0 0,16-10,1-1,2 0,7-2,3-3,11-8,7-12,12-17,10-16,9-17,19-20,4-2,-2 2,2 6,-15 22,-1 7,-3 5,0 8,-4-2,-4 5,-11 5,-13 6,-16 10,-19 12,-13 12,-18 10,0 10,-20-8,-11 8,-10-1,-15 1,-7 18,-10-7,-3 6,10 3,13-2,21-5,18-13,14 8,12-8,19-18,23 0,15-1,11 2,-3 3,-8 0,-13 14,-10-8,-9 18,-7 9,-3 10,-8 5,-6 6,-5-3,0 2,1-7,5-4,2-10</inkml:trace>
  <inkml:trace contextRef="#ctx0" brushRef="#br0" timeOffset="63650.3644">4843 12867,'0'0,"0"0,0 0,0 0,0 0,0 0,0 0,0 0,0 0,0 0,0 0,0 0,0 0,0 0,0 0,0 0,0 0,0 0,0 0,0 0,0 0,0 0,20-91,-20 91,0 0,0 0,0 0,-7-11,7 11,0 0,0 0,-14-17,14 17,0 0,-17-26,17 26,-35-57,-8-18,-3-17,-3-12,2-7,-4 4,0 4,-1 12,2 3,-2 6,4 2,-1 6,8 7,2 6,3 9,9 10,6 11,8 12,13 8,-11 12,11-1,0-9,0 9,0 11,11 7,1 16,-2 17,-2 9,-9 8,0 1,0 1,-12-4,5-13,7-17,-11-18,12-18,0 0,0 0,-10 0,1-25,-7-10,1-10,-2-7,3-5,1 3,4 11,0 8,9 10,-12 11,12 4,0 10,0-8,14 8,5-8,11 8,10-9,5 9,9-10,5 9,0-15,-5 7,-6 9,-14-11,-11 11,-11 0,-11-20,-9-11</inkml:trace>
  <inkml:trace contextRef="#ctx0" brushRef="#br0" timeOffset="99057.9047">6371 11111,'0'0,"0"0,0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0,97 37,-97-37,0 0,0 0,0 0,0 0,0 0,0 0,0 0,0 0,0 0,0 0,0 0,0 0,0 0,0 0,0 0,0 0,0 0,0 0,0 0,0 0,0 0,0 0,0 0,0 0,0 0,0 0,0 0,0 0,0 0,0 0,0 0,0 0,0 0,0 0,0 0,0 0,0 0,0 0,0 0,0 0,0 0,0 0,0 0,0 0,0 0,0 0,0 0,0 0,0 0,0 0,0 0,0 0,0 0,0 0,0 0,-11 0,11 0,0 0,0 0,0 0,0 0,0 0,0 0,0 0,0 0,0 0,-10 0,10 0,0 0,0 0,0-18,0 18,0 0,0-18,0 18</inkml:trace>
  <inkml:trace contextRef="#ctx0" brushRef="#br0" timeOffset="101409.1399">4235 12819,'0'0,"0"0,0 0,0 0,0 0,0 0,0 0,0 0,0 0,0 0,0 0,0 0,0 0,0 0,0 0,0 0,0 0,0 0,0 0,0 0,0 0,0 0,0 0,0 0,0 0,0 0,0 0,0 0,0 0,0 0,0 0,0 0,0 0,0 0,0 0,0 0,0 0,0 0,0 0,0 0,0 0,0 0,0 0,0 0,0 0,0 0,0 0,0 0,0 0,0 0,0 0,0 0,0 0,0 0,0 0</inkml:trace>
  <inkml:trace contextRef="#ctx0" brushRef="#br0" timeOffset="112114.2103">3864 11171,'0'0,"0"0,0 0,0 0,0 0,0 0,0 0,0 0,0 0,0 0,0 0,0 0,0 0,0 0,0 0,0 0,0 0,0 0,0 0,0 0,0 0,0 0,0 0,0 0,0 0,0 0,113 87,-113-87,0 0,12 0,-12 0,0 0,0 0,8 0,-8 0,0 0,26 0,-26 0,41 0,17-1,14 12,7 4,-2 0,-5 1,-7 0,-11-3,-7-2,-1-4,5-7,11 13,13-14,6 0,4 1,-8 1,-7-13,-13 11,-13-8,-9 9,-4 0,-6 0,-3-9,-6 9,-5 0,-10-17,11 1,-11-10,-1-9,1-3,10-6,-9-2,7-3,-8 1,12-2,-12-2,14-7,-14-4,11-3,-9-4,-2 1,9 4,-7 4,-2 10,0 9,-1 6,1 5,0 3,-14-3,2-3,-6 1,-6 2,-5 2,-3 4,-2 6,0 2,-1 6,-1 3,-6 9,-9-1,-8-10,-12 10,-5-10,-8 10,-1-19,-5 5,-3 0,-4-5,3 2,-1-4,-5-1,1 6,-6-7,-8 1,6 4,1-1,3 6,6 2,4 0,6 12,7-15,1 14,5-11,1 13,4-12,4 9,9 1,9 1,7-1,11 0,5-1,5 1,4 9,-2 3,-4 7,-1 9,0 5,4 4,0 4,3 3,3 7,2 0,7 4,-8 5,10 2,-1 1,-1 6,-9 1,10 5,-1 1,1-4,-1 3,-7-6,7-2,1-4,0-1,1-5,-3-7,2-9,1-11,0-9,-1-7,1-6,0-8,0 0,0 0,0 10,13-10,-1 0,5 10,9-10,3 0,5-1,7-11,1 12,12-14,6 14,9-14,10 14,9 0,6-8,9 8,6-2,9 10,12-8,13 8,21-10,11 16,11 0,-4 11,-9 14,-15 6,-13 2</inkml:trace>
  <inkml:trace contextRef="#ctx0" brushRef="#br0" timeOffset="137674.7661">5767 11344,'0'0,"0"0,0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0,19-14,-19 14,0 0,0 0,0 0,41 0,-41 0,0 0,0 0,54 0,-54 0,0 0,62 0,-62 0,65-1,-2 1,5 10,0-11,3 0,9 1,7 0,8 7,2-5,-4-2,-7-2,-9-11,-7 13,-5-17,-2 5,1-1,-2 2,0-5,-5 0,-3-1,-8-1,-7-1,-7 3,-5-3,-5-2,-7-1,-5-2,-8-2,-2-2,0 0,-15-2,-9-1,-10 1,-9-2,-11 0,-5 0,-3-1,-4 2,-3 0,-3 2,0 1,1 3,-3 6,-1 0,-1 4,-1 4,-4 3,-1 7,-1 1,-6 2,2 11,2-1,6 1,6 2,7 3,6 0,7 3,1 1,5 4,4 3,5 2,1 1,10-2,2-3,6-3,2-2,2-2,3-2,2 1,10 3,-1 1,1 3,18-1,3 1,0-1,8-2,5-1,9-4,3-4,10-2,3-3,9-9,9 9,2-10,8 1,5 1,3 8,2-9,3 21,-1-8,-4 6,-7 2,-12-3,-12-10,-13-8</inkml:trace>
  <inkml:trace contextRef="#ctx0" brushRef="#br0" timeOffset="148817.8803">5834 13132,'0'0,"0"0,0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0,117-36,-117 36,0 0,0 0,27-18,-27 18,0 0,32-16,-32 16,35-16,4-1,3 0,0 1,0 0,-5 0,-1 3,-1-3,-2 3,0-1,3-3,0-3,2-4,5-4,-1-2,-1-2,-2 2,2-1,-1 2,3-1,-1-1,1-4,5-4,-2-1,5-2,-2 1,-1-1,3 3,-7-3,2-2,-3 0,1-5,0 2,3-1,1-2,4 4,-1-1,-5-2,0 1,-6-2,1 2,-3 2,-3 1,2 3,-5 1,0 0,-5 4,-3 1,-4 1,-5 3,-2 5,-1 2,-12 4,15 2,-15 3,1 1,-1 3,-15 2,-2 2,-8 7,-6-9,-3 10,-3 0,-2 1,0 9,-2-1,-3 2,1 3,-3 2,1 2,-7 3,3 0,-2 3,-4 1,-1 1,-4 0,0-1,0 3,-2-2,-3 4,2-1,-2 3,-2 4,-1 0,-1 3,1 1,-3 2,2-2,0 3,-3 2,3-5,-3 3,2-2,1 2,-1-3,4 4,2-4,0 2,4-3,1 2,4-2,0 5,4-2,1 0,3-4,4 2,7-3,3-2,3-3,5-1,2-5,5 0,1-1,6-1,11 2,-1 1,1-1,-1-4,17 1,0-1,0-4,5-1,1 1,3-6,6 0,1 0,4-1,3-3,3 2,6-10,1 0,1 0,1-10,3 10,-2-12,7 12,-2-12,4 12,2-15,-2 13,4-12,-2 15,-3-17,0 7,-2-3,-1-3,-7-9,-6-6</inkml:trace>
  <inkml:trace contextRef="#ctx0" brushRef="#br0" timeOffset="156312.6297">7856 14924,'0'0,"0"0,0 0,0 0,0 0,0 0,0 0,0 0,0 0,0 0,0 0,0 0,0 0,0 0,0 0,0 0,0 0,0 0,0 0,0 0,0 0,0 0,0 0,0 0,0 0,0 0,0 0,0 0,0 0,0 0,0 0,0 0,0 0,0 0,0 0,0 0,0 0,0 0,0 0,0 0,0 0,0 0,0 0,0 0,0 0,0 0,0 0,0 0,0 0,0 0,100-109,-100 109,0 0,0-21,0 21,19-44,-9 5,-12 1,1-4,-9-3,-8-8,-6 1,-4-3,-5 1,-5 2,-1 0,-5-3,-3 2,-8-5,-7 0,-6-2,-7-1,-4 6,1 2,-2 4,0 6,2 3,2 5,1 2,6 5,0 4,-2 2,4 3,0 2,3 8,4 9,0 1,1 9,2 5,-1 3,7 5,3 7,6 3,7 9,1-1,10 9,6 7,11 3,10 10,9-1,9 9,7 6,7-1,6 7,5-4,-2-3,3-1,-1-2,8-3,2-2,10-1,1-6,2-2,2-6,-2-5,-3-3</inkml:trace>
  <inkml:trace contextRef="#ctx0" brushRef="#br0" timeOffset="156569.6554">7200 15396,'31'13,"1"-4,-32-9,0 0,0 0,32 9,-32-9,0 0,66 17,-66-17,64 12,2-2,-3-10,-3 0,-4-1,-8-12,-7-10,-7-5,-4-12,-4-12,-8-16,-8-18,-13-18,-1-14,-8-8,-2-6,11 1</inkml:trace>
  <inkml:trace contextRef="#ctx0" brushRef="#br0" timeOffset="158326.8309">8884 15675,'0'0,"0"0,0 0,0 0,0 0,0 0,0 0,0 0,0 0,0 0,0 0,0 0,0 0,0 0,0 0,238 73,-196-73,-5 0,0 0,35 1,-3-21,0 2,-3-12,-2-13,-3-18,0-12,-4-9,-2-7,-6 1,-2 1,-4-2,-2-3,-3-1,-4-1,-3-3,0-2,-4-4,-4 1,-2 4,-7 4,-4 8,-2 5,-8 8,-2 7,2 7,-20 3,-3 6,-5 3,-6 5,-2 3,-8 4,-1 7,-3 7,-3 7,-4 14,0 1,-5 10,2 11,1 8,2 12,3 13,5 4,-1 6,4 6,2 2,5 2,1 4,1 4,5-1,0 2,-1-3,1-1,2-3,-1-2,2-4,3-5,3-3,5-4,2-3,2-2,14 2,-12 1,11-1,1-2,10-3,-2-6,6-2,1-4,0-3,4-1,0-3,7-1,1 2,2-3,1-1,0-2,-1-5,4 1,-3-2,5 2,1-4,2 0,1-3,-4-5,-2-1,-4-10,-3 8,0-7,-1-12,-6-1,0-7,-2-7,-7-5,-2-7,-12-3,11 1,-11 4,19 6</inkml:trace>
  <inkml:trace contextRef="#ctx0" brushRef="#br0" timeOffset="180800.0782">9135 11580,'0'0,"0"0,0 0,0 0,0 0,0 0,0 0,0 0,0 0,0 0,0 0,0 0,0 0,0 0,0 0,0 0,0 0,0 0,0 0,0 0,0 0,0 0,0 0,0 0,0 0,0 0,0 0,0 0,0 0,0 0,0 0,64 111,-64-111,0 0,0 0,0 0,0 0,0 0,0 0,9 18,-9-18,0 0,0 0,0 0,0 0,0 0,6 8,-6-8,0 0,0 0,0 0,0 0,0 0,0 0,0 0,0 0,0 0,0 0,0 0,0 0,0 0,0 0,0 0,0 0,24 0,7 30,19 15,10 18,6 15,0 10,-3 1,0 1,1 1,0-5,-7-8,-4-8,-3-9,-4-4,0-2,-1 0,-5-4,-4-4,-10-8,-13-13,-13-8,0-18</inkml:trace>
  <inkml:trace contextRef="#ctx0" brushRef="#br0" timeOffset="181284.1266">9777 12805,'-23'-14,"0"0,23 14,0 0,0 0,0 0,0 0,-17-13,17 13,0 0,0 0,0 0,-36-23,36 23,0 0,0 0,-26-18,26 18,0 0,-18-12,18 12,-11-8,11 8,0 0,-13-10,13 10,-10-21,10 2,-15-2,16 4,-1 9,0 8,29 13,13 14,19 15,10 13,0-1,-2-4,-15-9,-13-11,-15-8,-9-9,-6-5,0-8,2 10,6-10,6 0,3 1,0-20,-8-6,-11-8,-9-5</inkml:trace>
  <inkml:trace contextRef="#ctx0" brushRef="#br0" timeOffset="181412.1393">10164 12523,'-8'-14,"8"-1,0 15,0 0,-11-12,11 12</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6:46:22.753"/>
    </inkml:context>
    <inkml:brush xml:id="br0">
      <inkml:brushProperty name="width" value="0.05292" units="cm"/>
      <inkml:brushProperty name="height" value="0.05292" units="cm"/>
      <inkml:brushProperty name="color" value="#FF0000"/>
    </inkml:brush>
  </inkml:definitions>
  <inkml:trace contextRef="#ctx0" brushRef="#br0">8648 15016,'0'0,"-17"91,17-91,0 0,-9 54,9-54,-24 99,-25 156,39-218,11-2,-17 0,1 27,6-8,0-13,9-15,-7-9,17-17,12 0,9-21,6-5,-7-9,-8-1,-6-8,-1-2</inkml:trace>
  <inkml:trace contextRef="#ctx0" brushRef="#br0" timeOffset="474.0474">8953 15200,'0'0,"0"0,0 0,0 0,0 0,0 0,0 0,0 0,0 0,0 0,0 0,0 0,0 0,0 0,-12 0,12 0,0 0,0 0,0 0,-23 12,23-12,0 0,0 0,-40 11,40-11,0 0,-49 22,49-22,-56 29,2 10,10 10,9 5,13-1,11-2,12-8,0-6,30-8,6-11,12-9,7-10,0-18,0-11,-6-12,-9-15,-9-6,-17-5,-16 5,-15 11,-13 7,-10 15,0 9,3 21,12 1,13 14</inkml:trace>
  <inkml:trace contextRef="#ctx0" brushRef="#br0" timeOffset="953.0953">9350 15499,'0'0,"-1"-11,1 11,0 0,0 0,0 0,0 0,0 0,0 0,0 0,0 0,-12-9,12 9,0 0,0 0,0 0,0 0,0 0,0 0,0 0,-10-11,10 11,0 0,0 0,0 0,0 0,0 0,0 0,-14-13,14 13,0 0,0 0,0 0,0 0,0 0,-21 0,21 0,0 0,0 0,0 0,0 0,-28 1,28-1,0 0,0 0,0 0,-33 9,33-9,0 0,0 0,-32 17,32-17,0 0,-29 19,29-19,-26 19,10 5,5-2,11 4,1 4,17-3,6 1,6-3,4-7,2-4,-4-14,-1 0,-5-1,-4-10,-2-9,-1-5,-6-6,-14-11,0-10,-9-4,-23-2,-19 13,-8 7,-2 13,6 11</inkml:trace>
  <inkml:trace contextRef="#ctx0" brushRef="#br0" timeOffset="4125.4125">10839 15158,'0'0,"0"0,0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0,79-60,-79 60,0 0,0 0,0 0,0 0,14 9,-14-9,0 0,0 0,0 0,24 9,-24-9,0 0,0 0,29 16,-29-16,0 0,40 19,-40-19,46 22,5 4,-51-26,56 25,2 2,-4 2,-4-4,-5-3,-5 0,-1-5,-5-1,-8-4,-10-4,-16-8,0 0,0 0,0 11,1 4,-29 11,3 11,-7 10,-4 6,-2 5,-2 2,6-3,5-5,7-6,4-8,5-8,1-6,13-8,-12-7,11-9,0 0,11-20,7-7,6-3,8-5,4 0,0 1</inkml:trace>
  <inkml:trace contextRef="#ctx0" brushRef="#br0" timeOffset="4750.4745">11806 15740,'-15'19,"-5"3,20-22,0 0,0 0,-20 26,20-26,0 0,-43 51,43-51,-49 57,-5 3,-1-3,5-2,5-2,12-10,12-7,9-11,12-10,0-15,0 0,0 0,15-10,17-16,19-14,15-15,13-10,7-2,-1-3,-10 9,-13 10,-13 6,-15 13,-11 6,-9 2,-5 3,-9 2,-1-1,1 0,-24 0,-6 5,-13 2,-9 13,-6 1,-5 9,1 4,4 7,4 4,7 6,11 9,17 9,20 9,22 7,20 1,13 1,8-5</inkml:trace>
  <inkml:trace contextRef="#ctx0" brushRef="#br0" timeOffset="13465.3464">14089 16940,'0'0,"0"0,0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21,-8-21,0 0,0 0,0 0,0 0,0 0,0 0,0 0,0 0,0 0,0 0,0 0,0 0,0 0,0 0,0 0,0 0,0 0,0 0,0 0,0 0,0 0,0 0,0 0,0 0,0 0,-1 11,1-11,0 0,0 0,0 0,0 0,0 0,0 0,0 0,0 0,0 0,0 0,0 9,0-9,1 10,-1-10,0 0,0 0,0 0,0 0,0 0,0 0,0 0,0 0,0 14,0-14,0 0,0 0,0 0,0 0,0 0,0 0,0 0,0 14,0-14,0 0,0 0,0 0,0 0,0 0,0 0,0 13,0-13,0 0,0 0,0 0,0 0,0 0,-9 16,9-16,0 0,0 0,0 0,0 0,0 14,0-14,0 0,0 0,0 0,0 17,0-17,0 0,0 0,-12 21,12-21,0 0,1 23,-1-23,0 26,-9 2,9 1,-18 5,7 1,0 7,-6 4,2 4,-5 2,-1 0,2 3,1-7,7-12,11-11,-9-14,9-11,21 0,7-13,13-8,4-10</inkml:trace>
  <inkml:trace contextRef="#ctx0" brushRef="#br0" timeOffset="13976.3975">14598 17199,'0'0,"0"0,0 0,0 0,0 0,0 0,0 0,0 0,-163 31,163-31,-50 15,-4 10,1 13,1 9,13 6,11 5,18 0,10 1,31-6,17-6,16-12,9-13,-2-15,-9-7,-9-21,-5-6,-3-16,-8-17,-6-14,-9-11,-14 0,-9 3,-30 13,-14 15,-17 20,-6 23,2 13</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7:02:49.718"/>
    </inkml:context>
    <inkml:brush xml:id="br0">
      <inkml:brushProperty name="width" value="0.05292" units="cm"/>
      <inkml:brushProperty name="height" value="0.05292" units="cm"/>
      <inkml:brushProperty name="color" value="#FF0000"/>
    </inkml:brush>
  </inkml:definitions>
  <inkml:trace contextRef="#ctx0" brushRef="#br0">2985 7910,'0'0,"0"0,0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25,9-25,0 0,0 0,0 0,0 0,0 0,0 0,0 0,0 0,0 0,0 0,0 0,0 0,0 0,0 0,0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0,0 0,0 0,0 0,0 0,0 10,0-10,0 0,0 0,0 0,0 0,0 0,0 0,0 0,0 0,0 0,0 0,0 12,0-12,0 0,0 0,0 0,0 0,0 0,0 0,0 0,0 0,0 0,0 0,0 0,0 0,0 0,0 0,0 0,0 17,0-17,0 0,0 0,0 0,0 0,0 0,0 13,0-13,0 0,0 0,0 0,0 0,8 18,-8-18,0 0,0 0,0 0,0 22,0-22,0 0,0 0,9 25,-9-25,0 0,-1 29,1-29,9 30,-9-2,0 1,-1-1,1 3,-2-1,12-2,-10-2,9-5,0 22,-9-43,0 0,0 9,0-9,0 0,0 0,0-16,-8-2,9-7,-15-5,14-1,1-3,-1 2,1-2,14 2,-1 1,0 4,5 5,-1 4,5 6,-1 12,0 0,-4 9,-1 6,-2 5,0 2,-2-1,-1-2,1-2</inkml:trace>
  <inkml:trace contextRef="#ctx0" brushRef="#br0" timeOffset="435.0435">3406 8259,'16'0,"1"-14,-17 14,0 0,0 0,0 0,0 0,17-9,-17 9,0 0,0 0,0 0,34-15,-34 15,0 0,0 0,35-17,-35 17,0 0,30-16,-30 16,24-16,-4 2,-10-2,-10 5,0-1,-20 5,-1 7,-5 0,-1 0,1 9,0 8,3 7,6 7,6 3,11 6,-1-3,16-1,9-2,6-11,6-6,4-18,-1 1,0 0,-1-25,1 6,-5-3,-4 0,-2 3</inkml:trace>
  <inkml:trace contextRef="#ctx0" brushRef="#br0" timeOffset="1145.1145">3871 8168,'0'0,"-17"1,17-1,0 0,0 0,0 0,0 0,0 0,0 0,0 0,-9 7,9-7,0 0,0 0,0 0,0 0,0 0,0 0,-22 9,22-9,0 0,0 0,0 0,0 0,0 0,-21 17,21-17,0 0,0 0,0 0,0 0,-18 22,18-22,0 0,0 0,0 0,-13 28,13-28,0 0,0 0,-1 33,1-33,0 0,-9 35,9-35,0 34,20-3,4-7,8-4,1-7,1-15,1 2,-2-8,-2-6,-2-2,-2-1,-3-3,-5 2,-3-4,-6 3,-10 3,12 3,-12 13,0-8,0 8,0 0,0 8,0 7,-1 2,11 3,3-1,5-3,3-1,-1-5,1-10,2 9,-4-10,2-7,-1-2,-5-6,-3-4,-1-3,-11-1,1 0,7 5,-8 4,0 3,1 5,-1-3,0 10,0-10,0 10,0 0,0 0,9-7,6 5,3 2,4 0,-1 0</inkml:trace>
  <inkml:trace contextRef="#ctx0" brushRef="#br0" timeOffset="1462.1462">4620 8257,'0'0,"10"14,-10-14,0 0,0 0,0 0,0 0,0 0,0 0,0 0,0 0,0 0,0 0,0 0,0 0,0 0,0 0,0 0,0 0,0 0,0 0,0 0,0 0,0 0,0 0,0 0,0 0,0 0,0 0,0 0,0 0,0 0,0 0,0 0,0 0,0 0,0 0,0 0,0 0,0 0,0 0,0 0,0 0,0 0,12 18,-12-18,0 0,0 0,0 0,0 0,0 0,0 0,0 0,0 0,0 0,0 0,0 0,0 0,0 0,0 0,0 0,0 0,0 0,0 0,-1 8,1-8,0 0,0 0,0 0,0 0,0 0,0 0,0 0,0 0,0 0,0 0,0 0,0 0,0 0,0 0,0 0,0 0,0 0,0 0,0 0,0 0,0 0,0 0,0 0,0 0,0 0,0 0,0 0,0 0,0 0,0 0,0 0,0 0,0 0,0 0,0 0,0 0,0 0,0 0,0 0,0 0,0 0,0 0,0 0,0 0,0 0,0 0,0 0,0 0,0 0,0 0,0 0,0 0,0 0,0 0,0 0,0 0,0 0,0 0,0 0,0 0,0 0,0 0,0 0,0 0,0 0,0 0,0 0,0 0,0 0,0 0,0 0,0 0,0 0,0 0,0 0,0 0,0 0,0 0,0 0,0 0,0 0,0 0,-8-20,8 20,0 0,0 0,0 0,0 0,0 0,0 0,0 0,0 0,0 0,0 0,0 0,-11-18,11 18,0 0,0 0,0 0,0 0,0 0,0 0,0 0,0 0,0 0,0 0,-10-21,10 21,0 0,0 0,0 0,0 0,0 0,0 0,0 0,0 0,0 0,0-25,0 25,0 0,0 0,0 0,0 0,0 0,0 0,0 0,0 0,-8-27,8 27,0 0,0 0,0 0,0 0,0 0,0 0,0 0,0-27,0 27,0 0,0 0,0 0,0 0,0 0,0 0,11-23,-11 23,0 0,0 0,0 0,0 0,0 0,12-17,-12 17,0 0,0 0,0 0,0 0,16-12,-16 12,0 0,0 0,0 0,20-1,-20 1,0 0,0 0,22 0,-22 0,0 0,22-9,-22 9,22 0,-1 0,0 0</inkml:trace>
  <inkml:trace contextRef="#ctx0" brushRef="#br0" timeOffset="1905.1905">4987 8140,'0'0,"-10"0,10 0,0 0,0 0,0 0,0 0,0 0,0 0,0 0,0 0,0 0,-10 0,10 0,0 0,0 0,0 0,0 0,0 0,0 0,0 0,0 0,-18-1,18 1,0 0,0 0,0 0,0 0,0 0,0 0,0 0,-25 0,25 0,0 0,0 0,0 0,0 0,0 0,0 0,-28 1,28-1,0 0,0 0,0 0,0 0,0 0,-29 0,29 0,0 0,0 0,0 0,0 0,-27 10,27-10,0 0,0 0,0 0,-22 0,22 0,0 0,0 0,-16 14,16-14,0 0,0 10,0 1,13 4,9 4,6 0,2 2,1 0,-3-4,-4 3,-8-3,-3 0,-13-1,0 1,-1-2,-24-3,3-1,-4-11,-1 9,7-9,8-17,12-4,13-9,11-7,2-6,1-2</inkml:trace>
  <inkml:trace contextRef="#ctx0" brushRef="#br0" timeOffset="2101.2101">5078 8043,'0'0,"11"20,-11-20,0 0,0 0,0 0,0 0,0 0,0 0,0 0,0 0,0 15,0-15,0 0,0 0,0 0,0 0,0 0,0 0,0 0,19 29,-19-29,0 0,0 0,0 0,0 0,0 0,0 0,7 35,-7-35,0 0,0 0,0 0,0 0,0 0,0 32,0-32,0 0,0 0,0 0,0 0,-1 27,1-27,0 0,0 0,0 0,-1 18,1-18,0 0,0 0,0 0,0 0,0 0,0 0,0 0</inkml:trace>
  <inkml:trace contextRef="#ctx0" brushRef="#br0" timeOffset="2318.2318">5069 7909,'0'0,"0"0,0 0,0 0,0 0,0 0,0 0,0 0,0 0,0 0,0 0,0 0,0 0,-16-55,16 55,0 0,0 0,0 0,17 9,-17-9,0 0,0 0,16 8,-16-8,0 0,13 10,-13-10</inkml:trace>
  <inkml:trace contextRef="#ctx0" brushRef="#br0" timeOffset="3015.3015">5306 8190,'0'0,"0"9,11-9,-11 9,12-9,-12 11,14-11,-14 0,0 0,0 0,10-15,-9 0,14-10,-3-4,1-2,3 4,-4 7,-1 5,-11 15,9-10,-9 10,0 0,14 14,-3 1,1 5,3 0,0 0,2-5,1-2,6-13,-1 0,-1 0,2-20,-4 0,-1 0,-6-1,-13 2,8 5,-16 1,-7 13,-7-8,-4 8,-2 22,-1 4,4 4,4 2,7 0,14-3,10 0,19-4,17-5,10-7,-1-11,-5-12,-11-12,-12-8,-7-6,-8-4</inkml:trace>
  <inkml:trace contextRef="#ctx0" brushRef="#br0" timeOffset="3331.3331">5864 7641,'0'0,"0"0,0 0,0 0,0 0,0 0,0 0,0 15,0-15,0 0,0 0,0 0,11 25,-11-25,0 0,0 0,-2 44,2-44,0 0,12 61,-12-61,-2 74,1 5,-1-4,9-12,-8-9,15-14,-3-11,6-7,-1-9,4-13,-3 0,0-10,-2-11,-3-4</inkml:trace>
  <inkml:trace contextRef="#ctx0" brushRef="#br0" timeOffset="3706.3706">6159 8236,'10'0,"5"0,-15 0,0 0,0 0,14 0,-14 0,0 0,30-16,-30 16,27-19,-3-5,-24 24,0 0,0 0,19-24,-19 24,0 0,14-22,-14 22,9-17,-9 6,0 11,0 0,0 0,0 0,0 18,-10 6,-3 13,-9 14,-5 13,-7 9,-5 5,-2 3,0 2,6-6,6-6,5-12,2-9,2-8,-3-11</inkml:trace>
  <inkml:trace contextRef="#ctx0" brushRef="#br0" timeOffset="11445.1444">7114 8172,'0'0,"0"0,0 0,0 0,0 0,0 0,0 0,158 75,-158-75,42 16,51-5,-68-11,4 0,6 0,32 0,3 0,2-10</inkml:trace>
  <inkml:trace contextRef="#ctx0" brushRef="#br0" timeOffset="25576.5574">8617 7631,'0'0,"0"0,0 0,0 0,0 0,0 0,0 0,0 0,0 0,0 0,0 0,0 0,0 0,0 0,0 0,0 0,0 0,0 0,0 0,0 0,0 0,0 0,0 0,0 0,0 0,0 0,0 0,0 0,0 0,126 116,-126-116,20 56,-5 17,5 14,-2 9,-5 4,-1 0,-14-3,3-15,-3-19,2-19,-9-24,9-20,-1-18,1-12</inkml:trace>
  <inkml:trace contextRef="#ctx0" brushRef="#br0" timeOffset="26109.6105">8765 7547,'0'0,"0"0,0 0,0 0,0 0,0 0,0 0,0 0,0 0,0 0,0 0,0 0,0 0,0 0,0 0,0 0,0 0,0 0,0 0,169-22,-169 22,85 0,3 10,-2 6,0 14,-13 11,-12 16,-14 13,-18 8,-17 10,-14 3,-38-1,-11-4,-23-9,-16-7,-4-11,0-8,5-7,10-6,16-6,15-6,19-9,17-17,12 0,27-33,12-16,18-14</inkml:trace>
  <inkml:trace contextRef="#ctx0" brushRef="#br0" timeOffset="26547.6544">9719 7646,'-1'25,"-13"10,14-35,0 0,0 44,0-44,-11 86,9 21,0 13,0 3,0-5,0-15,0-25,11-26,-9-26,0-18,0-16,0-17,-14-18,15-17,-10-17,10-6,1-3</inkml:trace>
  <inkml:trace contextRef="#ctx0" brushRef="#br0" timeOffset="26823.6821">9668 7772,'-7'-14,"7"4,0 10,0 0,0 0,0-9,0 9,0 0,0-15,0 15,0-16,27 1,-27 15,0 0,0 0,39-16,-39 16,0 0,64-20,-64 20,77-24,17 2,3 3,-2 1,-6 7,-14 1,-10 1,-15 8,-13-8,-10 9,-10 0,-17 0,-10 0,-26 0</inkml:trace>
  <inkml:trace contextRef="#ctx0" brushRef="#br0" timeOffset="27106.7104">9600 8030,'13'0,"15"0,-28 0,0 0,0 0,28 0,-28 0,0 0,56 0,-56 0,68 0,-1-1,-2-9,-3 10,-3-13,1 13,-3-11,-4 11,-7-9,-2-3,-8-9,-11-3</inkml:trace>
  <inkml:trace contextRef="#ctx0" brushRef="#br0" timeOffset="27816.7814">11236 7614,'9'0,"-9"-14,0 14,0 0,0 0,11-11,-11 11,0 0,0-20,0 20,2-28,-24-3,22 31,0 0,0 0,-33-29,33 29,0 0,-44-28,44 28,-49-17,-4 17,4 0,4 0,5 22,5 1,2 2,6 4,3 2,8 2,5 1,9 2,2 2,18 1,9 1,14 1,9-2,11-1,7-2,5-1,2-1,2 2,-3-4,-5 5,-7 3,-10 6,-11 3,-9 1,-14 2,-19-1,0-2,-31 3,-7-5,-12-4,-17-5,-15-9,-22-10,-10-9,-10-11,0-15,22-6,15-9,27-7,19 3</inkml:trace>
  <inkml:trace contextRef="#ctx0" brushRef="#br0" timeOffset="46404.64">3726 9975,'0'0,"0"0,0 0,0 0,0 0,0 0,0 0,0 0,0 0,0 0,0 0,0 0,0 0,0 0,0 0,0 0,0 0,0 0,0 0,-103-111,103 111,0 0,0 0,-15-13,15 13,0 0,-13-8,13 8,-17 0,-19-17,-5 19,-10 6,-5 14,-3 12,7 6,8 2,16-4,18-4,10-6,15-5,4-6,5-3,6-13,0 7,6-8,3-23,-1-1,-1-5,2-4,-5-1,-3 4,-3 9,-7 8,-2 13,-2 21,-1 6,1 12,-2 5,-2-1,1 2,0-4,-2-5,4-4,-3-16,5-15,-2-26,2-27</inkml:trace>
  <inkml:trace contextRef="#ctx0" brushRef="#br0" timeOffset="46692.6688">4097 9419,'0'0,"0"0,0 0,0 0,0 0,0 0,0 0,0 0,0 0,0 0,0 0,56 114,-56-114,0 0,-1 65,1-65,-2 74,10 10,-9-5,-2-7,2-6,0-11,-1-8,14-19,2-19,12-21</inkml:trace>
  <inkml:trace contextRef="#ctx0" brushRef="#br0" timeOffset="47087.7083">4543 9815,'-15'0,"-2"0,17 0,0 0,0 0,0 0,0 0,0 0,0 0,0 0,0 0,0 0,0 0,-19 10,19-10,0 0,0 0,0 0,0 0,0 0,0 0,0 0,0 0,0 0,-35 12,35-12,0 0,0 0,0 0,0 0,0 0,0 0,0 0,0 0,-31 16,31-16,0 0,0 0,0 0,0 0,0 0,0 0,0 0,-23 21,23-21,0 0,0 0,0 0,0 0,0 0,0 0,-1 22,1-22,0 0,0 0,0 0,0 0,0 0,0 24,0-24,0 0,0 0,0 0,0 0,28 23,-28-23,0 0,0 0,30 19,-30-19,0 0,0 0,37 16,-37-16,0 0,44 12,-44-12,45 12,-1-1,-44-11,40 15,-7 1,-7 4,-11 3,-16 1,1 0,-10-4,-13-2,-8-4,-6-5,-1-9,8-9,12-10,19-6,23-11</inkml:trace>
  <inkml:trace contextRef="#ctx0" brushRef="#br0" timeOffset="47278.7272">5237 9858,'0'0,"-15"0,15 0,0 0,0 0,0 0,-10 0,10 0,0 0,0 0,-16 0,16 0,0 0,-17 0,17 0</inkml:trace>
  <inkml:trace contextRef="#ctx0" brushRef="#br0" timeOffset="47517.7512">4994 9956,'-16'20,"6"3,10-23,-1 19,-8 19,20-6,16-7,12-10,7-15,-1 0,-5-11,-11-4,-7-5,-11-2,-11-4,-15-3,-9 0,-6 1,4-1,14 0</inkml:trace>
  <inkml:trace contextRef="#ctx0" brushRef="#br0" timeOffset="48357.8353">6855 9634,'0'0,"125"105,-125-105,0 0,10 24,-10-24,16 52,-8 12,-9 6,-2 2,-12-7,1-13,-4-16,3-17,3-19,2 0,1-19,0-15,10-14,1-16,0-11,17-3,5 7,9 11,2 14,10 13,6 11,8 11,3 11,-2 1,-12 11,-15 6,-17 6,-17 6,-23 6,-13-2,-12 2,-8-4,1-8,4-3,15-8,14-2,23-11,-1 9,38-9,12 15,17 2,7 5,-6 6,-10 5,-21 5,-21 9,-16 4,-36 5,-15-2,-21-8,-16-11,-4-13,7-22,22-18,33-26,32-17</inkml:trace>
  <inkml:trace contextRef="#ctx0" brushRef="#br0" timeOffset="48646.8642">7863 9850,'0'26,"-21"9,21-35,0 0,-15 40,15-40,-28 81,-2 9,5-4,5-15,5-17,15-25,0-29,11-16,10-25,0-18</inkml:trace>
  <inkml:trace contextRef="#ctx0" brushRef="#br0" timeOffset="48853.8849">7752 9817,'46'-12,"14"0,-60 12,0 0,64-9,-64 9,125-16,7 5,-10 11,-22 0,-25-1,-28 18,-25-1</inkml:trace>
  <inkml:trace contextRef="#ctx0" brushRef="#br0" timeOffset="49100.9096">7756 10112,'23'0,"11"0,-34 0,0 0,0 0,39 0,-39 0,0 0,80 0,-80 0,92 0,1-12,-3 2,-10-5,-2-2,-5-2</inkml:trace>
  <inkml:trace contextRef="#ctx0" brushRef="#br0" timeOffset="49461.9456">9077 9911,'-33'0,"-1"0,34 0,0 0,0 0,-35-9,35 9,0 0,-65 0,65 0,-62 0,13 0,7 9,10 8,18 8,13 10,34 10,16 4,12 15,7 3,1 6,-12 1,-18-1,-22-5,-30 0,-32-2,-34 0,-32-6,-22-13</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7:04:44.755"/>
    </inkml:context>
    <inkml:brush xml:id="br0">
      <inkml:brushProperty name="width" value="0.05292" units="cm"/>
      <inkml:brushProperty name="height" value="0.05292" units="cm"/>
      <inkml:brushProperty name="color" value="#FF0000"/>
    </inkml:brush>
  </inkml:definitions>
  <inkml:trace contextRef="#ctx0" brushRef="#br0">11136 10340,'0'0,"0"0,0 0,0 0,0 0,0 0,0 0,0 0,0 0,0 0,0 0,0 0,0 0,0 0,0 0,0 0,0 0,0 0,0 0,0 0,0 0,0 0,0 0,0 0,0 0,0 0,0 0,0 0,0 0,0 0,0 0,0 0,0 0,0 0,0 0,0 0,0 0,0 0,0 0,0 0,0 0,0 0,0 0,0 0,0 0,0 0,0 0,0 0,0 0,0 0,0 0,0 0,0 0,0 0,0 0,0 0,0 0,0 0,0 0,0 0,0 0,0 0,0 0,0 0,116 118,-99-60,-2 10,5 9,1 3,-7-2,0 4,-16 6,2 8,-1 8,0 3,-10-3,12-12,-2-9,11-14,-2-17,3-12,-11-14,14-9,-6-4,2-13,6 13,3-13,9 9,7-9,11 8,8-7,9-1,11 0,12-9,7-1,18 2,5-3,6 1,6 10,-1-17,5 18,1-12,3 9,3 0,-8 1,-10-1,-16 1,-20-7,-17 5,-20-5,-13 8,-11-2,-9 2,-7-9,-8 9,0 0,0 0,0-9,0-4,0-6,0-2,0 2,1 2,-1 7,0 10,0-10,0 10,0 0,0 0,0-14,8 0,-8-9,0-8,0-3,1 1,0-1,-2 4,1 3,0-2,0-3,0-4,-12-9,12-5,-16-7,17-2,-16-2,3 6,13 1,-13 5,13 9,-1 6,1 14,-1 7,0 13,0-11,0 11,0 0,0 0,-12-10,0 12,-4-2,-7-10,-9 10,-10 15,-13 4,-8 4,-6 1,-12-1,-2-5,-12-3,-1-15,-5 2,-8-14,-3-10,-10-14,-4-5,-10-3,-12-3,-4 7,-9 11,-8 3,2 12,-2 13,6 2,9 18,9 8,13 11</inkml:trace>
  <inkml:trace contextRef="#ctx0" brushRef="#br0" timeOffset="43115.3111">11632 11439,'0'0,"0"0,0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0,156-13,-156 13,0 0,0 0,0 0,0 0,0 0,0 0,0 0,0 0,0 0,-1 29,1-29,0 0,0 0,0 0,0 0,0 0,0 0,0 0,0 0,0 0,0 0,0 0,0 0,0 0,0 0,0 0,0 0,0 0,0 15,0-15,0 0,0 0,0 0,0 0,0 0,0 0,0 0,0 20,0-20,0 0,0 0,0 0,0 0,0 15,0-15,0 0,0 0,0 0,0 18,0-18,0 0,0 0,-14 21,14-21,0 0,-13 27,13-27,-18 32,-1 4,-1 8,-1 2,2-1,-4 6,1 3,1 1,-2 5,1 3,-1 5,3 3,-7 4,-7 5,-5 6,-7 4,-2 6,-1 2,-1 1,1 3,3-1,5-2,4-2,3-2,2-1,-5 3,-1 2,-2 0,-7 3,2-2,-1-3,3-6,4-9,0-5,1-8,2-1,1-2,2 0,4-7,5-7,7-13,5-12,5-10,7-9,0-8,0 0,0-18,9-1,-9-9,12-5,-13-8,16-9,-2-8,6-8,3-7,1-5,0-2,2-1,1 2,4 0,1-3,4 1,4-7,2-6,3-6,2-6,1-3,1-2,-2-2,2 0,-2-2,2-1,-2 1,1 2,-2 1,4 0,-1 3,2 5,-4 6,-4 9,-4 9,-4 7,1 8,-1 5,1 4,-5 2,0 4,-2 4,-4 6,-1 7,-9 11,-2 9,-12 13,0 0,0 0,8 0,-8 8,0 15,0 11,-9 14,-12 12,-8 9,-7 12,-3 10,-7 6,-5 7,-2 5,-6 9,-4 5,-9 5,-6 8,-4 4,0 2,2 4,4 3,4 5,3 1,-2 3,4 4,-7 0,7-3,-4-8,-2-12</inkml:trace>
  <inkml:trace contextRef="#ctx0" brushRef="#br0" timeOffset="172122.2105">12356 11756,'0'0</inkml:trace>
  <inkml:trace contextRef="#ctx0" brushRef="#br0" timeOffset="179368.9351">10225 15259,'0'0,"0"0,0 0,0 0,0 0,0 0,0 0,0 0,0 0,0 0,0 0,0 0,0 0,0 0,0 0,0 0,0 0,0 0,0 0,24 104,-24-104,0 0,0 0,15 18,-15-18,0 0,63 21,-63-21,23 11,-4-1,-1 1,21 16,-4 3,0 9,2 5,1 10,2 9,3 7,-3 3,4-1,0-1,0 2,-1 4,-1 0,-6 3,-1-1,-5-2,-4-4,-4-9,-4-15,-7-13,-11-19,9-17,-9 0,0 0,0-13,-10-15,-2-18,-8-17,-9-15,-8-11,-6-4,-4-4,-5 4,1 5,-2-1,3 6,2 0,2 1,-1 4,5 4,3 6,8 14,8 11,5 15,7 13,11 7,0 8,0 0,0 15,22 7,4 16,14 21,20 26,19 23,12 17,3 1,-9-12,-16-17,-17-22,-13-19,-4-8,-9-12,-2-6,-6-8,-8-10,-10-12,0-14,-1-22,-27-19,-12-18,-12-8,-5-2,-5-4,3-1,-4-4,0-4,1-6,0-2,2 2,7 11,14 23,11 22,15 28,13 36,1 28,15 30,7 23,6 14</inkml:trace>
  <inkml:trace contextRef="#ctx0" brushRef="#br0" timeOffset="259800.9775">20413 10846,'0'0,"0"0,0 0,0 0,0 0,0 0,0 0,0 0,0 0,0 0,0 0,0 0,0 0,0 0,0 0,0 0,7 129,-7-129,0 0,-2 48,2-48,8 52,-11 9,14 8,-4 6,-2 4,-8 6,-1 4</inkml:trace>
  <inkml:trace contextRef="#ctx0" brushRef="#br0" timeOffset="260768.0742">20868 11694,'0'0,"0"0,0 0,0 0,0 0,0 0,0 0,0 0,0 0,0 0,0 0,0 0,0 0,0 0,0 0,0 0,0 0,0 0,0 0,0 0,0 0,0 0,0 0,0 0,0 0,0 0,0 0,0 0,0 0,0 0,0 0,0 0,0 0,0 0,0 0,0 0,0 0,0 0,0 0,0 0,89 96,-89-96,0 0,14 15,-14-15,33 35,5 3,4 5,3 0,9-2,4 3,7 0,3 2,9 2,-1 4,6 1,-3 2,2-1,0 2,-6-2,-3-1,-5-3,-9-4,-4-5,-6-2,-5-7,-4-2,-2-4,-8-4,-2-5,-6-5,-4-2,-6-10,-11 11,10-11,-10 0,0 0,0 0,0 0,-17 0</inkml:trace>
  <inkml:trace contextRef="#ctx0" brushRef="#br0" timeOffset="261620.1593">21647 11744,'0'0,"0"0,0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0,73-36,-73 36,0 0,0 0,0 0,0 0,27 0,-27 0,0 0,0 0,0 0,27 0,-27 0,0 0,0 0,27 0,-27 0,0 0,27 9,-27-9,22 0,-3 12,-6 1,-14 4,0 7,1 7,-21-1,7-3,3-7,11-5,-9-4,8 0,9-2,3 2,5-3,3 0,5-8,9 0,5 0,3-13,3-5,0-3,-4 2,-5 2,-2 6,-4 11,-1-13,0 13,0-17</inkml:trace>
  <inkml:trace contextRef="#ctx0" brushRef="#br0" timeOffset="262199.2173">22478 11604,'0'0,"-17"-15,17 15,0 0,0 0,0 0,0 0,0 0,0 0,0 0,0 0,0 0,0 0,0 0,0 0,0 0,0 0,0 0,0 0,0 0,0 0,0 0,0 0,-12 0,12 0,0 0,0 0,0 0,0 0,0 0,0 0,0 0,0 0,0 0,0 0,0 0,0 0,0 0,0 0,0 0,0 0,0 0,0 0,0 0,-23-17,23 17,0 0,0 0,0 0,0 0,0 0,0 0,0 0,0 0,0 0,0 0,0 0,0 0,0 0,0 0,0 0,0 0,0 0,0 0,-29 0,29 0,0 0,0 0,0 0,0 0,0 0,0 0,0 0,0 0,-31 0,31 0,0 0,0 0,0 0,0 0,0 0,0 0,0 0,0 0,0 0,0 0,0 0,0 0,0 0,0 0,0 0,0 0,-29 0,29 0,0 0,0 0,0 0,0 0,0 0,0 0,0 0,0 0,0 0,0 0,0 0,0 0,0 0,0 0,0 0,-22 0,22 0,0 0,0 0,0 0,0 0,0 0,0 0,0 0,0 0,0 0,0 0,0 0,0 0,0 0,0 0,-16 10,16-10,0 0,0 0,0 0,0 0,0 0,0 0,0 0,0 0,0 0,0 0,0 0,0 0,0 0,-9 0,9 0,0 0,0 0,0 0,0 0,0 0,0 0,0 7,0-7,0 0,0 0,0 0,0 0,0 0,0 0,0 0,0 0,0 0,0 0,0 0,0 0,0 0,0 0,0 0,0 0,0 0,0 0,0 0,0 0,0 0,0 0,0 0,9 19,-9-19,0 0,0 0,0 0,0 0,0 0,0 0,0 0,0 0,0 0,14 15,-14-15,0 0,0 0,0 0,0 0,0 0,0 0,0 0,0 0,16 18,-16-18,0 0,0 0,0 0,0 0,0 0,0 0,0 0,23 21,-23-21,0 0,0 0,0 0,0 0,0 0,0 0,22 21,-22-21,0 0,0 0,0 0,0 0,0 0,21 21,-21-21,0 0,0 0,0 0,0 0,20 22,-20-22,0 0,0 0,0 0,18 21,-18-21,0 0,0 0,14 18,-14-18,0 0,13 19,-13-19,9 20,0-6,-10 0,1-4,0-2,0-8,-8 14,-5-14,-1 9,-3-9,1 0,0 0,3 0,2 0,3 0,0-14,8-1,-8-3,9-6,-1-6,26-5,4-5,9-4,4 8,0 6,-7 9,-5 7,-6 4</inkml:trace>
  <inkml:trace contextRef="#ctx0" brushRef="#br0" timeOffset="263107.3079">22648 13226,'0'0,"0"0,0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0,46-35,-46 35,0 0,0 0,0 0,0 0,22 0,-22 0,0 0,0 0,0 0,26 0,-26 0,0 0,0 0,32-1,-32 1,0 0,33-11,-33 11,33 0,1 0,-34 0,29 11,-2 0,-7 7,-5 8,-16 9,0 3,1 2,-24 0,3-4,-2 0,-1-5,1-3,6-7,4-5,13-8,0-8,0 0,15 13,9-13,9 16,7-4,1-1,-3-11,-1 13,-11-13,-7 1,-19-1</inkml:trace>
  <inkml:trace contextRef="#ctx0" brushRef="#br0" timeOffset="264994.4968">23345 13954,'0'0,"0"0,0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0,52 102,-52-102,0 0,0 0,13 30,-13-30,0 0,16 35,-16-35,24 40,3-1,5 2,6 0,5-4,-2-2,1-3,-6-2,-4-4,-8 0,-9-10</inkml:trace>
  <inkml:trace contextRef="#ctx0" brushRef="#br0" timeOffset="265687.5661">24004 14497,'0'0,"0"0,0 0,0 0,0 0,0 0,0 0,0 0,0 0,0 0,0 0,0 0,0 0,0 0,0 0,0 0,0 0,0 0,0 0,0 0,0 0,0 0,0 0,0 0,0 0,0 0,0 0,0 0,0 0,0 0,42 10,-42-10,0 0,0 0,0 0,0 0,0 0,0 0,0 0,0 0,0 0,0 0,0 0,19-13,-19 13,0 0,0 0,0 0,0 0,0 0,0 0,0 0,0 0,0 0,0 0,19 0,-19 0,0 0,0 0,0 0,0 0,0 0,0 0,0 0,0 0,0 0,22 0,-22 0,0 0,0 0,0 0,0 0,0 0,0 0,0 0,0 0,18 0,-18 0,0 0,0 0,0 0,0 0,0 0,0 0,0 0,14 14,-14-14,11 15,-11-15,0 0,0 0,0 0,0 0,0 0,0 21,0-21,0 0,0 0,0 0,0 0,0 24,0-24,0 0,0 0,0 0,1 26,-1-26,0 0,0 0,-14 26,14-26,0 0,-16 21,16-21,-13 18,3-7,10-11,0 0,-9 0,9 0,0 0,0 0,15 0,-1 0,6 0,1 0,-6 0,-3 12,0-3,-12 9,0 6,1 8,-14 5,-9 4,-5-1,-4-7,-3-3,0-13,1-4,-2-13,5 0,8 0,2-11,8 11,3-17,9 6,-18-2</inkml:trace>
  <inkml:trace contextRef="#ctx0" brushRef="#br0" timeOffset="266773.6746">23572 13434,'0'0,"0"0,0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 16,-11-16,0 0,0 0,0 0,0 0,0 0,0 0,0 0,0 0,0 0,0 8,0-8,0 0,0 0,0 0,0 0,0 0,9 13,-9-13,0 0,0 0,0 0,0 0,-1 16,1-16,0 0,0 0,0 0,10 25,-10-25,0 0,0 0,0 33,0-33,0 0,9 37,-9-37,0 43,10 0,-10-6,8-5,-9-8,1-14,0-10,10-13</inkml:trace>
  <inkml:trace contextRef="#ctx0" brushRef="#br0" timeOffset="267260.7234">23810 13293,'0'0,"0"0,0 0,0 0,0 0,0 0,0 0,0 0,0 0,0 0,0 0,0 0,0 0,0 0,0 0,0 0,0 0,0 0,0 0,0 0,0 0,0 0,0 0,21 115,-21-115,0 0,0 49,0-49,-1 50,0-2,13-9,3-7,2-11,6-8,3-13,3 0,-2 1,2-17,-7-3,-2-7,-11-1,-9-1,1-1,-18 4,0 7,-6 6,-2 13,-6 20,1 8,2 11,6 3,8-4,1-5,13-9</inkml:trace>
  <inkml:trace contextRef="#ctx0" brushRef="#br0" timeOffset="268349.8323">22340 13569,'0'0,"0"0,0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0,-65 47,65-47,0 0,0 0,-38 25,38-25,0 0,-44 35,44-35,-46 45,0 5,0 11,4 3,1 5,-2 2,2 0,-2 4,1 0,-2 0,-1-2,3-7,3-8,4-8,4-8,10-12,2-9</inkml:trace>
  <inkml:trace contextRef="#ctx0" brushRef="#br0" timeOffset="269120.9094">21003 14810,'0'0,"0"0,0 0,0 0,0 0,0 0,0 0,0 0,0 0,0 0,0 0,0 0,0 0,0 0,0 0,0 0,0 0,0 0,0 0,0 0,0 0,0 0,0 0,0 0,0 0,0 0,0 0,0 0,0 0,0 0,0 0,0 0,0 0,0 0,178 18,-178-18,41 0,-2 1,3-1,-2 9,-3-9,-6 10,-7-10,-9 16,-15 2,1 7,-19 14,-6 6,-3 2,1-3,0-2,1 3,3-1,2-2,3-10,5-15,0-17,-1-11</inkml:trace>
  <inkml:trace contextRef="#ctx0" brushRef="#br0" timeOffset="269607.9581">21220 13577,'0'0,"0"0,0 0,0 0,0 0,0 0,0 0,0 0,0 0,0 0,0 0,0 0,0 0,0 0,0 0,0 0,0 0,0 0,0 0,0 0,0 0,0 0,0 0,0 0,0 0,0 0,0 0,0 0,0 0,0 0,0 0,51 96,-51-96,0 0,13 38,-13-38,-2 49,9 7,-5 5,0 1,-1-7,-1-10,1-13,-1-10,0-11,0-11,0 0,0-24</inkml:trace>
  <inkml:trace contextRef="#ctx0" brushRef="#br0" timeOffset="270159.0132">21389 13528,'0'0,"0"0,0 0,0 0,0 0,0 0,0 0,0 0,0 0,0 0,0 0,0 0,0 0,0 0,0 0,0 0,0 0,0 0,0 0,0 0,0 0,0 0,0 0,0 0,0 0,0 0,0 0,0 0,39 96,-39-96,0 0,0 0,0 0,0 0,0 0,0 27,0-27,0 0,0 0,0 0,0 0,-1 21,1-21,0 0,0 0,0 0,-1 15,1-15,0 0,0 0,0 10,0-10,0 0,15 0,-15 0,17 10,8-10,3 0,-1 9,-1-7,-3-2,-4-2,-3 2,0-11,-4 0,-2-3,-1-2,-8-5,9 0,-10-1,1 5,-1 8,0 9,0 0,0 15,-1 10,0 12,11 10,-13 8,11 4,-7-5,0-7,0-15</inkml:trace>
  <inkml:trace contextRef="#ctx0" brushRef="#br0" timeOffset="271562.1535">23624 15211,'0'0,"0"0,0 0,0 0,0 0,0 0,0 0,0 0,0 0,0 0,0 0,0 0,0 0,0 0,0 0,0 0,0 0,0 0,0 0,0 0,0 0,0 0,0 0,0 0,0 0,0 0,0 0,0 0,0 0,0 0,0 0,0 0,0 0,0 0,0 0,0 0,0 0,0 0,0 0,0 0,0 0,0 0,0 0,0 0,0 0,0 0,0 0,0 0,0 0,0 0,0 0,0 0,0 0,0 0,0 0,0 0,0 0,0 0,0 0,0 0,0 0,0 0,0 0,0 0,0 0,0 0,0 0,0 0,0 0,21 90,-21-90,0 0,0 0,0 0,0 0,0 10,0-10,0 0,0 0,0 0,-21 20,21-20,0 0,0 0,-19 28,19-28,0 0,-26 33,26-33,-31 37,-2 0,-4 6,2-2,1-3,-1-1,2 0,4-3,4 1,6 0,-1-8,3-2,1-5,-3 5,-1 4,-1-2,-2 2,2 1,1-2,-1 5,1 0,0-5,-2 1,1 4,-5 5,2 3,-2 0,0-3,1-3,-1 7,0 2,-2 3,0 1,0 0,-1 3,2 0,0-1,2 2,2-3,1-4,-1 2,3-6,2-3,2-6,1-5,5-7,1-5,10-2,-15-1,14-12,-8 13,8-13,-15 12,4-12,1 9,1-9</inkml:trace>
  <inkml:trace contextRef="#ctx0" brushRef="#br0" timeOffset="272582.2555">22003 17299,'0'0,"0"0,0 0,0 0,0 0,0 0,0 0,0 0,0 0,0 0,0 0,0 0,0 0,0 0,0 0,0 0,0 0,0 0,0 0,0 0,0 0,0 0,0 0,0 0,0 0,0 0,0 0,0 0,0 0,0 0,0 0,0 0,0 0,0 0,0 0,0 0,0 0,0 0,0 0,0 0,0 0,0 0,-11 119,11-119,0 0,0 0,-11 36,11-36,0 0,-9 29,9-29,2 23,-16-5,14-9,0-9,15 0,4 0,11 0,9-1,0 1,-1 0,3-12,-4 1,-2-1,-3 2,-5 10,-9-12,-1 12,-8 0,-9-12,9 12,-9-8,0 8,-10-10,10 10,-14 0,4 11,1 10,0 21,10 12,1 21,-1 15,11-2,0-13,-11-20,9-24,-10-19,0-12,0-13,-14-11,3-14,-2-5</inkml:trace>
  <inkml:trace contextRef="#ctx0" brushRef="#br0" timeOffset="273142.3115">23191 16193,'0'0,"0"0,0 0,0 0,0 0,0 0,0 0,0 0,0 0,0 0,0 0,0 0,0 0,0 0,0 0,0 0,0 0,0 0,0 0,78 166,-78-166,0 33,1-1,-1-1,10 26,-9-9,10-10,-10-11,-1-10,0-7,0-10,9 0,-9-19,0 0,-1-11</inkml:trace>
  <inkml:trace contextRef="#ctx0" brushRef="#br0" timeOffset="273667.364">23490 16165,'0'0,"13"-13,-13 13,0 0,0 0,0 0,0 0,0 0,0 0,0 0,0 0,0 0,0 0,0 0,0 0,0 0,0 0,0 0,19-10,-19 10,0 0,0 0,0 0,0 0,0 0,15-10,-15 10,0 0,0 0,0 0,0 0,17-13,-17 13,0 0,0 0,0 0,20-15,-20 15,0 0,0 0,23-18,-23 18,0 0,27-16,-27 16,28-12,1 1,1 2,-4 9,-5 14,-6 4,-15 12,9-2,-8 5,-22 4,1-1,-4 4,-1 1,4-8,3-4,6-9,4-7,8-13,0 12,0-12,0 0,24-2,0 12,4-10,2-1,2 1,-1-11,-4 11,-4-10,-5 10,-2 0,-16 0</inkml:trace>
  <inkml:trace contextRef="#ctx0" brushRef="#br0" timeOffset="275620.5593">19928 16117,'0'0,"0"0,0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0,-88 75,88-75,0 0,0 0,-20 10,20-10,0 0,-25 11,25-11,-24 11,-3 2,-2 0,-5-3,-1-1,2-9,-2 12,7-12,3 1,1 0,7-1,2 0,6 1,-1-1,10-9,-11 9,11 0,0 0,0 22,1 7,-2 8,2 6,-1-4,11-3,-11-6,2-8,-2-7,0-6,0-9,0 10,11-10,-3 0,2 0,4-1,3 1,1 0,2-17,-1 9,1 8,1-13,3 12,0 1,2-10,1 10,2 16,0 7,-4 13,-7 0,-4 1,-4-4,-10-4,1 1,-15-1,-8 0,-8-4,-6-8,-1-16,4-1</inkml:trace>
  <inkml:trace contextRef="#ctx0" brushRef="#br0" timeOffset="276278.6251">20321 16691,'0'0,"0"0,0 0,0 0,0 0,0 0,0 0,0 0,0 0,0 0,0 0,0 0,0 0,0 0,0 0,0 0,0 0,0 0,0 0,0 0,0 0,0 0,0 0,0 0,0 0,0 0,0 0,0 0,0 0,0 0,0 0,0 0,0 0,0 0,0 0,0 0,0 0,0 0,0 0,0 0,0 0,0 0,0 0,0 0,0 0,0 0,0 0,0 0,0 0,0 0,0 0,0 0,0 0,178 46,-178-46,31 13,6 5,5 1,9 3,5 3,4 0,4-3,5-1,3 0,2 0,-2 2,-2 0,1-1,-1 2,-1 5,-5 1,-4 1,-4-1,-11-3,-9-1,-10-4,-15-3</inkml:trace>
  <inkml:trace contextRef="#ctx0" brushRef="#br0" timeOffset="277659.7632">19901 17408,'0'0,"0"0,0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0,-8-42,8 42,0 0,0 0,0 0,0 0,0 0,0 0,0 0,0 0,0 0,0 0,0 0,0 0,0 0,0 0,0 0,0 0,0 0,0 0,0 0,0 0,0 0,0 0,0 0,0 0,0 0,0 0,0 0,0 0,0 0,0 0,0 0,0 0,0 0,0 0,0 0,0 0,10-14,-10 14,0 0,0 0,0 0,0 0,0 0,11-12,-11 12,0 0,0 0,0 0,0 0,13-15,-13 15,0 0,0 0,0 0,20-21,-20 21,0 0,0 0,20-21,-20 21,0 0,22-22,-22 22,23-20,3 4,-26 16,25-11,1 3,1 8,-3 0,-5-1,-4 20,-3 11,-11 8,1 6,-2 3,-10-2,0-1,1-10,-1-6,2-8,8-7,-13-1,13-12,-8 11,8-11,0 0,0 0,0 0,0 0,10 0,2 0,7-15,1 6,4-3,1 1,2-1,1 3,-2 9,-1-14,-1 14,-4-2,-4 4,-3-2,-4-11,-9 1,-1-9</inkml:trace>
  <inkml:trace contextRef="#ctx0" brushRef="#br0" timeOffset="278311.8284">20432 17292,'0'0,"0"0,0 0,0 0,0 0,0 0,0 0,0 0,0 0,0 0,0 0,0 0,5-58,-5 58,0 0,0 0,0 0,0 0,0 0,0 0,0 0,0 0,7-16,-7 16,0 0,0 0,0 0,0 0,0 0,0 0,0 0,8-9,-8 9,0 0,0 0,0 0,0 0,0 0,0 0,11-10,-11 10,0 0,0 0,0 0,0 0,0 0,13-11,-13 11,0 0,0 0,0 0,0 0,18 0,-18 0,0 0,0 0,0 0,18-15,-18 15,0 0,0 0,23 0,-23 0,0 0,25-12,2 11,-1-8,-1 9,0 0,0 18,-8 0,-3 3,-14 6,11 7,-11-1,2 3,-21 0,6-4,-2 2,1-7,4-7,2-4,8-5,-9-11,10 10,-1-10,0 0,16 0,7 0,10 0,6-11,7 10,0-9,-3 10,-2 0,-4-1,-6 11,-5-10,-4 13,-12-13</inkml:trace>
  <inkml:trace contextRef="#ctx0" brushRef="#br0" timeOffset="280820.0792">18685 14147,'0'0,"0"0,0 0,0 0,0 0,0 0,0 0,0 0,0 0,0 0,0 0,0 0,0 0,0 0,0 0,0 0,0 0,0 0,0 0,0 0,0 0,0 0,0 0,0 0,0 0,0 0,0 0,0 0,0 0,0 0,0 0,0 0,0 0,0 0,0 0,0 0,0 0,0 0,0 0,0 0,0 0,0 0,0 0,0 0,0 0,0 0,0 0,0 0,0 0,0 0,0 0,0 0,0 0,0 0,0 0,0 0,0 0,0 0,-51 93,51-93,0 0,0 0,0 0,-19 17,19-17,0 0,0 0,-19 20,19-20,0 0,-15 26,15-26,-10 34,1 2,10 3,0-1,-1-2,1 0,-1-3,11 3,1-3,3-1,6-1,2-4,3-2,1-6,3-6,1-3,-3-10,1 0,0 0,0-11,-1 1,-3-3,-7-2,-4 1,-6 2,-9-2,1-2,0-3,-17-2,0-2,-1 1,-1 7,-2 5,-4 10,0 0,1 13,0 6,0 8,2 3,4-1,0 2,4-4,1 0,14-3,-11-1,10 0,1-3,-1-1,0-3</inkml:trace>
  <inkml:trace contextRef="#ctx0" brushRef="#br0" timeOffset="281818.179">18718 13701,'0'0,"0"0,0 0,0 0,0 0,0 0,0 0,0 0,0 0,0 0,0 0,0 0,0 0,0 0,0 0,0 0,0 0,0 0,0 0,0 0,0 0,0 0,0 0,0 0,0 0,0 0,0 0,0 0,0 0,0 0,0 0,0 0,0 0,0 0,0 0,0 0,0 0,0 0,0 0,0 0,0 0,0 0,0 0,0 0,0 0,0 0,0 0,0 0,0 0,0 0,0 0,0 0,0 0,0 0,0 0,0 0,0 0,0 0,0 0,0 0,0 0,0 0,0 0,0 0,0 0,0 0,0 0,0 0,0 0,0 0,0 0,0 0,0 0,0 0,0 0,0 0,0 0,0 0,0 0,0 0,0 0,0 0,0 0,0 0,0 0,0 0,0 0,0 0,0 0,0 0,-54 5,54-5,0 0,0 0,0 0,0 0,0 0,0 0,0 0,0 0,0 0,0 0,0 0,0-1,0 1,0 0,0 0,0 0,0 0,0 0,0 0,0 0,0 0,0 0,0 0,0 0,0 0,0 0,0 0,0 0,0 0,0 0,0 0,0 0,0 0,0 0,0 0,0 0,0 0,0 0,0 0,0 0,0 0,0 0,0 0,0 0,1-12,-1 12,0 0,0 0,0 0,0 0,0 0,0 0,0 0,12 0,-12 0,0 0,0 0,0 0,0 0,0 0,0 0,0-17,0 17,0 0,0 0,0 0,0 0,0 0,17-13,-17 13,0 0,0 0,0 0,0 0,16-18,-16 18,0 0,0 0,0 0,17-23,-17 23,0 0,0 0,24-32,-24 32,0 0,26-33,-26 33,28-38,6-6,1-6,6-10,4-4,1-7,2-2,2-7,5-2,0-1,3-6,-2 1,2-3,-2 1,3 1,0 1,0 1,0 1,0 4,-2 6,-3 5,-6 5,-3 8,-7 10,-8 7,-6 12,-8 7,-5 7,-9 1,-2 0,-10 5,-7 1</inkml:trace>
  <inkml:trace contextRef="#ctx0" brushRef="#br0" timeOffset="282343.2315">18787 12164,'0'0,"0"0,0 0,0 0,0 0,0 0,0 0,0 0,0 0,0 0,0 0,0 0,0 0,0 0,0 0,0 0,0 0,0 0,0 0,0 0,0 0,0 0,0 0,0 0,0 0,0 0,0 0,0 0,0 0,0 0,0 0,66 110,-66-110,0 0,0 0,0 0,0 16,0-16,0 0,0 0,11 21,-11-21,0 0,-1 24,1-24,6 48,-8 12,-1 2,10 6,-9-2,0-9,14-10,-13-11,10-12,-10-12,10-12,-8-17,0-7</inkml:trace>
  <inkml:trace contextRef="#ctx0" brushRef="#br0" timeOffset="282849.2821">19129 12133,'0'0,"0"0,0 0,0 0,0 0,0 0,0 0,0 0,0 0,0 0,0 0,0 0,0 0,0 0,0 0,-22 36,5 9,17-45,0 0,0 0,-14 44,14-44,0 0,-13 44,13-44,-2 40,1-10,1-8,13-6,1-8,3-8,3-1,1 1,-1-10,-2-5,0-8,-5-9,-12-8,1-10,-9-3,-10 5,-10 5,2 17,-4 10,-3 17,1 1</inkml:trace>
  <inkml:trace contextRef="#ctx0" brushRef="#br0" timeOffset="291695.1666">11613 16770,'0'0,"0"0,0 0,0 0,0 0,0 0,0 0,0 0,0 0,0 0,0 0,0 0,0 0,0 0,0 0,0 0,0 0,0 0,0 0,0 0,0 0,0 0,0 0,0 0,0 0,0 0,0 0,53 95,-53-95,0 0,0 0,15 15,-15-15,0 0,28 31,-28-31,34 36,9 4,5 4,7 4,9 2,3 5,8 1,8 3,2 1,4 0,4 3,1 0,1-2,4 2,-2 3,0-2,4 4,1 0,-5-4,-1 0,-7-1,-8-5,-3-1,-9-3,-8-7,-7-10,-12-10,-15-9,-11-18,-16 0,0 0,0-30,-27-3,-7-6,-13-6,-10 2,-10-6,-12-2,-6 2,-11-4,-7 1,-1-2,-3 4,4-2,-1 2,-1 3,-2 3,-1-1,0 0,2 1,3-3,9 1,11 3,9 3,12 5,11 6,13 6,13 6,6 4,9 5,10 8,-9-8,9 8,22 0,8 0,14 8,15 7,14 13,14 19,10 10,7 12,12 9,2 4,4 9,8 2,0 2,2 3,4-1,-4-5,-1-10,-8-20,-13-18,-10-18,-24-27</inkml:trace>
  <inkml:trace contextRef="#ctx0" brushRef="#br0" timeOffset="293233.3204">14227 17964,'0'0,"0"0,0 0,0 0,0 0,0 0,0 0,0 0,107-115,-107 115,38-45,44-69,-70 80,-2-2,-2-5,10-43,-5-14,-1-19,-4-11,2-11,4-1,5 3,3 2,2 3,-2-6,-3 0,-1-3,-3-3,1-2,0 0,1 0,0 3,-1 5,3 8,-5 10,2 15,-5 15,0 21,-3 19,-9 18,1 18,0 14,0 8,-15 20,0 23,-6 23,2 19,3 21,-2 20,3 11,2 18,4 7,11 5,-11 2,12-5,-16-4,17 3,-20-3,7 3,-6 1,-6 3,-5 0,-5-10,-1-9,3-26,10-27,7-23,5-27,8-15,-13-13,12-12,-9-13,9 0,0 0,-11-35,11-17,-2-22,0-20,1-4,16-9,-1-2,4-2,2-12,1-8,2-14,0-9,2-9,1 1,4-1,7 8,2 8,1 8,6 14,-8 10,-1 15,-4 20,-6 16,-5 19,-10 20,-12 11,0 14,0 16,-14 16,-10 26,-8 27,-6 27,-7 28,1 21,-3 32,1 21,-1 20</inkml:trace>
  <inkml:trace contextRef="#ctx0" brushRef="#br0" timeOffset="298094.8065">14773 14261,'0'0,"-65"-95,65 95,0 0,-28-33,28 33,-55-64,-66-48,93 87,-3 0,0-2,-29-26,1-6,3-8,5-2,3-3,10 2,9 7,13 7,3 8,14 9,-14 8,13 8,0 2,19 8,1 13,12 9,15 30,16 32,16 30,15 25,7 18,1 3,-6-5,-13-16,-20-24,-22-26,-16-23,-12-21,-13-18,11-14,-11 8,-9-8,-12-22,-24-21,-20-27,-17-28,-1-18,7-3,16 4,17 18,10 17,7 12</inkml:trace>
  <inkml:trace contextRef="#ctx0" brushRef="#br0" timeOffset="298203.8174">14278 13385,'0'33,"-1"-6,1-27,0 0,0 23,0-23</inkml:trace>
  <inkml:trace contextRef="#ctx0" brushRef="#br0" timeOffset="299242.9213">13715 13257,'0'0,"0"0,0 0,0 0,0 0,0 0,0 0,0 0,0 0,0 0,0 0,0 0,0 0,0 0,0 0,0 0,0 0,0 0,0 0,-33 111,33-111,0 0,0 0,-15 27,15-27,0 0,-16 30,16-30,-19 34,-21 36,-2 12,-5 14,-4 15,2 8,4 8,4-4,-1-5,6-8,4-15,3-15,5-19,8-19,6-20,10-14,0-8,0-12,13-13,5-22,5-22,5-19,8-17,4-9,8-2,1-1,1 2,8 1,4 0,3 2,3 5,-3 7,-8 12,-7 18,-14 21,-13 17,-13 17,-10 15,0 9,-25 20,-13 21,-15 25,-18 20,-10 21,-7 14,-2 17,-4 13,7 10,11-4,7-16,20-21,12-30,16-34,21-32,17-33,19-33,13-28,9-25,3-18,3-9,4-4,3 2,3 3,3 10,5 9,-1 10,-7 13,-5 7</inkml:trace>
  <inkml:trace contextRef="#ctx0" brushRef="#br0" timeOffset="309809.9779">23400 10293,'0'0,"0"0,0 0,0 0,0 0,0 0,0 0,0 0,43 93,-43-93,32 106,-32-79,9 1,-9 0,8 30,-9 5,1 3,-1 3,0-3,1-16,-1-18,21-18,4-13,7-25,6-13,2-9,-3-6,0-5,-1-6</inkml:trace>
  <inkml:trace contextRef="#ctx0" brushRef="#br0" timeOffset="310189.0158">23872 10355,'0'0,"-13"0,13 0,0 0,0 0,0 0,0 0,0 0,0 0,1-8,-1 8,0 0,0 0,0 0,0 0,0 0,-18 0,18 0,0 0,0 0,0 0,0 0,-15 0,15 0,0 0,0 0,0 0,-21 29,21-29,0 0,0 0,-23 39,23-39,0 0,-23 55,23-55,-21 65,21-4,0-11,16-12,18-14,8-12,3-12,0-15,-10-9,-12-11,-14-11,-8-12,-20-9,1-3,-11 8,-4 16,0 18,-2 12,7 16,10-7,18 7</inkml:trace>
  <inkml:trace contextRef="#ctx0" brushRef="#br0" timeOffset="310578.0547">24210 10087,'164'74,"-144"-74,6 13,23-2,3-2,-7 4,-9 3,-14 5,-22 13,0 10,-33 12,-12 3,-9 1,1-4,6-8,9-6,14-4,25 2,21-3,31 1,28-3,21-5,3-2</inkml:trace>
  <inkml:trace contextRef="#ctx0" brushRef="#br0" timeOffset="314416.4385">15327 10798,'0'0,"0"0,0 0,0 0,0 0,0 0,0 0,0 0,0 0,0 0,0 0,0 0,0 0,0 0,0 0,0 0,0 0,0 0,0 0,0 0,0 0,0 0,0 0,0 0,0 0,0 0,34 123,-34-123,19 78,-10 16,1 7,-12-4,8-18,-6-20,-1-19,-10-16,10-12,1-12,0 0,0 0,1-16,-1-27,10-30,5-31,-2-16,-2 0,-7 16,-14 25,-6 19,-14 22,-13 8,-3 8,-14 11,-1 12,-3 0,-1 12,10 10,8 5,13 4,17 3,17 2,13-4,22-6,12-7,14-6,6-6,6-9,-1 0,-4 0,-2-11,-8-5,-5-9,-2-3</inkml:trace>
  <inkml:trace contextRef="#ctx0" brushRef="#br0" timeOffset="315000.4969">15840 10837,'9'24,"0"3,-9-27,0 0,0 0,0 35,0-35,0 0,20 69,-20-69,6 79,-8 5,10-9,-8-12,-2-19,1-13,1-12,0-8,0-11,0 0,0 0,9 0,-9-20,15-16,-2-27,-12-17,1-12,-1 9,-11 17,-7 12,-9 17,-6 0,-7 4,-2 6,3 6,-1 8,5 14,5-1,6 0,5 21,3 10,16 5,-2 4,27-2,11-5,10 0,6-1,6 0,1-3,0-2,3-6,0-8,-9-13</inkml:trace>
  <inkml:trace contextRef="#ctx0" brushRef="#br0" timeOffset="323803.3771">10978 15037,'0'0,"0"0,0 0,0 0,0 0,0 0,0 0,0 0,0 0,0 0,-16 123,16-123,0 0,-9 44,9-44</inkml:trace>
  <inkml:trace contextRef="#ctx0" brushRef="#br0" timeOffset="351409.1374">10459 15299,'0'0,"0"0,0 0,0 0,0 0,0 0,0 0,0 0,0 0,0 0,0 0,0 0,0 0,0 0,0 0,0 0,0 0,0 0,0 0,0 0,0 0,0 0,0 0,0 0,0 0,0 0,0 0,0 0,0 0,0 0,0 0,0 0,0 0,0 0,0 0,39 90,-39-90,0 0,0 0,0 0,0 0,17 13,-17-13,0 0,0 0,0 0,20 0,-20 0,0 0,0 0,20 17,-20-17,0 0,21 0,-21 0,20 15,2-2,-1 5,-3 7,2 7,-2 7,-3 4,0 4,0-1,-1-6,3 0,-2-1,-1 2,0 3,3 4,-1 3,0-4,0-2,-1-8,0-5,2-3,-3-2,2-1,1-1,0-2,1 0,-4-1,0-2,1-1,-3 0,1-1,-2 0,-1-1,1-1,-1-2,2 1,-2-1,0 0,-10-2,16 2,-15-3,11 1,-12-1,11-1,-11-2,10 0,-10-8,1 14,8-14,-9 15,0-7,10 5,-9 12,-1 11</inkml:trace>
  <inkml:trace contextRef="#ctx0" brushRef="#br0" timeOffset="357399.7364">11754 16974,'0'0,"0"0,0 0,0 0,0 0,0 0,163 119,-84-70,-8-3,-5-1,-3-4,-9-5,-2 3,-3 3,-3 4,0 2,2 0,-2 2,3 3,-1 1,-1-4,1-5,-1 0,-4-2,5 1,0 4,3-1,-1-1,1-1,3-5,-3-2,4-1,-2-1,-5-5,2-2,-4-1,-6 0,0-1,-2 0,-5-3,4 1,-3-4,-2 1,3 0,-7-6,2 6,-3-6,-5 0,2 0,-4-2,-1-1,1-3,-4-1,-2-9,-5-1,1 11,-2-11,1 13,-1-12,-8 10,10-10,-10 0,0 0,10-1,-10 1,0 9,0-9,0 0,0 0,0 0,0 0,0 0,0 0,0-9,0 9,0 0,0-12,0 12,0-11,-12 11,12-15,-14 6,3-2,11-1</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7:11:44.703"/>
    </inkml:context>
    <inkml:brush xml:id="br0">
      <inkml:brushProperty name="width" value="0.05292" units="cm"/>
      <inkml:brushProperty name="height" value="0.05292" units="cm"/>
      <inkml:brushProperty name="color" value="#FF0000"/>
    </inkml:brush>
  </inkml:definitions>
  <inkml:trace contextRef="#ctx0" brushRef="#br0">11709 11284,'0'0,"0"0,0 0,0 0,0 0,0 0,0 0,0 0,0 0,0 0,-107 201,90-161,-2 3,0 8,-26 56,-3 18,-8 18,-9 14,-1 14,-8 14,-4 11,-4 13,-3 9,-10 5,-5 8,-7-1,1-1,3-11,11-18,19-20</inkml:trace>
  <inkml:trace contextRef="#ctx0" brushRef="#br0" timeOffset="1997.1997">10011 14197,'0'0,"0"0,0 0,0 0,43 126,-43-126,40 99,9 9,4-1,0-7,118 182,-130-204,0 8,3 5,41 94,-1 17,-6 12,-10-2,-12-24,-10-32,-8-44,-6-37,2-20,-1-11,-1 0,-2-1</inkml:trace>
  <inkml:trace contextRef="#ctx0" brushRef="#br0" timeOffset="3556.3556">11288 16638,'0'0,"0"0,0 0,0 0,0 0,0 0,0 0,0 0,0 0,0 0,285 210,-232-184,-1 1,1 2,52 27,8 6,1 1,3 7,5 9,-3 7,0 9,-3 6,-5 1,-5 4,-4-7,2-3,-5-6,-2-20,4-14,0-27,1-19,-7-11,-12 1,-16-1</inkml:trace>
  <inkml:trace contextRef="#ctx0" brushRef="#br0" timeOffset="6596.6596">14131 17354,'0'0,"0"0,0 0,0 0,0 0,-17-87,17 87,0 0,-6-85,6 85,16-26,9-7,5-7,29-46,18-28,7-21,6-26,4-24,-4-16,-10-19,-10-12,-15-10,-18-7,-18 2,-23 11,-13 22,-11 19,2 27</inkml:trace>
  <inkml:trace contextRef="#ctx0" brushRef="#br0" timeOffset="8303.8303">11674 14515</inkml:trace>
  <inkml:trace contextRef="#ctx0" brushRef="#br0" timeOffset="12053.2052">14642 14193,'0'0,"0"0,0 0,0 0,0 0,0 0,0 0,0 0,0 0,0 0,19 94,-19-94,0 0,11 0,-11 0,8-15,2-6,-10 21,0 0,0 0,0 0,18-48,-18 48,0 0,0 0,12-70,-12 70,0 0,8-92,-8 92,-2-102,-7-13,-4-7,-8-4,-7 1,-6 9,-7 13,-6 17,-2 12,1 13,1 8,2 9,5 3,3 5,6 6,7 5,2 7,7 5,4 13,11-11,-10 11,10 0,0 0,0 0,0 0,10 0,-2 10,-8-10,16 9,-9-9,-7 10,10-10,-10 11,10-11,-10 13,0-13,9 11,-9-11,0 0,0 10,7-10,-7 0,0 9,0-9,11 10,-11-10,0 0,0 10,0-10,8 0,-8 0,0 0,0 0,0 0,0 0,0 0,0 0,0 0,0 0,0 0,0 0,0 0,0 0,0 0,0 0,0 0,0 0,0 0,0 0,0 0,0 0,0 0,0 0,0 0,0 0,0 0,0 0,0 0,0 0,0 0,0 0,0 0,0 0,0 0,0 0,0 0,0 0,0 0,0 0,0 0,0 0,0 0,0 0,0 0,0 0,0 0,0 0,0 0,0 0,0 0,0 0,0 0,0 0,0 0,-14-16,15-15,16-18</inkml:trace>
  <inkml:trace contextRef="#ctx0" brushRef="#br0" timeOffset="14140.4139">14137 12435,'0'0,"0"0,0 0,0 0,0 0,0 0</inkml:trace>
  <inkml:trace contextRef="#ctx0" brushRef="#br0" timeOffset="16190.6189">13907 12498,'0'0,"0"0,0 0,0 0,0 0,0 0,0 0,0 0,0 0,0 0,0 0,0 0,0 0,0 0,0 0,0 0,-11 109,11-109,0 0,31 52,-31-52,0 16,0 3,-1 6,-17 25,-5 13,-9 10,-7 9,-9 5,-8 4,-3 3,-5 5,-4 2,-4 5,-5 6,-1 3,-5 11,-5 6,2 9,6 8,16 2</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7:13:06.486"/>
    </inkml:context>
    <inkml:brush xml:id="br0">
      <inkml:brushProperty name="width" value="0.05292" units="cm"/>
      <inkml:brushProperty name="height" value="0.05292" units="cm"/>
      <inkml:brushProperty name="color" value="#FF0000"/>
    </inkml:brush>
  </inkml:definitions>
  <inkml:trace contextRef="#ctx0" brushRef="#br0">1004 8286,'0'0,"0"0,0 0,0 0,0 0,0 0</inkml:trace>
  <inkml:trace contextRef="#ctx0" brushRef="#br0" timeOffset="16028.6027">11645 11341,'0'0,"0"0,0 0,0 0,0 0,0 0,0 0,0 0,0 0,0 0,0 0,0 0,0 0,0 0,0 0,0 0,0 0,0 0,0 0,0 0,0 0,0 0,0 0,160-67,-160 67,0 0,10 0,-10 0,10-13,-2 13,8-14,-1 14,-3-11,-12 11,13-1,-13 1,0 11,0 0,-12 6,1 3,-3 3,-5 3,-3 3,-4 4,-3 4,0 4,0 6,0 7,1 4,0 4,2 2,4 1,-6-2,2-2,-4 3,-1 0,-4 4,-3 4,-3 6,-5 5,-2 2,-4 6,-4 3,0 0,3-3,-1 0,3-4,0-2,-3 1,5-1,-2-3,2 0,1-3,3-3,5-5,2-7,8-6,1-9,5-6,4-4,2-5,6-4,1-9,12-6,-11-15,11 9,-1-9,0 0,0 0,0 0,0 0,7-16,6-7,5-12,9-10,6-13,6-10,7-10,5-10,7-9,15-14,9-10,8-8,0-2,-4 8,-12 4,-17 11,-2-1,-7-4,3-6,0-5,-2-2,-2 6,-8 8,-3 11,-7 13,-1 11,-1 9,-5 10,-1 7,-2 9,-2 10,-5 10,-3 8,-9 14,0 0,0 0,0 0,0 23,-9 12,0 13,-2 14,-5 13,-1 10,-6 14,-3 2,-4 8,-2 2,-5 4,-2 3,-6 2,-5 7,-5 6,-2 6,-5 7,-3 3,-1 0,-2-5,1-5,2-6,8-7,4-8,14-4,9-11,13-7,18-12,1-11,10-18</inkml:trace>
  <inkml:trace contextRef="#ctx0" brushRef="#br0" timeOffset="25193.5189">14194 17652,'0'0,"0"0,0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0,104 92,-104-92,0 0,0 0,0 0,0 0,0 0,0 0,0 0,0 0,0 0,0 0,0 0,0 0,0 0,13 0,-13 0,0 0,0 0,0 0,0 0,9-15,-9 15,0 0,0 0,0 0,10-32,-10 32,0 0,0 0,16-47,-16 47,0 0,14-63,-14 63,12-70,-2-1,-3-5,4 2,0-5,2-8,5-6,3-10,4-4,0-6,6 0,-2-1,2-1,1-5,0-2,3-2,-2-2,-3-3,-1 1,-5 6,-3 4,-4 9,-4 9,-3 12,-11 7,15 15,-15 14,9 10,-8 15,0 9,0 18,-1-9,1 9,1 18,-1 6,1 14,-1 15,1 10,0 16,-19 11,10 8,-5 11,-3 7,0 6,-1 4,-3 6,-2 5,1 1,-2 0,4 3,2-2,3-4,-1-6,0-10,3-7,0-8,1 1,1-6,2-3,-2-1,2-6,0 2,1-6,1-3,7-6,-17-12,8-5,1-9,-1-11,7-9,-8-12,9-9,0-9,-16-12,0-8,-4-12,-6-8,3-10,1-19,5-9,4-10,12-10,-1 3,0-6,15-6,5-4,3-4,3-3,3-4,2-5,3-6,5-1,1-5,2-3,7 3,-4 1,-2 5,1 4,-4 6,-8 8,-5 8,-9 7,-2 9,-5 13,0 3,-10 12,12 12,-12 13,1 13,-1 11,1 14</inkml:trace>
  <inkml:trace contextRef="#ctx0" brushRef="#br0" timeOffset="28394.8391">13672 13207,'0'0,"0"0,0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0,62-50,-62 50,0 0,0 0,0 0,0 0,0 0,0 0,0 0,0 0,0 0,0 0,0 0,0 0,0 0,0 0,0 0,0 0,0 0,0 0,0 0,0 0,0 0,0 0,0 0,0 0,0 0,-10 0,10 0,0 0,0 0,0 0,0 0,0 0,-19 21,19-21,0 0,0 0,0 0,0 0,-28 22,28-22,0 0,0 0,0 0,-32 25,32-25,0 0,0 0,-39 33,39-33,0 0,-41 33,41-33,-46 38,-2 2,-5 0,0 8,0 0,0 5,2 3,2 6,5 0,1 3,5-4,9-9,8-10,6-13,8-10,7-10,0-9,0 0,13 0,9-10,10-4,10-6,4-10,4-10,5-8,0-3,0-3,-1-4,-3 0,0-3,-1 0,-3 1,0 1,-7 1,-2 0,0 5,-7 5,-5 6,-1 8,-8 7,-5 6,-3 7,-9 6,0 8,0 0,-10 9,-7 6,-9 7,-6 7,-7 7,-1 8,-5 7,0 6,-1 4,1 5,-2 3,0 3,2 1,2-4,4-4,6-7,4-8,5-5,6-13,4-7,3-6,12-10,-10-9,9 0,0 0,0 0,0 0,10 0,2-20,5 0,3-5,1-3,2-4,-1-8,-2-6,-2-10,-6-6,-2-5,0-1,1-2,5 0,2-3,2 0</inkml:trace>
  <inkml:trace contextRef="#ctx0" brushRef="#br0" timeOffset="34599.4596">14134 12683,'0'0,"0"0,0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0,32 46,-32-46,0 0,0 0,0 0,18 26,-18-26,0 0,0 0,19 34,-19-34,0 0,22 40,-22-40,22 49,-1 5,1 5,-3 3,2 4,2 4,-2 0,1 5,-3 7,2 0,1 4,1 3,5-5,5 0,2-5,2-3,-1-3,-4-3,1-1,-5-5,-2-4,-3-6,-3-4,-2-10,-4-5,0-7,-14-11,11-8,-11-9,0-8,-1-10,-7-11,-2-11,-3-5,-7-10,-4-8,-1-5,-7-3,-5-8,-2 3,-3-4,-2 1,3-2,1 6,1-1,4 2,0 6,2 0,2 4,2 3,5 4,3 5,2 4,3 9,0 2,5 6,1 4,2 5,8 5,-10 5,10 12,0 0,0 0,0 0,9 17,1 3,3 6,2 6,7 7,2 5,7 9,3 5,5 4,3 3,5 2,1 3,0 5,4 4,-3 6,1 1,-1 4,-6-6,0 3,-5-7,0-7,-5-7,-1-10,-5-10,-6-9,-2-18,-9-19,-10-24</inkml:trace>
  <inkml:trace contextRef="#ctx0" brushRef="#br0" timeOffset="46286.6282">13737 15450,'0'0,"0"0,0 0,0 0,0 0,0 0,0 0,0 0,0 0,0 0,0 0,0 0,0 0,0 0,0 0,0 0,0 0,0 0,0 0,-102 97,102-97,-2 13,16 27,-14-40,0 0,11 20,-11-20,16 25,7 7,22 35,17 18,7 8,1 3,-10-13,-13-21,-12-18,-8-17</inkml:trace>
  <inkml:trace contextRef="#ctx0" brushRef="#br0" timeOffset="46613.6608">14113 15772,'0'0,"-17"16,17-16,0 0,0 0,0 0,-16 14,16-14,0 0,0 0,-42 27,42-27,0 0,-60 36,60-36,-81 37,-16 1,2-2,4-8</inkml:trace>
  <inkml:trace contextRef="#ctx0" brushRef="#br0" timeOffset="51942.1935">11297 16731,'0'0,"0"0,0 0,0 0,0 0,0 0,0 0,0 0,0 0,0 0,0 0,0 0,0 0,0 0,0 0,0 0,0 0,0 0,0 0,0 0,0 0,0 0,0 0,0 0,0 0,0 0,0 0,0 0,0 0,0 0,0 0,0 0,0 0,0 0,0 0,0 0,0 0,0 0,0 0,0 0,0 0,0 0,0 0,0 0,0 0,0 0,0 0,0 0,0 0,0 0,0 0,0 0,0 0,0 0,0 0,196 107,-151-88,1-3,5 7,-1 4,0 2,2 9,-3-1,6 5,3-3,5 1,3-4,5-3,3 0,5 0,6 3,5 1,4 3,2 6,5 4,-2 6,2-1,0 5,-2-3,2 0,-3-4,2 0,0 2,-3 2,-1 3,-7 1,-3-1,-13-7,-9-5,-7-8,-11-11,-14-8,-8-7,-11-14,-13 0,0 0,-23-13,-5-7,-6-4,-13-6,-6-6,-7-6,-9-2,-8-5,-5-2,-5 3,-7-3,-4 0,-3 2,-4-2,-4-1,-1 1,-4-2,-1-2,2 0,-2-3,1 4,-1-4,0 3,5-1,1-1,4 6,3 1,0 2,7 1,2 2,10 3,8 5,11 6,8 2,13 9,10 3,13 6,12 11,8 0,0 0,12 0,13 16,18 2,12 10,14 10,10 9,7 9,1 7,9 9,2-2,4 2,9-2,1 1,8-1,3-5,2 2,1-8,-2 0,1-3,-9-2,0 1,-6 3,-6-4,-7-2,-8-3,-6-7,-12-3,-9-3,-13-8,-14-3,-9-5,-13-6,-13-14,0 0,-15-11,-8-6,-11-1,-8-3,-5-3,-8-7,-3-4,-7-3,-6-6,-5-1,-4-5,-5-1,-6-11,-6-3,-10-3,0-6,-11 5,-5 2,-3 3,-5 3,-1 6,1-2,1 3,2 4,4-3,3 3,2 0,10 1,0 2,13 5,12-1,12-1,14-3</inkml:trace>
  <inkml:trace contextRef="#ctx0" brushRef="#br0" timeOffset="58420.8415">11410 14792,'0'0,"0"0,0 0,0 0,0 0,0 0,0 0,0 0,0 0,0 0,0 0,0 0,0 0,0 0,0 0,0 0,0 0,0 0,0 0,0 0,0 0,0 0,0 0,0 0,0 0,0 0,0 0,0 0,0 0,0 0,0 0,0 0,0 0,0 0,0 0,0 0,0 0,0 0,0 0,0 0,0 0,0 0,0 0,0 0,0 0,0 0,0 0,0 0,0 0,0 0,0 0,0 0,0 0,0 0,0 0,0 0,0 0,0 0,0 0,0 0,0 0,0 0,0 0,0 0,0 0,0 0,0 0,0 0,135 89,-135-89,0 0,0 0,0 0,0 0,0 0,19 0,-19 0,13 13,17-1,5 5,4 6,4 11,1 8,-3 11,-2 5,0 2,2 2,8 6,9 9,3 5,-3-4,-4-11,-13-15,-8-16,-8-14,-11-22</inkml:trace>
  <inkml:trace contextRef="#ctx0" brushRef="#br0" timeOffset="58832.8827">12211 15010,'0'0,"11"-9,-11 9,0 0,0 0,0 0,0 0,0 0,0 0,0 0,0 0,0 0,0 0,0 0,0 0,0 0,0 0,0 0,0 0,0 0,8 0,-8 0,0 0,0 0,0 0,0 0,0 0,0 0,0-8,0 8,0 0,0 0,0 0,0 0,0 0,0 0,0 0,0 0,0 0,0 0,0 0,0 16,0-16,0 0,0 0,0 0,-9 30,9-30,0 0,0 0,-16 49,16-49,0 0,-24 64,24-64,-31 71,-9 1,-5-6,-8-7,-6-13,-4-10,3-18,2-6,8-5,7 3,10 1,10 1</inkml:trace>
  <inkml:trace contextRef="#ctx0" brushRef="#br0" timeOffset="61283.1275">10257 14571,'0'0,"0"0,0 0,0 0,0 0,0 0,0 0,0 0,0 0,0 0,55 116,-55-116,0 0,21 44,-21-44,16 33,5 7,-21-40,9 12,1 4,16 17,15 18,13 21,14 16,3 19,-6 4,-12-4,-11-12,-11-16,-3-13,-4-10,1-8,-1-7,5 0,2 0,3 1,3 3,-1 0,-3 1,-1-4,-1 1,-6-7,-3-5,-2-4,-6-8,-3-6,-11-3,9-10,-9 0,0 0,-8 0,-7-26,-8-3,-3-5,-3-6,-7-5,0-5,-10-5,-1-3,-2-4,-2-2,3-6,-4-1,2-3,3-3,1-1,4 0,5 3,2 2,4 4,3 4,0 0,3 6,1 7,3 11,5 10,8 13,8 8,0 10,0 0,0 0,0 0,0 0,0 12,0 4,23 13,7 18,10 26,15 18,3 14,-5-1,0-10,-11-12,-4-8,-3-8,0-3,3-1,-1 1,2 2,-3-2,-1-1,-3-4,-5-8,-7-5,-4-10,-6-6,-10-7,14-6,-13-7,-1-9,0 0,-12-10,-4-6,-7-7,-6-10,-1-7,-5-10,-3-9,1-7,-4-5,4-11,-5-2,-1-11,-3-7,-5-3,-5-4,0-4,-6-3,-1 2,0 6,0 8,2 11,3 14,2 15</inkml:trace>
  <inkml:trace contextRef="#ctx0" brushRef="#br0" timeOffset="61418.1412">10221 15065,'29'90,"3"6,3 7,31 102,4 17</inkml:trace>
  <inkml:trace contextRef="#ctx0" brushRef="#br0" timeOffset="75571.5564">5445 7731,'0'0,"0"0,0 0,192 38,-38-14,27-9,19-14,347-29,-419 28,3 16,-2 0,125 22,-13 10</inkml:trace>
  <inkml:trace contextRef="#ctx0" brushRef="#br0" timeOffset="76513.6506">5196 9385,'0'0,"0"0,0 0,0 0,0 0,0 0,0 0,0 0,0 0,0 0,0 0,0 0,0 0,0 0,0 0,0 0,0 0,0 0,0 0,0 0,0 0,0 0,0 0,0 0,0 0,0 0,0 0,0 0,0 0,0 0,0 0,-77-96,77 96,0 0,0 0,0 0,-13-11,13 11,0 0,0 0,-12-13,12 13,0 0,-12-10,12 10,-23-20,2 6,-4 14,0 0,-4 18,-3 15,1 9,11 4,9-6,11-6,20-11,5-12,6-11,3 1,0-16,2 1,-2 6,3 7,0 14,-3 9,-3 13,-12 6,-10 3,-10 5,-19 1,-14 4,-11 1,-2-5,3-12,7-13,12-13,8-12,7-34,11-16,1-20,21-7,8 6,6 10</inkml:trace>
  <inkml:trace contextRef="#ctx0" brushRef="#br0" timeOffset="76838.6831">5310 9332,'0'0,"0"0,0 0,0 0,0 0,0 0,0 0,0 0,0 0,0 0,0 0,0 0,0 0,0 0,0 0,0 0,0 0,0 0,11 18,-11-18,0 0,0 0,0 0,0 0,0 0,11 22,-11-22,0 0,0 0,0 0,0 0,14 28,-14-28,0 0,0 0,0 0,15 33,-15-33,0 0,0 0,13 32,-13-32,0 0,13 24,-13-24,16 21,0-9,5-12,3 0,7-23,2-6,-7-7,2-5,-8-1,-6 1,-12-3,9 0,-10 1,-9 8,8 15,12 6,14 14</inkml:trace>
  <inkml:trace contextRef="#ctx0" brushRef="#br0" timeOffset="77513.7506">5944 9172,'0'0,"-21"0,21 0,0 0,0 0,0 0,0 0,-15 0,15 0,0 0,0 0,0 0,-35 18,35-18,0 0,0 0,-46 25,46-25,0 0,-47 33,47-33,-44 32,13-7,13-10,18-7,0-8,14 0,5 0,4 0,-1-14,-1 2,-2 2,-6 0,-4 10,-9-10,23 10,-1 11,9 5,1 9,0 5,-6 0,-5-6,-4-8,2-16,2 0,7-23,5 1,-4 0,-6 3,-7 6,-2 13,-1 0,5 22,-2 5,-2 1,-5-2,-9-16,0-10,0 0,-15-25,5 0,10-2,-10-1,10 0,1-3,-1 2,1 3,-1 10,18 7,-6 9,-3 0,2 0,-2 0</inkml:trace>
  <inkml:trace contextRef="#ctx0" brushRef="#br0" timeOffset="78254.8247">6442 9344,'0'0,"0"0,0 0,0 0,0 0,0 0,0 0,0 0,0 0,0 0,0 0,0 0,0 0,0 0,0 0,0 0,21 0,-21 0,0 0,0 0,0 0,0 0,23 0,-23 0,0 0,0 0,0 0,33-18,-33 18,0 0,0 0,39-16,-39 16,0 0,37-25,-37 25,31-28,-10-7,-10 0,-10 0,-11 4,-4 11,-7 20,-7 0,-5 24,-2 18,5 15,8 2,22-8,-1-10,32-17,10-15,10-9,5-21,-4-5,-6-6,-8 2,-10 2,-9 6,-6 8,-13 14,8 0,-8 0,16 18,-5 7,2 3,-3-3,-10-7,11-9,-11-9,0 0,13-21,-2-8,6-7,1-4,2 3,-4 11,1 13,4 13,9 23,6 5,6 5,-2-1,-8-5,-9-10,-5-9,-6-8,-1-19,3-12,1-11,2-8,1-5</inkml:trace>
  <inkml:trace contextRef="#ctx0" brushRef="#br0" timeOffset="78452.8444">7462 9156,'-2'52,"18"-7,-16-45,0 0,7 35,-7-35,13 61,-6-27,-7-34,1-19,-14-26,-3-11</inkml:trace>
  <inkml:trace contextRef="#ctx0" brushRef="#br0" timeOffset="79987.9978">7300 9156,'29'0,"6"0,-35 0,0 0,0 0,41-1,-41 1,0 0,76 1,-76-1,84-17,-3 2,-10-3,-15 1,-23 7,-17 10,-16 0,0 13,0-4,-12 1,12-10,0 10,0-10,0 0,13 10,13-10,10 0,14-9,5-12,-6-6,-13 1,-14 5,-21 7,-1 1,-16 2,-14 11,-14 1,-6 12,-7 11,5 7,13 5,16 2,22 0,1 2,30-5,11-2,12-8,5-11,0-14,-2-11,-9-6,-5-3,-12 4,-10 5,-8 2,-12 9,13-8,-13 8,0 0,11 0,-11 0,0 0,0-10,10 10,-10 0,10-9,-10 9,14-10,-4 10,3-14,5 1,1-7,1-5,-4 0,-4 0,-11 6,8 3,-9 2,-15 3,-2 11,-10-1,-5 1,-6 19,-2 7,7 6,10 5,22 4,1-1,31-3,11-6,8-8,9-14,1-9,-5-16,-4-4,-10-4,-3 0,-6 0,2 2,6 0,5 0,2 2,-3 1,-7 3,-7 1,-11 0,-2 0,-7 0,-10-1,0 1,0 1,-19-2,-16 4,-16 12,-21 11,-6 14,5 7,19-2,25-9,29-5,-1-5,30-1,16-11,13 1,12-27,8-17,-3-23,-6-19,-18-14,-14-3,-15 1,-10 17,-11 11,0 8,0 7,-11 3,2 16,8 15,-19 25,7 26,-17 34,-10 33,2 29,5 16,18 3,20 1,22-10,11-24,6-32,-7-45,-13-43</inkml:trace>
  <inkml:trace contextRef="#ctx0" brushRef="#br0" timeOffset="80452.0444">7251 8660,'0'0,"0"0,0 0,0 0,0 0,0 0,0 0,0 0,0 0,0 0,0 0,0 0,0 0,0 0,0 0,0 0,0 0,0 0,0 0,0 0,0 0,0 0,0 0,0 0,0 0,0 0,0 0,38 104,-38-104,0 0,0 0,16 28,-16-28,0 0,16 30,-16-30,16 36,15 34,3 7,-3 2,-2-5,-3-8,1-12,1-15,-1-14,-1-15</inkml:trace>
  <inkml:trace contextRef="#ctx0" brushRef="#br0" timeOffset="81293.1285">5007 10174,'0'0,"0"0,0 0,0 0,0 0,0 0,0 0,0 0,0 0,0 0,0 0,0 0,0 0,0 0,0 0,0 0,0 0,0 0,0 0,0 0,0 0,0 0,0 0,0 0,0 0,0 0,0 0,0 0,0 0,0 0,0 0,0 0,0 0,0 0,0 0,0 0,0 0,0 0,0 0,0 0,0 0,0 0,0 0,0 0,0 0,0 0,0 0,0 0,0 0,0 0,0 0,0 0,0 0,0 0,0 0,0 0,0 0,0 0,0 0,0 0,0 0,0 0,0 0,0 0,126 123,-105-33,2 10,-23-100,18 100,-4-6,-6-10,-11-8,2-9,9-10,-10-17,1-16,1-15,0-9,0 0,0-9,1-21,1-31,0-33,13-18,15 10,13 30,0 37,6 35,1 21,7 22,2 11,-9 7,-15-5,-21-2,-27-4,-28 7,-26 2,-20-2,-2-5,5-14,14-14,14-16,18-17,27-21,25-15,21-3,13 2,6 13,-1 8</inkml:trace>
  <inkml:trace contextRef="#ctx0" brushRef="#br0" timeOffset="81758.175">5651 11117,'23'-1,"10"1,-33 0,0 0,0 0,35-22,-35 22,0 0,69-29,-69 29,75-46,2-12,-7-4,-8-4,-13 2,-17 8,-15 14,-16 14,-26 11,-17 16,-20 2,-11 14,-1 15,7 21,10 9,20 9,19 4,32-6,29-10,21-15,16-15,4-14,2-13,-7-13,-8-15,-5-12,-15-15,-5-11,-5-7,-6 3,0 8,-3 9</inkml:trace>
  <inkml:trace contextRef="#ctx0" brushRef="#br0" timeOffset="82162.2154">6672 10558,'0'0,"0"0,0 0,0 0,0 0,0 0,0 0,0 0,-20-10,20 10,-26 1,-11-1,37 0,0 0,0 0,-43 0,43 0,0 0,-45 21,45-21,-35 22,11 1,15 1,9 3,30 4,9 3,15 3,9 0,3 0,-3-3,-10 0,-13-3,-12-5,-14-2,-14 2,-13 1,-17 5,-17-1,-10-1,-3-9,4-11,16-10,15-10,25-19,18-19,25-17,17-10,12-5</inkml:trace>
  <inkml:trace contextRef="#ctx0" brushRef="#br0" timeOffset="82410.2401">7216 10213,'10'11,"3"7,-13-18,0 0,0 0,19 27,-19-27,0 0,32 56,-32-56,33 82,-1 18,-6 12,-5 10,-8-5,-5-18,-10-24,1-33,1-28,0-22</inkml:trace>
  <inkml:trace contextRef="#ctx0" brushRef="#br0" timeOffset="82623.2614">7237 10624,'89'-20,"13"7,12 2,105-3,7 15,-11 13,-17 15,-17 8,-23 2</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7:15:22.100"/>
    </inkml:context>
    <inkml:brush xml:id="br0">
      <inkml:brushProperty name="width" value="0.05292" units="cm"/>
      <inkml:brushProperty name="height" value="0.05292" units="cm"/>
      <inkml:brushProperty name="color" value="#FF0000"/>
    </inkml:brush>
  </inkml:definitions>
  <inkml:trace contextRef="#ctx0" brushRef="#br0">17210 7748,'0'0,"0"0,0 0,0 0,0 0,0 0,0 0,0 0,0 0,0 0,0 0,0 0,0 0,0 0,0 0,0 0,0 0,0 0,0 0,-57 124,57-124,0 0,0 0,0 23,0-23,0 0,-9 29,9-29,1 32,-2 34,2 13,0 12,-13 13,15 6,-16-3,5-10,0-12,-1-10,9-6,-9-4,9-6,0-7,2-10,5-7,-6-5,17-3,0-2,1-1,9 0,4-2,6 3,8-1,4 1,9-1,8-1,7-5,10-4,9-5,7-10,3 11,5-12,1 2,-2-3,-4 12,-3-10,-11 0,-4 9,-1-9,-1-1,6 2,3-2,-1-11,-3 1,-13 2,-14 9,-14-12,-12 13,-11 0,-7-9,-5 8,0 1,2-16,1-7,3-12,-1-18,2-13,4-12,-4-11,2-4,1-3,-4-2,3 3,-4 2,-6 3,-2 1,-11 5,14 4,-14 8,2 12,-2 15,1 15,1 12,-1 7,-23 0,-6 2,-16-5,-16-1,-12-2,-16 0,-14 0,-14 4,-13 4,-8 12,-10-2,-10 12,-4-1,-11-1,-2 0,-3-9,-3-1,14 3,13-3,20 12,19-12</inkml:trace>
  <inkml:trace contextRef="#ctx0" brushRef="#br0" timeOffset="5984.5984">17653 9136,'0'0,"0"0,0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0,-104 10,104-10,0 0,0 0,0 0,0 0,0 0,0 0,0 0,0 0,0 0,0 0,0 0,-13 0,13 0,0 0,0 0,0 0,-14 0,14 0,0 0,0 0,-19 10,19-10,0 0,-25 10,25-10,-36 13,-3 1,39-14,-42 14,-4 0,3 1,-5 3,2 2,-3 3,-1 4,-2 5,-5 5,-2 3,0 7,1 2,2 3,0 6,2 0,-1 6,5 1,2 2,4 2,3 4,4 4,1 3,-2 1,2 2,-1 3,1 2,0 2,-2 2,2-1,3-1,2 2,-2-2,7 1,-3-2,1 0,4-3,4-2,1 3,5-4,2 0,0 4,10-6,-13 1,14 0,-8-3,7-1,-1-5,2-2,9-5,-10-3,14-4,-5 0,3-5,-1-2,-1-5,1-6,-1 0,-1-6,1-2,-9-6,15-1,-15-2,9 0,-9-4,10-5,-9-3,6-3,-6-9,0 8,0-8,0 0,0 0,0 0,0 0,0-8,2-2,-15-7,13-7,-10-4,11-3,-12-5,12-3,-11-7,11-5,-8-3,7-2,-9-5,10-2,1-5,-8 0,7-4,0-2,0-3,2-4,9-5,-1-6,2 2,5-6,-1 0,1-2,6-2,0-1,0-2,7-4,2 3,2 1,6-4,3 1,5-2,3 4,2 1,3 2,-2-1,3 4,4 2,-1 4,0 5,3 1,-3 6,3 3,-1 2,3 2,-2 6,-1 1,-3 6,-5 3,-2 6,-6 6,-7 8,-4 5,-4 6,-6 8,-6 1,-7 6,-3 3,-1-1,-9 0,0-1</inkml:trace>
  <inkml:trace contextRef="#ctx0" brushRef="#br0" timeOffset="19320.9319">16307 13322,'0'0,"0"0,0 0,0 0,0 0,0 0,0 0,0 0,0 0,0 0,0 0,0 0,0 0,0 0,0 0,0 0,0 0,0 0,0 0,0 0,0 0,0 0,0 0,0 0,0 0,0 0,0 0,0 0,0 0,0 0,0 0,0 0,0 0,0 0,0 0,0 0,0 0,0 0,0 0,0 0,0 0,0 0,0 0,0 0,0 0,0 0,0 0,0 0,0 0,0 0,0 0,0 0,0 0,0 0,0 0,0 0,0 0,0 0,0 0,0 0,0 0,0 0,0 0,0 0,0 0,0 0,0 0,0 0,0 0,0 0,0 0,0 0,0 0,0 0,0 0,173 5,-173-5,35-2,1-5,6 5,6 2,4-1,5 1,5-1,-4-1,-1 2,-5-11,-1 10,-1-10,-1-1,2-5,-3-4,-2-2,2-6,-5-4,2-12,1-6,-7-3,0-6,2-5,-6 0,0-5,-1-1,-3-2,-2 2,0-3,-3 3,1-2,1-1,-7 2,2 0,-3-2,-1 1,0 0,-2 4,-4 6,-1 1,1 5,-3 7,-1 3,-8 7,14 4,-14 6,0 4,7 4,-7 4,-1 6,0 12,10-12,-10 12,0 0,0 0,-1 15,1 6,-1 10,-1 5,-1 8,2 6,-1 3,1 4,-1 3,1 5,-2 3,1 6,0 5,-16 1,6 0,-6 0,1-2,-6 1,-2-5,-4 0,-6-1,-4-6,-3-4,-9-2,-5-2,-3-9,-11 1,-4-5,-5-2,-9 1,-1-8,-4 1,-2-3,3-4,2-5,6-3,8-8,6-5,7-8,2 7,4-9,4 2,3-1,2-1,4 0,8 8,5-8,9 2,9-1,5-1,8 0,0 0,0 0,0 0,9 0,7-1,9-1,12-9,5 2,12-3,5-6,10-7,5-7,6-5,3-1,1-3,0-2,2 0,0-3,-3-3,1-5,0-6,2-12,-2-2,-1-10,-4 0,-5-6,-4 0,-11 2,-2-3,-10 3,-7 1,-4 1,-6 4,-5 4,-5 8,-7 7,-11 4,7 7,-6 3,-2 5,-10 6,10 5,0 2</inkml:trace>
  <inkml:trace contextRef="#ctx0" brushRef="#br0" timeOffset="29488.9486">15868 13561,'0'0,"0"0,0 0,0 0,0 0,0 0,0 0,0 0,0 0,0 0,0 0,0 0,0 0,0 0,0 0,0 0,0 0,0 0,0 0,0 0,0 0,0 0,0 0,0 0,0 0,0 0,0 0,0 0,0 0,0 0,0 0,0 0,0 0,0 0,0 0,0 0,0 0,0 0,0 0,0 0,0 0,0 0,0 0,0 0,0 0,0 0,0 0,0 0,0 0,0 0,0 0,0 0,0 0,0 0,0 0,0 0,0 0,156 58,-156-58,0 0,0 0,9 8,-9-8,0 0,9 8,1 1,9 12,1-1,2 4,3 3,1 3,2 5,-2 3,0 6,-5 6,-2 7,-3 0,1 5,-2-1,0 5,-6 5,-8 1,9-3,-8 2,-1 0,-13-4,3 0,-3-5,-1-4,-4-2,-3-6,-4-3,-5-3,-2-2,-2-1,-5-5,2-2,-1-7,1-3,7-6,7-2,4-4,8-12,10 13,-13-13,13 0,0 0,0 0,13 0,-2 0,6-18,7 3,2-2,7-4,-2-4,0-6,-2-5,2-4,-2-6,-2-5,0-6,0-4,-2-6,-6 0,-3-3,-6-1,-12 1,1-1,1 1,-10 1,-2-4,-5 4,2 5,-2-3,-2 4,3 1,-3 0,0 7,1 3,2 3,2 5,2 3,1 8,3 6,0 8,8 6,-11 13,11 0,0 0,0 0,0 20,15 9,-6 9,5 8,-1 7,6 1,-2 6,3 7,1-3,0 4,0 3,-3-1,-2 3,-3 2,-2-3,-11 2,1 0,0-1,-7-1,-5 2,-3 0,-7-3,-2-4,-3-4,-2-8,-2-5,-3-6,-4-4,0-4,-1-6,-1-5,1-7,5-4,3-5,9-9,2 11,5-11,-1 0</inkml:trace>
  <inkml:trace contextRef="#ctx0" brushRef="#br0" timeOffset="40564.056">15240 15599,'0'0,"0"0,0 0,0 0,0 0,0 0,0 0,0 0,0 0,0 0,0 0,0 0,0 0,0 0,0 0,0 0,0 0,0 0,0 0,0 0,0 0,0 0,0 0,0 0,0 0,0 0,0 0,0 0,0 0,0 0,0 0,0 0,0 0,0 0,0 0,0 0,0 0,0 0,0 0,0 0,0 0,0 0,0 0,0 0,0 0,0 0,0 0,0 0,0 0,0 0,0 0,0 0,0 0,0 0,0 0,0 0,0 0,0 0,0 0,0 0,0 0,0 0,0 0,0 0,0 0,0 0,0 0,0 0,0 0,0 0,0 0,0 0,-165 10,165-10,0 0,-18 0,18 0,-36 11,-2-9,-6-2,-1 0,-4 0,-4 0,5-11,-4 1,1-2,-3-5,-3-4,-5-10,-2-3,-4-5,-4-2,-6-3,-1-2,-3-1,-4-1,0-3,2-1,-3-9,4 2,-2-1,0-1,1 0,1 0,-2-3,3-1,1-4,2-2,5-6,4 2,9-1,-1-2,1 2,3-4,2 1,2-2,8 0,4 2,6-3,5 2,4-1,1-1,5 6,-1 2,1 3,1 6,-1 2,4 6,3 6,-1 7,7 9,8 8,0 9,-8 7,8 11,0 0,0 0,0 0,0 11,0 11,14 13,-2 12,2 13,2 6,1 7,2 6,4 7,0 3,3 3,5 2,2 0,7 0,2 0,9-5,3-4,6-3,5-4,4-1,-3-6,5 0,0-4,5 0,1-5,4-2,1-3,-2-4,5-1,-1-3,-3-6,1 0,-1-1,-1-4,5-2,1-5,1-2,-3-4,0-3,-2-3,-2 1,-4 1,-3-1,2-3,-2 2,2-1,-1-3,-5-2,-5-1,-4-2,-6-10,-5 13,-8-13,-6 12,-8-12,-9 0,-4-1,-14 10,0-9,0 0,0 0,0 0,0 0,0 0,-24 10,1-10,-5 16,-6-3,-4 1,-5 1,-7 2,-5-1,-3 2,-8-2,-5-5,-6-1,-2-8,-2-1,0-1,2-10,-4-2,-1-7,-2-2,-5-4,0-4,-1-2,1-7,4-1,3-6,4-6,-2-6,2-3,1-5,-3-6,2-2,1-4,4-1,4-4,5 2,3-5,3-4,3 0,4-4,0 2,3-4,7-1,3-1,8 2,7 4,6 1,7 7,12 4,-13 5,14 6,-1 10,-1 9,1 7,0 7,0 3,0 1,0 0,1 0,-1-1,12 0,-12 1,0 2,-8 5</inkml:trace>
  <inkml:trace contextRef="#ctx0" brushRef="#br0" timeOffset="53818.2883">14285 11251,'0'0,"0"0,0 0,0 0,0 0,0 0,0 0,0 0,0 0,0 0,0 0,0 0,0 0,0 0,0 0,0 0,0 0,0 0,0 0,0 0,0 0,0 0,0 0,0 0,0 0,0 0,0 0,0 0,0 0,0 0,0 0,0 0,0 0,0 0,0 0,0 0,0 0,0 0,0 0,0 0,0 0,0 0,0 0,0 0,0 0,0 0,0 0,0 0,0 0,0 0,0 0,0 0,0 0,0 0,0 0,0 0,0 0,0 0,0 0,0 0,0 0,0 0,0 0,0 0,0 0,220 117,-150-71,-1 1,-8-3,-5-5,-6-7,-8-6,1-9,-5-18,-5 1,-5-8,-6-13</inkml:trace>
  <inkml:trace contextRef="#ctx0" brushRef="#br0" timeOffset="54050.7755">15025 11339,'0'0,"0"0,0 0,-181 65,125-36,-6 5,-8 4,2 4,4 5,9 2,10-3,12-10,7-11</inkml:trace>
  <inkml:trace contextRef="#ctx0" brushRef="#br0" timeOffset="54454.8847">14390 11926,'0'0,"0"0,0 0,0 0,0 0,0 0,0 0,0 0,104 91,-104-91,48 38,70 46,-88-64,4-3,-3-1,31 17,-6-5,-4-6,-11-7,-12-8,-13-7,-16-10,0-6,-20-7</inkml:trace>
  <inkml:trace contextRef="#ctx0" brushRef="#br0" timeOffset="54670.4095">14989 12048,'0'0,"0"0,0 0,0 0,0 0,0 0,0 0,0 0,0 0,0 0,-105 66,10-4,-14 10,-4 6,7-11</inkml:trace>
  <inkml:trace contextRef="#ctx0" brushRef="#br0" timeOffset="58999.8637">13742 9540,'0'0,"0"0,0 0,0 0,0 0,0 0,0 0,0 0,0 0,0 0,0 0,0 0,0 0,0 0,0 0,0 0,0 0,0 0,0 0,0 0,0 0,0 0,0 0,0 0,0 0,0 0,129 99,-129-99,45 36,45 35,10 7,0-4,-14-9,-17-7,-24-10,-10-6,-2-11,2-15</inkml:trace>
  <inkml:trace contextRef="#ctx0" brushRef="#br0" timeOffset="59232.3511">14564 9676,'-184'80,"131"-55,-6 0,-64 31,-18 18,-10 11,5 9,21-12</inkml:trace>
  <inkml:trace contextRef="#ctx0" brushRef="#br0" timeOffset="72134.9027">11870 12953,'0'0,"-1"15,1-15,0 0,0 0,0 0,0 0,0 17,0-17,0 0,0 0,0 0,-15 32,15-32,0 0,0 0,-9 48,9-48,0 0,-11 58,11-58,-11 67,1 9,9 6,-13 5,13 3,0 4,1 5,1 8,8 8,5 9,3 8,5 5,0 3,0-3,-1 0,3-2,-1-4,3-1,7-7,2-6,4-5,2-6,4-5,-1-9,1-7,-4-13,-2-8,-1-9,-4-2,-5-6,-3-4,-2-6,-4-6,-6-11,-5-9,-9-11,0 0,0 0,0 0,-14-15,-1-4,-8-12,-7-9,1-6,-6-9,0-3,1-4,-1-6,-2-5,2-8,-1-8,-5-10,4-11,-4-7,2-6,5-1,3 1,3 1,6-1,1-5,3-7,0-7,2-5,3-3,-1 4,3 8,-1 13,2 12,3 13,7 8,-13 8,13 4,-1 8,2 5,-1 11,1 13,-1 14,0 11,0 10,0 8,0 0,0 12,0 13,-10 13,9 19,-14 11,6 12,0 12,0 10,-2 8,3 3,7 8,-10-2,11 5,3 0,11-2,3 0,5 2,6 1,7 0,5-2,5 3,1 0,-1 1,4-4,-4-4,6-7,0-5,5-7,0-9,-3-10,-6-7,-3-6,-5-4,-5-10,-8-12,-5-10,-8-9,-4-4,-9-8,0-11,0 0</inkml:trace>
  <inkml:trace contextRef="#ctx0" brushRef="#br0" timeOffset="75909.5803">13857 13693,'0'0,"0"0,0 0,0 0,0 0,0 0,0 0,0 0,0 0,0 0,0 0,0 0,0 0,139 118,-139-118,92 84,-72-68,2 0,3 3,22 19,8-1,4 7,5-2,1-1,-2-3,-8-13,-10-11,-14-14,-13-16,-19-9,1-11</inkml:trace>
  <inkml:trace contextRef="#ctx0" brushRef="#br0" timeOffset="76162.0237">14556 13811,'0'0,"0"9,0-9,0 0,0 0,0 0,-16 16,16-16,0 0,0 0,-25 32,25-32,0 0,-40 48,40-48,-55 63,-16 10,-8 9,-8 7,-9 2,-6-5,1-15,4-14,13-20,14-20</inkml:trace>
  <inkml:trace contextRef="#ctx0" brushRef="#br0" timeOffset="86565.0864">15442 18029,'0'0,"0"0,0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0,-56 68,56-68,0 0,0 0,0 0,0 0,0 0,0 0,0 0,0 0,0 0,0 0,0 0,0 0,0 0,0 0,0 0,0 0,0 0,0 0,0 0,0 0,0 0,0 0,0 0,0 0,0 0,0 0,9 12,-9-12,0 0,0 0,0 0,0 0,0 0,0 0,0 0,0 0,0 0,0 0,0 0,0 0,0 0,0 0,0 0,0 0,0 0,0 0,19 14,-19-14,0 0,0 0,0 0,0 0,0 0,0 0,0 0,0 0,0 0,0 0,0 0,0 0,0 0,0 0,0 0,0 0,0 0,0 0,0 0,0 0,0 0,0 0,0 0,0 0,0 0,0 0,0 0,0 0,0 0,0 0,0 0,0 0,0 0,0 0,0 0,0 0,0 0,0 0,0 0,0 0,0 0,0 0,0 0,0 0,0 0,0 0,0 0,0 0,0 0,0 8,0-8,0 0,0 0,0 0,0 0,0 0,0 0,0 0,0 0,0 0,0 0,0 0,0 0,0 0,0 0,0 0,0 0,0 0,0 0,0 0,0 0,0 0,0 0,10 0,-10 0,0 0,0 0,0 0,0 0,0 0,0 0,0 0,0 0,0 0,0 0,0 0,0 0,0 0,0 0,0 0,0 0,0 0,0 0,0 0,0 0,0 0,0 13,0-13,0 0,0 0,0 0,0 0,0 0,0 0,0 0,0 0,0 0,0 0,0 0,0 0,0 0,0 0,0 0,0 0,0 0,0 0,0 0,0 0,0 10,0-10,0 0,0 0,0 0,0 0,0 0,0 0,0 0,0 0,0 0,0 0,0 0,0 0,0 0,0 0,0 0,0 0,0 0,0 0,0 0,0 7,0-7,0 0,0 0,0 0,0 0,0 0,0 0,0 0,0 0,0 0,0 0,0 0,0 0,0 0,0 0,0 0,0 0,0 0,0 0,0 0,0 0,0 0,0 0,0 0,0 0,0 0,0 0,0 13,0-13,0 0,0 0,0 0,0 0,0 0,0 0,0 0,0 0,0 0,0 0,0 0,0 0,0 0,0 0,0 0,0 0,0 0,0 0,0 0,0 0,0 0,0 0,0 0,0 0,0 0,0 0,0 0,0 0,0 0,0 0,0 0,0 0,0 0,0 0,0 0,0 0,0 0,0 0,0 0,0 0,0 0,0 0,0 0,0 0,0 0,0 0,0 0,0 0,0 0,-8 0,8 0,0 0,0 0,0 0,0 0,0 0,0 0,0 0,0 0,0 0,0 0,0 0,0 0,0 0,0 0,0 0,0 0,-13-13,13 13,0 0,0 0,0 0,0 0,0 0,0 0,0 0,0 0,0 0,0 0,0 0,-1-7,1 7,0 0,0 0,0 0,0 0,0 0,0 0,0 0,0 0,0 0,0 0,-16-11,16 11,0 0,0 0,0 0,0 0,0 0,0 0,0 0,0 0,0 0,-10-10,10 10,0 0,0 0,0 0,0 0,0 0,0 0,0 0,0 0,-10-9,10 9,0 0,0 0,0 0,0 0,0 0,0 0,0 0,-12-10,12 10,-13-10,13 10,0 0,0 0,0 0,0 0,0 0,-16-14,16 14,0 0,0 0,0 0,0 0,-18-14,18 14,0 0,0 0,0 0,-15-17,15 17,0 0,0 0,-18-16,18 16,0 0,-15-17,15 17,-15-16,0-3,15 19,-18-19,-1-5,2-2,-1-9,5-3,1-6,2-8,9-5,-11-9,11 0,0-5,-1-3,0-2,2 0,7-5,-8-1,15-4,-2-3,0-3,3-2,-2 1,2-2,2 3,-2 1,3 5,0 4,-2 4,2 4,1 10,-3 1,0 3,0 6,-3 5,3 9,-6 10,-3 11,-7 9,0 10,0 0,1 14,-20 4,2 7,-1 7,-5 2,0 4,-4 7,0 6,2 10,-3 7,-1 8,-2 8,-1 8,0 9,2 1,3 1,3-5,7-4,6 0,1 3,12 3,-1 5,2 1,13-2,2-1,5-12,4-5,5-5,2-9,4-4,-3-4,2-4,0-3,-2-6,-1-7,0-4,-4-8,-3-6,-3-3,-6-5,-4-5,-5-13,-9 0,0 0,-1-26,-14-8,14-7,-14-11,0-5,1-1,-4-4,-3-1,-1-2,-3-6,-2-4,2-3,2-5,2-3,2 4,4-2,4 5,9 2,1-1,0-1,0-3,21-5,1-8,5-4,0-1,0 0,2 5,-2 5,0 9,3 5,1 9,0 7,1 8,1 4,1 7,-2 8,0 4,-3 12,-4 5,-3 12,-3 0,-2-1,-2 16,-5-15,-9 11,0-11,0 0,0 9,0-9,-19 15,4-5,-2-9,-1 14,0-5,7-1</inkml:trace>
  <inkml:trace contextRef="#ctx0" brushRef="#br0" timeOffset="88558.6909">17003 14915,'0'0,"0"0,0 0,0 0,0 0,0 0,0 0,0 0,0 0,0 0,0 0,0 0,0 0,0 0,0 0,0 0,0 0,0 0,0 0,96 122,-96-122,0 0,0 0,11 11,-11-11,0 0,9 12,-9-12,13 13,13 13,5 6,18 20,7 10,2 16,-2 8,-12-8,-10-8,-7-12,-9-22,-5-17,-13-19,16-16,-1-27,6-18,4-17,-4 0,-4 0</inkml:trace>
  <inkml:trace contextRef="#ctx0" brushRef="#br0" timeOffset="88743.2839">17624 15098,'0'0,"1"18,-1-18,0 0,0 0,0 0,0 20,0-20,0 0,0 0,1 52,-1-52,0 0,2 80,-2-80,-32 102,-2 8,-9-11,-8-18,-11-16,-9-11,-4-8,4-6</inkml:trace>
  <inkml:trace contextRef="#ctx0" brushRef="#br0" timeOffset="89465.6911">13074 17124,'0'0,"0"0,0 0,0 0,0 0,0 0,0 0,0 0,0 0,0 0,0 0,0 0,0 0,0 0,0 0,0 0,0 0,0 0,0 0,177 26,-177-26,20 22,3 0,5 6,26 29,12 5,5 5,-3-3,-4 1,-8-5,-6-2,-4-2,-6-3,-5-4,-10-4,-8-13</inkml:trace>
  <inkml:trace contextRef="#ctx0" brushRef="#br0" timeOffset="89727.1147">13843 17522,'0'0,"0"0,0 0,0 0,0 0,0 0,0 0,0 0,0 0,0 0,0 0,0 0,0 0,0 0,0 0,0 0,12 21,-12-21,0 0,0 0,0 0,0 0,9 25,-9-25,0 0,0 0,0 0,13 38,-13-38,0 0,0 0,-1 47,1-47,0 0,1 56,-1-56,-18 59,-16 2,-16 5,-10 1,-11 0,-2-4,-4-6,4 0,7-5</inkml:trace>
  <inkml:trace contextRef="#ctx0" brushRef="#br0" timeOffset="92592.7961">18264 14051,'0'0,"0"0,0 0,0 0,0 0,0 0,130 139,-99-126,-5 2,3 4,35 30,4 27,10 27,-5 15,-12-10,-14-31,-13-33,-5-33,2-25</inkml:trace>
  <inkml:trace contextRef="#ctx0" brushRef="#br0" timeOffset="92859.2089">18783 14266,'0'0,"-13"25,13-25,0 0,0 0,-14 24,14-24,0 0,-28 53,28-53,-41 75,-12 18,-13 12,-13 2,-6-16,1-15</inkml:trace>
  <inkml:trace contextRef="#ctx0" brushRef="#br0" timeOffset="105424.5043">11995 16952,'0'0,"0"0,0 0,0 0,0 0,0 0,0 0,0 0,0 0,0 0,0 0,0 0,0 0,0 0,0 0,0 0,0 0,0 0,0 0,0 0,0 0,0 0,0 0,0 0,0 0,0 0,0 0,0 0,0 0,0 0,0 0,0 0,0 0,0 0,0 0,0 0,0 0,0 0,0 0,0 0,0 0,0 0,0 0,0 0,0 0,0 0,0 0,0 0,0 0,0 0,0 0,0 0,0 0,0 0,0 0,0 0,0 0,0 0,0 0,0 0,0 0,0 0,0 0,0 0,0 0,0 0,0 0,0 0,0 0,0 0,0 0,0 0,0 0,0 0,0 0,0 0,57-1,-57 1,0 0,0 0,0 0,0 0,0 0,0 0,0 0,0 0,0 0,2 17,-2-17,0 0,0 0,0 0,0 0,0 0,-9 23,9-23,0 0,0 0,0 0,0 0,-13 31,13-31,0 0,0 0,0 0,-17 37,17-37,0 0,0 0,-18 39,18-39,0 0,-21 37,21-37,-25 38,-5 0,-3 0,-2 3,-5-1,-2 0,-1 4,-5 0,-2-1,-6-6,-2-3,-6-3,-5-2,-2-1,-5-4,-3-2,-3-2,-3-1,-2 3,-7-2,2-1,-1-3,-3-7,1-9,-4 10,-5-10,2 1,-3 0,0-1,0 1,-1 0,5 0,5 0,4 10,3-11,4 1,4 1,3-17,7 16,3-13,-2 3,1 9,1-13,1 5,4 8,5-7,6 7,11 1,10-10,10 9,10 0,11 0,0 0,0 0,12 0,14 0,12-2,15 2,12 0,11-1,9 9,14-8,4 11,2-12,4 18,-2-20,1 16,-1-14,3 12,0-12,5 0,6 1,2-2,3-12,2-1,-2-6,-2-3,1-5,-5-1,-3-6,-3 1,-2-6,-3 0,-3-3,-6-2,-4-1,-7 1,-6 2,-8-1,-6 2,-6-3,-8 2,-4 1,-9-3,-5-3,-11 3,-6-1,-9 6,-12 7,1 6,-1 10,-18 7,-6 11,-3 0,-4 15,-6 5,0 4,-7 3,-6 5,1 4,-1 3,1 6,-3 3,1 2,-3 3,-3 1,-1 1,-5 4,-3 1,-9 2,-2-3,0 0,-3-2,0-7,-3 3,-7-11,1-1,-3-4,-3-4,3-3,-2-3,0 0,-1-8,-1 1,-2-5,-1-13,5 7,-1-9,-1 2,3-12,-1 10,0 2,1-13,-1 1,5 2,6 8,5-17,10 17,7-15,17 6,14 10,15-1,16 0,15 11</inkml:trace>
  <inkml:trace contextRef="#ctx0" brushRef="#br0" timeOffset="107751.3739">11147 18467,'0'0,"0"0,0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0,29-90,-29 90,0 0,0 0,0 0,0 0,0 0,0 0,0 0,0 0,0 0,0 0,0 0,0 0,0 0,0 0,0 0,0 0,0 0,0 0,0 0,0 0,0 0,0 0,0 0,0-14,0 14,0 0,0 0,0 0,0 0,0 0,0 0,0 0,0 0,0 0,0 0,0 0,0 0,0 0,0 0,0 0,0 0,0 0,0 0,0 0,0 0,0 0,0 0,-14-11,14 11,0 0,0 0,0 0,0 0,0 0,0 0,0 0,0 0,0 0,0 0,0 0,0 0,0 0,0 0,0 0,0 0,0 0,0 0,0 0,0 0,0 0,-8-9,8 9,0 0,-9-9,9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 11,-14-11,0 0,0 0,0 0,0 0,0 0,0 0,0 0,0 0,0 0,15 13,-15-13,0 0,0 0,0 0,0 0,0 0,0 0,0 0,0 0,23 21,-23-21,0 0,0 0,0 0,0 0,0 0,0 0,0 0,24 23,-24-23,0 0,0 0,0 0,0 0,0 0,0 0,21 20,-21-20,0 0,0 0,0 0,0 0,0 0,20 16,-20-16,0 0,0 0,0 0,0 0,11 13,-11-13,0 0,0 0,0 0,12 9,-12-9,0 0,0 0,11 14,-11-14,0 0,15 14,-15-14,23 22,7 6,15 16,15 18,10 12,9 5,0-3,-11-15,-15-23,-16-21,-7-17,-6-12,0 2</inkml:trace>
  <inkml:trace contextRef="#ctx0" brushRef="#br0" timeOffset="108205.3729">11843 18402,'0'0,"0"0,0 0,0 0,0 0,0 0,0 0,0 0,0 0,0 0,0 0,0 0,0 0,0 0,0 0,0 0,0 0,0 0,0 0,-10 24,10-24,0 0,0 0,-17 30,17-30,0 0,-38 53,38-53,-58 70,-24 12,-13 3,-5-4,-7-9,4-8,6-15,14-17,23-26,23-6,16 0,9 0,1 0,2 0,-2 0,-2 0,1 0,1-12,-1-11,11-5,1-1</inkml:trace>
  <inkml:trace contextRef="#ctx0" brushRef="#br0" timeOffset="113188.3861">8283 17132,'0'0,"0"0,0 0,0 0,0 0,0 0,0 0,0 0,0 0,0 0,0 0,0 0,0 0,0 0,0 0,0 0,0 0,0 0,0 0,0 0,0 0,0 0,0 0,0 0,0 0,0 0,0 0,0 0,0 0,0 0,0 0,0 0,0 0,0 0,0 0,0 0,0 0,0 0,0 0,0 0,0 0,0 0,0 0,0 0,0 0,0 0,0 0,0 0,0 0,0 0,0 0,0 0,0 0,0 0,0 0,0 0,0 0,0 0,0 0,0 0,0 0,-22-106,22 106,0 0,-1-40,0-10,-1-12,19-15,-3-6,0-8,-2-5,-6-6,-8-4,-1-2,0-5,1 1,-1-5,0-3,0-5,0-4,-2-1,2-2,8 0,-7 7,-1 8,0 9,-9 11,11 12,-1 8,-9 8,10 17,0 9,0 15,1 14,-1 4,1 10,0 0,1 18,-11 14,11 20,-19 17,7 20,-1 8,0 12,1 14,0 6,4 8,11 5,-14 9,14 11,-12 8,2 1,11 3,-13-3,12-9,0-3,1-9,10-12,1-6,2-10,-5-17,2-19,-15-26,13-24,-13-20,0-16,0-14,-1-13,1-14,-10-14,8-17,-12-12,11-16,0-15,1-16,18-9,-4-11,1-10,3-6,-6-9,1 0,-5 2,-13 4,4 9,-1 7,-18 6,8 11,-1 8,-2 16,5 16,-1 20,12 24,-11 21,12 17,0 15,0 0,0 0,0 15,1 23,13 25,1 25,-1 24,0 16,-11 15,0 11,-20 7,2 5,-3 6,2 9,-4 2,0 3,2 1,3-6</inkml:trace>
  <inkml:trace contextRef="#ctx0" brushRef="#br0" timeOffset="115183.9861">9229 14176,'0'0,"0"0,0 0,0 0,0 0,0 0,0 0,0 0,0 0,0 0,0 0,0 0,0 0,0 0,0 0,0 0,0 0,0 0,0 0,0 0,0 0,0 0,0 0,0 0,0 0,0 0,0 0,0 0,0 0,0 0,0 0,0 0,0 0,0 0,0 0,0 0,188 99,-152-68,35 31,8 16,-5 12,-3 8,-4 4,-8 7,-9-6,-4-8,-6-11,-1-22,-3-20,-3-32,-1-25</inkml:trace>
  <inkml:trace contextRef="#ctx0" brushRef="#br0" timeOffset="115479.3349">10008 14361,'0'0,"0"0,0 0,0 0,-169 29,169-29,-39 35,-5 17,-8 15,-10 16,-7 10,-14-2,-17-11,-7-14,-3-21</inkml:trace>
  <inkml:trace contextRef="#ctx0" brushRef="#br0" timeOffset="120732.7519">9920 12104,'0'0,"0"0,0 0,0 0,0 0,0 0,0 0,0 0,0 0,0 0,0 0,0 0,0 0,0 0,0 0,0 0,0 0,0 0,0 0,0 0,0 0,0 0,0 0,0 0,0 0,0 0,0 0,0 0,0 0,0 0,0 0,0 0,0 0,0 0,135 92,-135-92,43 34,7 7,4 3,5 7,-1 2,1-1,-3-5,-9-10,-3-9,-9-10,-10-18,-7 0,-6-12,-4-13,-6-9,6-7</inkml:trace>
  <inkml:trace contextRef="#ctx0" brushRef="#br0" timeOffset="120949.2745">10611 12191,'0'0,"0"0,0 0,0 0,0 0,0 0,0 0,0 0,0 0,0 0,0 0,0 0,-21 19,21-19,0 0,0 0,-28 27,28-27,0 0,-55 50,55-50,-79 64,-26 12,-20 1,-6-7,6-14,15-17</inkml:trace>
  <inkml:trace contextRef="#ctx0" brushRef="#br0" timeOffset="121520.0161">10891 10278,'0'0,"0"0,0 0,0 0,0 0,0 0,0 0,0 0,0 0,0 0,0 0,0 0,0 0,0 0,0 0,0 0,0 0,0 0,0 0,0 0,0 0,0 0,0 0,0 0,0 0,0 0,0 0,0 0,0 0,0 0,0 0,0 0,0 0,0 0,0 0,0 0,0 0,0 0,0 0,0 0,78 95,-78-95,0 0,46 42,-46-42,61 54,12 9,4-1,-4-2,-2-2,-9-8,-8-2,-5-7,-9-12,-2-13</inkml:trace>
  <inkml:trace contextRef="#ctx0" brushRef="#br0" timeOffset="121783.4353">11533 10312,'0'0,"0"0,0 0,-173 96,84-38,-24 32,-23 30,-12 29,-3 10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2T17:17:43.466"/>
    </inkml:context>
    <inkml:brush xml:id="br0">
      <inkml:brushProperty name="width" value="0.05292" units="cm"/>
      <inkml:brushProperty name="height" value="0.05292" units="cm"/>
      <inkml:brushProperty name="color" value="#FF0000"/>
    </inkml:brush>
  </inkml:definitions>
  <inkml:trace contextRef="#ctx0" brushRef="#br0">15783 12825,'0'0,"0"0,0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0,20 33,-20-33,0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0,0-10,0 10,0 0,0 0,0 0,0 0,0 0,0 0,0 0,0 0,0 0,0 0,0 0,0 0,0 0,0 0,0 0,0 0,0 0,0 0,0 0,0 0,0 0,0 0,0 0,0 0,0 0,0 0,0 0,0 0,0 0,0 0,0 0,0 0,0 0,0 0,0 0,0 0,0-9,0 9,0 0,0 0,0 0,0 0,0 0,0 0,0 0,0 0,0 0,0 0,0 0,0 0,0 0,0 0,0 0,0 0,0 0,0 0,0 0,0 0,0 0,0 0,0 0,0 0,0 0,0 0,0 0,0 0,0 0,0 0,0 0,0 0,0 0,0 0,0 0,0-11,0 11,0 0,0 0,0 0,0 0,0 0,0 0,0 0,0 0,0 0,0 0,0 0,0 0,0 0,0 0,0 0,0 0,0 0,0 0,0 0,0 0,0 0,0 0,0 0,0 0,0 0,0 0,0 0,0 0,0 0,0 0,0 0,0 0,0 0,0 0,0-11,0 11,0 0,0 0,1-10,-1 10,0 0,0 0,0 0,0 0,0 0,0 0,0 0,0 0,0 0,0 0,0 0,0 0,0 0,0 0,0 0,0 0,0 0,0 0,0 0,0 0,0 0,0 0,0 0,0 0,0 0,0 0,0 0,0 0,0 0,0 0,0 0,0 0,-1-10,1 10,0 0,0 0,0 0,0 0,0 0,0 0,0 0,0 0,0 0,0 0,0 0,0 0,0 0,0 0,0 0,0 0,0 0,0 0,0 0,0 0,0 0,0 0,0 0,0 0,0 0,0 0,0 0,0 0,0 0,0 0,0 0,1-10,-1 10,0 0,0 0,0 0,0 0,0 0,0 0,0 0,0 0,0 0,0 0,0 0,0 0,0 0,0 0,0 0,0 0,0 0,0 0,0 0,0 0,0 0,0 0,0 0,0 0,0 0,0 0,0 0,0 0,0 0,0 0,0 0,0 0,0 0,0 0,0 0,0 0,0 0,0 0,0 0,0-12,0 12,0 0,0 0,0 0,0 0,0 0,0 0,0 0,0 0,0 0,0 0,0 0,0 0,0 0,0 0,0 0,0 0,0 0,0 0,0 0,0 0,0 0,0 0,0 0,0 0,0 0,0 0,0 0,0 0,0 0,0 0,0 0,0 0,0 0,0 0,0 0,0 0,0 0,0 0,0 0,0 0,0 0,0 0,0 0,0 0,0 0,0 0,0 0,0 0,0 0,0 0,0 0,0 0,0 0,0 0,0 0,0 0,0 0,0 0,0 0,0 0,0 0,0 0,0 0,0 0,0 0,0 0,0 0,0 0,0 0,0 0,0 0,0 0,0-8,0 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11,0-11,0 0,12 9,-12-9</inkml:trace>
  <inkml:trace contextRef="#ctx0" brushRef="#br0" timeOffset="5404.0848">16293 13291,'0'0,"0"0,0 0,0 0,0 0,0 0,0 0,0 0,0 0,0 0,215 10,7-41,-167 19,-3 0,-3 2,52-11,4-7,2-4,4-5,3-12,-5-4,-1-16,-5-14,-5-10,-10-11,-11 1,-9-9,-9 4,-9-6,-6-4,-10 0,-6 3,-9 3,-5 4,-2 6,-8 11,7 8,-9 16,-1 15,1 17,-2 14,9 21,-9 0,-2 30,-7 15,-4 21,-8 20,-7 14,-12 16,-13 15,-6 10,-12 16,-8 1,2-3,-3 0,2-13,-4-5,-3-13,-2-14,-7-14,-6-18,1-16,-14-8,-3-14,-2-10,-10-6,4-16,10-6,7-14,17 1,17-6,15-7,25-16,23-8,23-12</inkml:trace>
  <inkml:trace contextRef="#ctx0" brushRef="#br0" timeOffset="14884.1826">15773 13595,'0'0,"0"0,0 0,0 0,0 0,0 0,0 0,0 0,0 0,0 0,0 0,0 0,0 0,0 0,0 0,0 0,0 0,0 0,0 0,0 0,0 0,181 166,-171-151,1 6,4 2,17 26,6 8,2 10,-4 9,-10 9,-13 11,-12 7,-12 7,-11-3,-8-4,-8-4,-6-7,-6-8,-5-12,-8-11,-7-9,-11-7,-2-3,4-6,14-5,16-3,18-9,14-4,7-3,10-12,0 0,9 0,9 0,11-9,15-10,9-10,13-10,3-10,6-4,1-6,0-6,1-5,-2-7,-5-1,-1-4,-7-6,-6-6,-10-2,-9-5,-10-4,-12 2,-8-5,-8 7,-13 5,-1 6,-9 12,-6 11,-2 12,-2 11,2 11,8 10,3 10,4 14,1-1,4 15,1 12,1 11,9 13,0 12,1 6,6 13,7 7,2 7,1 6,-2 5,-2 6,-10 10,10 6,-10 7,-7 1,-11-5,-10-5,-15-11,-13-6,-14-13,-15-13,-13-18,-8-20,-6-17,3-20,11-9,15-12</inkml:trace>
  <inkml:trace contextRef="#ctx0" brushRef="#br0" timeOffset="18037.2306">15488 12741,'0'0,"0"0,0 0,0 0,0 0,0 0,0 0,96 99,-96-99,0 0,0 0,0 0,27 8,-27-8,0 0,0 0,17 0,-17 0,0 0,13 0,-13 0,25 12,-12-13,-3-8,1-7,-3-14,3-17,-3-10,1-11,1-8,2-7,1-23,4-17,3-23,1-19,4-6,-2 5,-2 9,2 14,1 4,3 0,5-4,9-4,3-3,8-3,8 2,12 0,8 4,2 11,7 9,-3 13,3 10,11 8,0 8,9 9,11 8,8 11,2 14,-8 12,-19 13,-20 11,-15 9,-16 8,-10 8,-14 6,-17 4,-19 7,-27 4,-32 7,-30 7,-17 10,-14 8,-8 8,4 14,6 9,5 14,8 14,4 18,-3 20,2 18,9 19,3 9,17-4,14-4,9-10,8-5,0 4,4-2,-1 4,6-8,9-12,9-18,20-25,-8-22,10-23,0-20,12-18,-11-14,-1-18,1-16,0 10,7-10,-6-18,8-7,-9-15,1-19,1-24,-1-20,1-21,2-18,0-22,-1-13,20-12,17-13,13 2,20-3,13 3,8 7,7 4,-1 9,6 6,-2 9,9 8,6 4,11 9,8 10,6 15</inkml:trace>
  <inkml:trace contextRef="#ctx0" brushRef="#br0" timeOffset="26649.2424">8239 14396,'0'0,"0"0,0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35,-12-35,0 0,0 0,0 0,0 0,0 0,0 0,0 0,0 0,0 0,0 0,0 0,0 0,0 0,0 0,0 0,0 0,0 0,0 0,0 0,0 0,0 0,0 0,0 0,0 0,0 0,0 0,0 0,0 0,0 0,0 0,0 0,0 0,0 0,0 0,0 0,0 0,0 0,0 0,0 0,19-23,-19 23,0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0,8-10,-8 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0,-1-7,1 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17,0-17,0 0,0 0,0 0,0 0,0 0,9 17,-9-17,0 0,0 0,0 0,0 0,1 23,-1-23,0 0,0 0,0 0,12 30,-12-30,0 0,0 0,1 37,-1-37,0 0,19 42,-19-42,11 51,4 7,-15-58,0 0,11 65,-11-65,11 69,1 7,1 6,-1 5,-2 6,4 6,-2 5,1 9,4 1,-4 1,2 4,-2 3,-1 4,1 11,-9 6,14 8,-15 2,1 0,-1-3,-11-9,-2-8,0-13,-1-6,1-9,1-5,11-13,-9-20,8-23,0-22,-1-12,0-10,0-19,-1-4,0-10,0-13,0-12,-1-20,-11-14,1-19,9-11,-16-11,15-5,-11-3,1-7,9 4,-9-5,9 1,-10 3,0 1,-1 4,-2 3,-2 3,4 0,0 5,2 0,2 8,0 12,-1 14,3 11,8 18,-16 8,16 7,-12 7,13 8,-8 14,8 13,1 9,1 10,-1 11,1 18,14 14,-5 15,5 14,0 11,4 17,-2 12,3 13,-1 10,0 14,2 12,1 9,-1 6,-2-2,-6-8,-9-15,0-21,-1-17,1-25,-14-18,12-13,-1-17,-8-12,8-8,-1-10,1-10,-1-10,0 0,0 0,0 0,-1-14,1-13,-1-7,0-9,-9-5,9 1,0 0,1 7,-2 4</inkml:trace>
  <inkml:trace contextRef="#ctx0" brushRef="#br0" timeOffset="35285.2012">15185 15454,'0'0,"0"0,0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0,-64 80,64-80,0 0,0 0,0 0,0 0,-18 0,18 0,0 0,0 0,0 0,-20-8,20 8,0 0,0 0,-31 0,31 0,0 0,-43 0,43 0,-49 1,-7-1,-5 2,1-11,-4 11,-2-15,-4 3</inkml:trace>
  <inkml:trace contextRef="#ctx0" brushRef="#br0" timeOffset="36628.2402">13738 15223,'-50'-23,"-2"-1,52 24,0 0,-51-26,51 26,-100-50,2-5,3-1,4 3,5-7,4-2,6-5,2-3,1-3,2-6,0-4,5 1,2-3,4-1,6-2,2-5,4-2,7-2,1-4,3 4,6 1,0 7,3 6,2 2,3 8,3 0,6 0,2 2,4 11,8 7,-10 15,10 10,0 13,0 15,0 0,0 0,0 26,21 8,-2 16,7 10,5 9,4 7,3 10,2 8,7 9,5 4,9 5,3 0,8 1,7 1,5-2,4 1,11 3,6-1,9-1,10-4,2-6,8-10,3-13,0-10,-1-6,-2-10,-7-3,-2 0,-4-3,-4 4,1-2,-5-3,-7-1,-6-6,-8-3,-9-4,-6-3,-8-5,-14-5,-16-7,-14-7,-13-7,-12 0,0 0,0 0,-15 0,-7-15,-9 0,-10-1,-7-5,-9-3,-1-1,-5-3,-6-2,-8 0,-7-6,-7 0,-8-5,-6-1,-8-4,-4-4,-2-1,-4-3,1-3,-3-2,-3-8,0-5,0-3,0-8,4-4,-2-3,7-6,1-5,5 0,0-6,5-6,9-6,12-8,14-3,11-5,9 0,12 4,10 5,12 6,19 4,9 5,23 9,9 10,-4 14</inkml:trace>
  <inkml:trace contextRef="#ctx0" brushRef="#br0" timeOffset="43218.7092">14680 12114,'0'0,"27"100,-27-100,0 0,8 27,-8-27,19 60,45 50,-39-78,5 3,-2-2,21 27,-4-14,-16-19</inkml:trace>
  <inkml:trace contextRef="#ctx0" brushRef="#br0" timeOffset="43526.0315">14795 12175,'-77'-14,"-21"7,98 7,-113 3,-94 13,-5 31,19 29,36 18,38 1</inkml:trace>
  <inkml:trace contextRef="#ctx0" brushRef="#br0" timeOffset="44802.2178">14863 11951,'0'0,"0"0,0 0,0 0,0 0,0 0,0 0,0 0,0 0,0 0,0 0,0 0,0 0,0 0,0 0,212-31,-202 31,-10 0,8 0,-8 0,0 0,-11 23,-11 3,-11 4,-8 0,-10-2,-6-6,-8-7,-5-4,-5-2,0 0,7-7,10 7,14-9,19 0,11 1,14-1,19 8,19-8,21 18,22-2,13 8,4 2,-6-3,-10-4,-10-5,-16-6,-16-8,-15-1,-17 1,-20-15,-21-2,-22-2,-19 4,-6 5,-9 11,-3-11,2 11,4-8,12 8,7-11,11 11,8-10,13 10,13-1,22 0,0 0,42 13,9 9,14 8,2 4,-7-9,-17-7,-14-10,-17-8,-12 0,-32-11,-7-15</inkml:trace>
  <inkml:trace contextRef="#ctx0" brushRef="#br0" timeOffset="46531.4052">14451 11454,'0'0,"0"0,0 0,0 0,0 0,0 0,358-100,-315 87,-3 13,-5-12,35 3,-16 8,-16 0,-21 21,-29 2,-18 3,-19-1,-14-7,-15-8,-13-8,-13-11,-9 2,-6-6,7 3,12 1,22 0,27 12,33-1,29-10,33 7,30 2,26 15,25 6,15 9,1 3,-12-3,-19-5,-27-11,-29-17,-19 3,-24-8,-25-5,-20-3,-21 4,-18-4,-14 8,-12 10,-6-10,-4 9,8 0,12 1,15 11,14-3,14-9,19 12,27-13</inkml:trace>
  <inkml:trace contextRef="#ctx0" brushRef="#br0" timeOffset="47431.4208">13822 9813,'0'0,"0"0,0 0,0 0,0 0,0 0,0 0,0 0,0 0,0 0,0 0,0 0,0 0,0 0,172-75,-172 75,59-2,10 10,-1 11,-5 4,-11 1,-17-1,-21-2,-14-2,-31 3,-15-2,-26-3,-13-1,-13-1,-6 0,2-4,1 3,16-5,14-8,29 12,20-13,22 0,34-8,21-7,28-2,22-1,15 1,1 6,-4-3,-15 5,-20 9,-19-16,-25 15,-19-7,-19 8,-27 0,-20 1,-22 0,-15 0,-15-1,-5 2,3 12,9-13,14 15,20-16,24 11,16-10,18-1,23-1,10 1,21 0,10-3,8 2,4 1,-3-10,-8 10,-14-2,-13 2,-22 0,-16 0,-16-12,-25 4</inkml:trace>
  <inkml:trace contextRef="#ctx0" brushRef="#br0" timeOffset="57736.6992">12090 16294,'0'0,"0"0,0 0,0 0,0 0,0 0,0 0,0 0,0 0,0 0,0 0,0 0,0 0,0 0,0 0,0 0,-19-94,19 94,0 0,-20-43,20 43,-22-52,-3-5,-40-110,52 125,1 2,2-2,-15-43,2-3,-1-5,-4-4,-3-2,0-1,0-3,3 1,1-4,4-1,3-1,7-7,11 0,0-4,1-3,-1 1,9-1,-9 3,2 1,1 2,0 1,-12 5,12 4,-15 6,13 6,-9 7,12 5,-2 9,0 8,0 10,0 11,1 10,0 9,-1 10,0 7,0 8,0 0,0 0,0 15,-1 13,-9 17,10 12,0 13,0 10,-13 9,13 10,-14 11,1 9,13 9,-11 9,11 8,1 8,23 6,-3 7,8 4,6 3,3 1,-1 2,2-4,-1 0,-1-7,5-5,0-9,1-2,0-12,-1-9,0-7,-4-11,-3-10,-4-11,1-21,-5-18,-7-18,-6-17,-14-15,-1-19,1-16,-2-18,-13-17,-1-17,-6-14,-7-15,1-11,-5-12,-1-7,-3-5,-4-6,-2-4,-1-5,-2-3,2-6,2-3,1-1,3 1,8 3,2 7,6 7,11 8,4 11,7 8,2 10,8 9,1 12,1 16,1 7,4 15,1 8,-1 10,1 14,-3 8,-5 9,-10 16,8-9,-8 9,0 15,-10 10,-10 14,-8 12,-8 11,-5-3</inkml:trace>
  <inkml:trace contextRef="#ctx0" brushRef="#br0" timeOffset="66597.1632">15630 18587,'0'0,"0"0,0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0,-74-72,74 72,0 0,0 0,0 0,0 0,0 0,0 0,0 0,0 0,0 0,0 0,0 0,0 0,0 0,-10-11,10 11,0 0,0 0,0 0,0 0,0 0,0 0,0 0,0 0,0 0,-11-17,11 17,0 0,0 0,-13-15,13 15,0 0,-14-19,14 19,-20-23,-2-7,1-4,-5-9,0-4,2-3,-1-7,4-4,1-6,2-5,4-4,0-2,2-1,-3-6,3 0,11 0,-14-4,14 1,1 0,-2-4,1 2,0-1,-3-7,3-1,10-4,6-2,4 1,7 4,4 6,5 1,3 5,0 8,-1 6,1 10,-11 10,-5 11,-3 8,-8 15,-11 10,10 10,-10 0,0 0,0 0,0 0,-8 9,-2 15,-9 15,-8 15,-4 13,-6 15,0 7,-3 6,-1 4,-4 1,-2 6,3 6,-2 2,9 5,8 6,8 2,10-2,13 1,0-4,0 3,18 0,5 0,4-1,10-6,7-7,0-7,3-13,-2-6,-3-11,-8-13,-5-7,-7-12,-7-13,-4-10,-12-10,-1-9,-1-21,1-7,-18-15,7-11,-7-7,1-11,-4-9,-3-13,1-10,0-11,0-6,1-8,0-4,2-11,-1-9,0-5,5-5,2 0,12 2,9 4,8 3,6 10,9 13,0 13,3 20,0 19,-1 14,2 22,3 16,0 9,-3 10,-2 8,0 0,-1 0,4 11,-3 0,-1 0,-7 2,-6-3,-6-10,-12 13,0-13,0 21,-19 3,-6 11,-9 8,-5 3,-8 1,-1-1,-6 1,0 4,-3 3,7 12,1 10,4 16,5 10,5 14,4 7,10 7,3 10,9 1,11 4,9 8,12-3,11 1,6 0,10-8,7-9,6-14,4-17,-1-12,1-16,-11-16,-13-16,-18-21,-15-22,-10-22,-1-17,-23-9,-5-6,-14 2,-5 5</inkml:trace>
  <inkml:trace contextRef="#ctx0" brushRef="#br0" timeOffset="68562.8292">13065 17310,'0'0,"0"0,0 0,0 0,0 0,0 0,0 0,0 0,0 0,0 0,0 0,0 0,0 0,0 0,0 0,0 0,0 0,0 0,0 0,0 0,0 0,0 0,0 0,0 0,0 0,0 0,0 0,0 0,0 0,0 0,0 0,0 0,0 0,0 0,0 0,0 0,0 0,0 0,0 0,0 0,0 0,0 0,0 0,0 0,0 0,0 0,0 0,0 0,0 0,0 0,0 0,0 0,0 0,0 0,0 0,0 0,0 0,0 0,0 0,0 0,0 0,0 0,0 0,0 0,0 0,0 0,0 0,0 0,0 0,0 0,0 0,102-95,-102 95,0 0,0 0,0 0,0 0,0 0,0 0,0 0,0 0,0 0,0 0,0 0,0 0,0 0,0 0,0 0,0 0,0 0,0 0,0 0,0 0,0 0,0 0,0 0,0 0,0 0,0 0,0 0,0 0,1 23,-1-23,0 0,0 0,0 0,14 28,-14-28,0 0,0 0,19 42,-19-42,0 0,25 55,-25-55,33 59,6 5,2 1,8 1,4 0,1-1,1-4,-7-9,-12-10,-8-12,-11-14,-8-6,-9-10,0 0,0-21,-16 2,2-3,-2-2,-1 0,-1-5,-5-5,2-4,-2-4,5-3,0-4,0-2,3-1,-2 2,1-1,3-2,1 0,1 6,0 2,11 3,-11 14,11 7,0 12,0 9,0 0,0 12,0 7,1 10,17 15,-2 11,0 9,8 12,4 5,4 9,9 2,3 3,2-4,2-8,-4-8,-3-12,-10-14,-10-14,-9-16,-12-19,14 0,-14-21,8-8,-8-8,-1-10,-11-6,1-5,-1-6,2 0,-4 4,3 2,0 7,11 14,-12 7,12 15,-8 16,8-12,0 11,-15 0,-5 8,-13 6,-9 8,-11 6,-1 7,-4 2,10 0,7-3,12-6,12-10,8-9,9-9,0 0,0-9,22-10,3-13,8-10,4-9,0-1,1 1,-4 7,-3 10,-4 11,-1 9,1 14,0 0,2 0,-4 16,-3 1,-5 5,2 6,-7-2,-12 3,12-5,-12-3,-17 4,-9 7,-15 11,-13 6,-11 4,-6-1,-2-7,-1-7,10-5,11-9,13-3,19-7,10-14,11-10,15-16,11-12,10-11,7-10,4-2,-3-4</inkml:trace>
  <inkml:trace contextRef="#ctx0" brushRef="#br0" timeOffset="70227.1596">14112 13739,'0'0,"0"0,0 0,0 0,0 0,0 0,0 0,0 0,0 0,0 0,0 0,0 0,0 0,0 0,0 0,0 0,0 0,0 0,0 0,0 0,0 0,211 93,-197-93,-1 0,-2 0,11 0,-6 0,-7 8,-9-8,0 0,-8 0,-13 0,-12 1,-15-1,-6 13,-10-2,-5 4,0 2,5-3,9-2,18-1,14-11,14 12,9-12,0 0,29 0,15 0,28 0,19 13,16-14,7 13,4-3,-5-2,-8 4,-10 0,-14-3,-15 1,-23-9,-18 11,-17-13,-17 4,-17-2,-24 0,-22 0,-22-7,-19 7,-10 1,-4 1,4-1,10 2,26 6,23-8,27 8,22-9,15 0,0 0,27 0,18 13,25-4,19 3,12 3,2 1,-2 2,-8-2,-10-1,-18-1,-17-2,-19-12,-15 8,-14-8,-13 0,-20 0,-21 0,-21 1,-17 2,-6 8,-3-11,8 3,17 8,24-11,21 0,16 0,15 0,0 0,24 0,20 12,23-12,17 12,9-12,0 12,-6-14,-9 9,-12-7,-20 0,-18-1,-13 1,-15 0,-8 0,-20 1,-19-1,-21 0,-19 13,-14-11,-4-2,2 2,13-1,18-17,21 3,19-2</inkml:trace>
  <inkml:trace contextRef="#ctx0" brushRef="#br0" timeOffset="72697.7122">17362 15329,'0'0,"0"0,0 0,0 0,0 0,0 0,0 0,0 0,0 0,0 0,0 0,0 0,0 0,0 0,0 0,0 0,0 0,0 0,0 0,0 0,0 0,0 0,0 0,0 0,0 0,0 0,0 0,0 0,0 0,0 0,0 0,0 0,0 0,0 0,170 10,-170-10,33 0,-5 11,-6-11,-7 0,-15 0,0 0,0 8,-27-8,-7 0,-13 0,-9 12,-6-10,-12-2,0 0,3 0,1 2,13-1,13-1,16 0,14 0,14 0,14 0,7 0,17 0,10-9,22 6,19-16,19 7,8 9,-6 3,-8 10,-14 5,-13 0,-16-3,-15-4,-16-8,-17 0,-11 0,0 0,0 0,-23 0,-21 0,-23-8,-21 9,-14 10,-3 8,5 10,14 6,16 0,18-2,19-5,15-11,18-4,0-2,23 2,20-1,23 4,23-6,14-10,5-3,-3 3,-12-15,-12 5,-20 8,-18 2,-18 0,-12 0,-13 0,0 0,-33 0,-24 0,-30 3,-26-2,-16-1,4 3,4-3,19-10,28 12,30-2,31 0,30 0,26-20</inkml:trace>
  <inkml:trace contextRef="#ctx0" brushRef="#br0" timeOffset="73875.1164">18924 14362,'0'0,"0"0,0 0,0 0,0 0,0 0,0 0,0 0,0 0,0 0,0 0,0 0,0 0,0 0,0 0,0 0,0 0,0 0,0 0,0 0,0 0,0 0,0 0,0 0,0 0,0 0,0 0,0 0,0 0,0 0,0 0,0 0,0 0,0 0,0 0,0 0,0 0,0 0,0 0,0 0,0 0,0 0,0 0,0 0,0 0,-197 58,117-57,-2-1,0 1,2 1,9-2,8 10,13-8,14 10,13-10,15-2,8 0,23-2,18 1,23-7,18-4,10-2,8-7,2 2,1 2,0 1,-5 5,-8 9,-13-10,-14 11,-15 1,-18 0,-13-1,-17 1,0 0,-23 1,-14-13,-20 4,-20 10,-14-16,-15 14,-8-11,-6 12,3 0,13 0,11 9,23-10,14 21,21-21,17 14,18-14,0 10,25-1,18 6,24 4,26 4,16 0,17-7,5-5,0-3,-7-9,-20 15,-17-4,-17 5,-19 2,-19-5,-21 0,-11-4,-32-8,-9 0,-14 1,-12 1,-8-16,-5 4,-8-1,-3-1,1-2,3 1,2 1,12 1,10 13,11-2,14 0,14 33,24 6,14 5</inkml:trace>
  <inkml:trace contextRef="#ctx0" brushRef="#br0" timeOffset="82052.0874">11833 16807,'0'0,"0"0,0 0,0 0,0 0,0 0,0 0,0 0,0 0,0 0,0 0,0 0,0 0,0 0,0 0,0 0,0 0,0 0,0 0,-20 90,20-90,0 0,0 0,-20 26,20-26,0 0,-26 29,26-29,-37 33,-2-1,-2-1,-47 35,66-48,0-10,-5 1,-30 16,-5-4,-9 4,-5 9,-7-6,-6 4,-5 3,-3-1,-2 1,-7-3,2 1,-1 0,-2-2,3 4,-2-5,1-5,4 1,4-8,5-5,8 4,2-17,10 18,2-9,7-9,2 15,3-15,-1 12,0-11,-5-1,2 10,1-10,3 0,4 1,8-10,12 9,11 0,13-8,10 8,0 0,20 0,7 0,14 0,14-1,8 0,13 1,13-2,11-10,11 2,6-1,3-3,-2 3,1 0,2 1,4-4,9-1,4-4,10-9,0-3,3-2,0-6,-6 1,-1-7,-10 0,-9 4,-5-5,-8 0,-8-1,-12-6,-7 4,-14 4,-9 3,-11 4,-13 5,-15 3,-11 5,-12 2,0 4,-24 4,-4 6,-8 10,-9 16,-5 4,-7 8,-5 7,-3 6,-3 5,-2 2,-5 0,-4 7,-5 1,-5 4,-4 3,-7-3,-2-2,-4-5,-7-4,-4-6,-5-8,-3-1,-3-6,0-1,-2-4,2-2,-1-6,1 0,-3-2,0-13,3 9,1-9,5-8,4-2,7-4,5 1,13 1,16 1,18 10,17-8,24 8,18 14</inkml:trace>
  <inkml:trace contextRef="#ctx0" brushRef="#br0" timeOffset="82465.1766">11069 18394,'0'0,"0"0,0 0,0 0,0 0,0 0,0 0,18 106,-18-106,0 0,0 0,0 0,21 26,-21-26,0 0,0 0,15 20,-15-20,0 0,17 23,-17-23,35 46,-6-1,-2 14,-11 1,-6 5,-9-6,10-13,4-15</inkml:trace>
  <inkml:trace contextRef="#ctx0" brushRef="#br0" timeOffset="82699.6596">11405 18748,'-14'24,"-3"0,17-24,0 0,0 0,-20 25,20-25,0 0,-39 44,39-44,-47 38,-2-8,-6-11,-7-6,-8-12,-3 7,1-6,8-2</inkml:trace>
  <inkml:trace contextRef="#ctx0" brushRef="#br0" timeOffset="83199.5574">9615 14684,'0'0,"0"0,0 0,0 0,0 0,-75-87,75 87,0 0,-40-49,40 49,-27-38,-3-21,30 59,0 0,0 0,0 8,22 19,4 17,15 22,11 17,8 13,4 2,-2-8,-12-22,-10-29,-8-38,-4-15</inkml:trace>
  <inkml:trace contextRef="#ctx0" brushRef="#br0" timeOffset="83422.0667">9722 14614,'-11'9,"-4"1,15-10,0 0,0 0,0 0,-19 14,19-14,0 0,0 0,-35 27,35-27,0 0,-40 30,40-30,-44 27,5-13,1-23,10-30</inkml:trace>
  <inkml:trace contextRef="#ctx0" brushRef="#br0" timeOffset="83787.2616">10273 11967,'0'0,"0"0,0 0,0 0,0 0,0 0,0 0,0 0,0 0,0 0,0 0,0 0,0 0,0 0,0 0,0 0,0 0,0 0,0 0,0 0,0 0,0 0,0 0,0 0,0 0,0 0,0 0,0 0,0 0,0 0,0 0,0 0,0 0,0 0,42 125,-42-125,55 74,16 17,14 5,-6-6,-11-21,-18-24</inkml:trace>
  <inkml:trace contextRef="#ctx0" brushRef="#br0" timeOffset="84062.6544">10393 12251,'-51'10,"-1"1,52-11,0 0,-50 10,50-10,-100 21,10-3,11-18,12-12</inkml:trace>
  <inkml:trace contextRef="#ctx0" brushRef="#br0" timeOffset="84467.7611">10736 10125,'0'0,"0"0,0 0,0 0,0 0,0 0,0 0,0 0,0 0,0 0,0 0,0 0,5 121,-5-121,0 0,0 0,0 24,0-24,0 0,17 33,-17-33,25 41,30 41,19 16,25 15,8 8,2 7,-9-11,-14-17,-20-30</inkml:trace>
  <inkml:trace contextRef="#ctx0" brushRef="#br0" timeOffset="84752.1342">10775 10689,'-107'30,"-6"9,1 8,-109 48,0 8</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33:07.601"/>
    </inkml:context>
    <inkml:brush xml:id="br0">
      <inkml:brushProperty name="width" value="0.05292" units="cm"/>
      <inkml:brushProperty name="height" value="0.05292" units="cm"/>
      <inkml:brushProperty name="color" value="#FF0000"/>
    </inkml:brush>
  </inkml:definitions>
  <inkml:trace contextRef="#ctx0" brushRef="#br0">4374 9029,'0'0,"0"0,0 0,0 0,0 0,0 0,0 0,0 0,0 0,0 0,0 0,0 0,0 0,0 0,0 0,198 11,-119-19,17 8,16-1,6 1,10 12,4 2,7-1,1 2,2-3,7 2,3-15,8 15,8-14,6 7,7-6,8-3,6 10,8-8,12 13,6-4,11-3,3 2,5-8,0 8,-1-8,-2-1,-3 13,2-15,0 15,6-3,3-2,3 5,-1 1,-2 1,1 0,-6 1,1-8,12 4,6-1,3-2,4-10,-7-2,-7 9,-10-8,-19 11,-19-1,-27 0,-30-10,-31 2</inkml:trace>
  <inkml:trace contextRef="#ctx0" brushRef="#br0" timeOffset="1505">13287 9072,'0'0,"0"0,0 0,0 0,-160 45,160-45,-100 16,7-14,-3 0,-15-17,0 4,1 1,12-1,-3 11,0 2,-1-2,3 0</inkml:trace>
  <inkml:trace contextRef="#ctx0" brushRef="#br0" timeOffset="2511">13723 9176,'0'0,"0"0,0 0,0 0,0 0,0 0,0 0,0 0,0 0,0 0,0 0,0 0,0 0,0 0,0 0,0 0,0 0,0 0,0 0,0 0,0 0,0 0,0 0,0 0,0 0,0 0,0 0,0 0,0 0,0 0,0 0,0 0,0 0,0 0,-180 50,180-50,-59 1,-3-10,-4 10,-9-9,1 0,-3-1,-2-1,-10 11,-4-11,-10 11,-8 1,-10-1,-3-3,-5 4,-5-15,0 13,-5 1,-5-16,-9 15,4-13,1 0,1 5,4-4,1 12,-3-14,-1 14,-9-10,-9 11,-5-9,-7 9,2-12,-3 2,4 10,1-15,0 15,5 0,-2-13,2 14,-2-16,0 15,-5-12,3 11,-3-12,5 3,0 9,1-12,-2 13,-5-1,5-8,-5 8,4 0,-2-8,-1 9,5-1,0-11,2 12,7-10,4 9,5-11,-3 10,0-10,-2 11,-6-9,-3 10,-13-1,-9 13,0 3</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33:47.001"/>
    </inkml:context>
    <inkml:brush xml:id="br0">
      <inkml:brushProperty name="width" value="0.05292" units="cm"/>
      <inkml:brushProperty name="height" value="0.05292" units="cm"/>
      <inkml:brushProperty name="color" value="#FF0000"/>
    </inkml:brush>
  </inkml:definitions>
  <inkml:trace contextRef="#ctx0" brushRef="#br0">6927 7283,'0'0,"0"0,0 0,0 0,0 0,0 0,0 0,0 0,0 0,0 0,0 0,0 0,0 0,0 0,0 0,0 0,0 0,0 0,0 0,0 0,0 0,0 0,0 0,0 0,0 0,0 0,0 0,-80-99,80 99,0 0,0 0,-16-16,16 16,0 0,-18-14,18 14,-24-9,-14 9,-5-9,-14 11,-9 16,-2 4,0 9,2 11,4 3,6 12,-2 7,3 8,7 11,9 2,17-2,20-8,13-10,25-11,20-13,15-8,18-12,6-10,1-11,-5-1,-7-19,-10-3,-4-10,-9-6,-4-8,-12-6,-7-9,-12-9,-10-7,-14-2,-1 3,-18 5,-7 14,-10 9,-9 12,-23 10,-17 12,-22 15,-9 1</inkml:trace>
  <inkml:trace contextRef="#ctx0" brushRef="#br0" timeOffset="1041">4338 10023,'0'0,"0"0,0 0,0 0,0 0,0 0,0 0,0 0,0 0,0 0,0 0,0 0,0 0,0 0,0 0,0 0,0 0,0 0,0 0,0 0,0 0,0 0,0 0,0 0,0 0,0 0,0 0,0 0,0 0,0 0,0 0,11-91,-11 91,0 0,0 0,0 0,-17-20,17 20,0 0,0 0,-32-23,32 23,0 0,-48-24,48 24,-63-16,-11 16,-9 0,-5 27,1 13,3 6,12 6,10 9,19 3,12-4,21 5,18-3,20-1,22-1,14-11,12-8,10-10,2-11,2-11,-5-9,-8-14,-12-6,-11-6,-7-8,-5-7,-3-11,-6-15,-11-16,-20-8,0-2,-33 12,-2 19,-11 19,-8 15,-15 11,-14 17,-19 0,-9 20,-8 13,6 0</inkml:trace>
  <inkml:trace contextRef="#ctx0" brushRef="#br0" timeOffset="10868">10170 16375,'0'0,"0"0,0 0,0 0,0 0,0 0,0 0,0 0,0 0,0 0,0 0,0 0,0 0,0 0,0 0,0 0,0 0,0 0,0 0,0 0,0 0,0 0,0 0,0 0,0 0,0 0,0 0,0 0,0 0,0 0,0 0,165 2,-165-2,0 0,20-11,-20 11,17-15,2-4,-2-7,1-3,-7-14,-12-12,-2-13,-13-9,-12-2,-11 2,-9 6,-9 3,-9 5,-8 7,-9 5,-6 7,-9 6,2 12,2 14,6 10,12 14,12 15,17 12,17 17,18 17,16 17,29 17,14 16,9 4,6 5,0-9,-7-16,-2-15,-7-24,-7-18,-2-16,2-14,1-20,4 0,2-10,5-16,1-13,-3-14,-4-12,-14-12,-13-5,-21-12,-13-3,-17 1,-15-1,-12 12,-11 7,-3 11,-1 8,12 11,23 10</inkml:trace>
  <inkml:trace contextRef="#ctx0" brushRef="#br0" timeOffset="12212">19695 16506,'0'0,"0"0,0 0,0 0,0 0,0 0,0 0,0 0,0 0,0 0,0 0,0 0,0 0,0 0,0 0,0 0,0 0,0 0,0 0,0 0,0 0,0 0,0 0,0 0,0 0,0 0,0 0,0 0,0 0,0 0,0 0,0 0,0 0,0 0,-149-100,149 100,-51-31,-12 3,-7 3,-4 9,1 16,4 3,1-3,2 29,10 0,-2 10,9 9,9 7,8 10,12 5,23 8,-2 2,26-5,10-5,5-12,4-12,5-9,4-10,3-14,5-14,2-1,3-21,-5-4,-9-7,-7-8,-10-5,-3-4,-8-6,-7-4,-7-5,-13-7,-12-4,-14 0,-14-2,-9 4,-8 1,-7 7,-4 13,-3 11,0 19,4 15,4 19,4 22,1 28,3 25,7 13,6 7</inkml:trace>
  <inkml:trace contextRef="#ctx0" brushRef="#br0" timeOffset="18988">20176 9316,'0'0,"0"0,0 0,0 0,0 0,0 0,0 0,0 0,0 0,0 0,0 0,0 0,0 0,0 0,0 0,0 0,0 0,0 0,0 0,0 0,0 0,0 0,0 0,-65-103,65 103,0 0,-26-24,26 24,-32-29,-7-2,-9 2,-2 0,-5 8,-3 3,-6 10,-5 8,-3 9,-4 11,1 9,3 9,6 8,10 6,11 5,12 8,10 2,19 4,2 2,27-3,13-6,16-4,15-4,11-8,9-8,7-9,2-11,1-10,-1-11,-4-1,-5-23,-9-4,-10-8,-15-8,-11-6,-12-10,-12-5,-18-6,2-1,-27-2,-9 2,-15 8,-12 3,-16 9,-8 6,-14 9,-8 12,-7 11,0 17,-2 11,8 17,12 12,15 16,20 16,20 5,18 7,18 4,20-1</inkml:trace>
  <inkml:trace contextRef="#ctx0" brushRef="#br0" timeOffset="36532">9448 16318,'0'0,"0"0,0 0,0 0,0 0,0 0,0 0,0 0,0 0,0 0,0 0,0 0,0 0,0 0,0 0,0 0,0 0,0 0,0 0,0 0,0 0,0 0,0 0,0 0,0 0,0 0,0 0,0 0,0 0,0 0,0 0,0 0,0 0,0 0,0 0,0 0,0 0,0 0,0 0,0 0,0 0,0 0,0 0,0 0,0 0,0 0,0 0,0 0,0 0,0 0,0 0,0 0,0 0,0 0,0 0,0 0,0 0,0 0,0 0,0 0,0 0,0 0,0 0,0 0,-83-19,83 19,0 0,0 0,0 0,0 0,0 0,0 0,-9 0,9 0,0 0,0 0,0 0,0 0,0 0,-9-13,9 13,0 0,0 0,0 0,0 0,-14 0,14 0,0 0,0 0,0 0,-19-14,19 14,0 0,0 0,-22 0,22 0,0 0,-22-13,22 13,-22 0,3 0,-1 2,-2-2,2 14,-1-1,0 0,4 5,-5 4,0 4,-3 7,-1 7,-1 6,4 5,5-1,2-1,5-5,2-2,2-2,-2-5,1-1,-3 0,-2 3,-5 5,-4 1,-1 0,-4-4,1-7,0-7,-2-6,1-4,1-2,-2-13,-2 10,-2-10,-3 0,-2 1,-2-15,-2 5,-1 0,-2 0,3 9,-2-7,4 7,2 0,4 12,5-2,5-1,2-1,2-8,-2 17,0-7,-2 2,-1-1,1 0,2 0,8 3,13 2,1 5,0 10</inkml:trace>
  <inkml:trace contextRef="#ctx0" brushRef="#br0" timeOffset="39276">9449 13508,'0'0,"0"0,0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0,-43 89,43-89,0 0,0 0,0 0,0 0,0 0,0 0,0 0,0 0,0 0,0 0,0 0,0 0,0 0,0 0,0 0,0 0,0 0,0 8,0-8,0 0,0 0,0 0,0 0,0 0,0 0,0 0,0 0,0 0,0 0,0 0,0 0,0 0,0 0,0 0,0 0,0 0,0 0,0 0,-2 16,2-16,0 0,0 0,0 0,0 13,0-13,0 0,0 0,0 17,0-17,0 0,0 25,0-25,0 27,-13 5,13 1,0 0,-1 3,2-1,12-2,-1-1,-2-3,5-2,-4-2,2 2,4-1,0 1,1-1,4-2,-3 0,2-3,-2 0,-1-5,-1 2,0 2,0-4,0 2,-2 0,1 0,-5 1,1 1,0-2,-2 2,1-2,-2-3,-1 1,-7-1,13-1,-14 1,14-2,-14 3,9-2,-8 6,10-3,-11 5,13-1,-12-2,10 4,-10 1,12-1,-12 2,-1 0,9-4,-9 1,1 2,-1-2,1 2,-9-3,9 4,-1 0,-8-2,8 0,0-2,0-3,-10 3,10-4,0-1,-7-2,7-1,0 1,-10-1,10 1,-16 0,8-1,0 0,-4-1,1 0,2-1,-1-2,2 2,0-2,8 3,-13-3,13 2,-9-3,9 0,0 0,1 2,-11-1,10 2,-1-1,-7-1,8-1,-9 2,9 7,1 1,-1-5,18-13</inkml:trace>
  <inkml:trace contextRef="#ctx0" brushRef="#br0" timeOffset="44165">3932 10449,'0'0,"0"0,0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0,43-66,-43 66,0 0,0 0,0 0,0 0,0 0,0 0,0 0,0 0,0 0,0 0,0 0,0 0,0 0,0 0,0 0,0 0,0 0,0 0,0 0,0 0,0 0,0 0,0 0,0 0,0 0,0 0,0 0,0 0,0 0,0 0,0 0,0 0,0 0,0 0,0 0,0 0,0 0,0 0,0 0,0 0,0 0,0 0,0 0,0 0,0 0,0 0,0 11,0-11,0 0,0 0,0 0,0 0,0 0,0 0,0 0,0 0,0 0,0 0,0 0,0 0,0 0,0 0,0 0,0 0,0 0,0 0,0 0,0 0,0 0,0 0,0 0,0 0,0 0,0 0,0 0,0 14,0-14,0 0,0 0,0 0,0 0,0 0,0 0,0 0,0 0,0 0,0 0,-1 12,1-12,0 0,0 0,0 0,0 0,0 0,0 0,0 0,0 0,0 0,0 0,9 15,-9-15,0 0,0 0,0 0,0 0,0 0,0 0,0 0,0 0,0 0,0 16,0-16,0 0,0 0,0 0,0 0,0 0,0 0,0 0,0 0,-1 19,1-19,0 0,0 0,0 0,0 0,0 0,0 0,0 0,0 20,0-20,0 0,0 0,0 0,0 0,0 0,0 0,0 21,0-21,0 0,0 0,0 0,0 0,0 0,8 21,-8-21,0 0,0 0,0 0,0 0,0 20,0-20,0 0,0 0,0 0,-1 21,1-21,0 0,0 0,-1 19,1-19,0 0,0 24,0-24,-12 24,12-1,-15 0,1 1,-1 2,-4-1,1 0,-3-3,-1 2,4 1,-1-1,2-1,4-1,3-1,0-4,10-1,-14 0,13 4,-9-1,10 1,-18 1,10-4,8 4,-12 1,11 0,1 0,-11 0,10 2,1 0,-1 2,0 2,0-2,1 2,-1 1,13-2,-4 2,0-1,0 2,-1 1,0 1,2 0,-1 1,1 0,-2-1,3 2,-2-1,1 0,2-1,-2-4,1 3,0-2,-1 1,-10-2,16 3,-7-1,-9-3,14-1,-15-4,1 0,0 3,1 0,0 0,-1 2,1-2,-1 0,1-5,-1 1,1-1,11 1,-11 4,15 0,-6 0,0 2,1 1,0 0,-1-2,3 1,1 2,3 0,-1-1,2 2,0-1,3-1,1 3,2 1,3-3,-2 0,0 2,-1 1,-2-3,-3 1,-4 1,-4-3,-1 4,-10-3,8-3,-7 6,-1-1,0 2,1-2,-12 0,4-3,0 0,-1 1,9-4,-13-2,13-1,0-6,-1 5,1 0,0 0,-1 0,10-5,-10 0,12 0,-13 1,19 1,-6 2,2 3,3 3,0-1,0 1,2-5,1 1,1 1,9 5,4 5,2 3,-3-2,-3-5,-4 0,-1 2,-2 1,1 3,-1-1,-2 1,-2-4,-4-1,-2-2,2 2,-5 1,-8-2,11-2,-11 0,11 2,-2-1,4-3,0 3,2-6,1 3,4 0,-2-4,1 4,1-1,-1 3,0 0,1 3,0-1,2 2,5 1,0-3,3 1,3-3,-4-9,-1-4,-2-4,-4-11,0 15,1-13,5-1,10 10,0-10,3 0,1-9,1-2,-1 1,-1-7,1 3,-4-7,0-1,1 1,1-4,3 1,0-3,3 3,-1-1,0 3,-1 4,3 1,-2 2,4 3,-2-1,1-1,3 6,-1 8,2 0,-1-1,-4 1,-3 16,-4-3,-5 3,-5-4,-4 4,1-1,0 5,6-1,5 4,2 3,-2 1,-2-1,-2-1,-5-9,-9-6,-6-10,-5-14,2-4</inkml:trace>
  <inkml:trace contextRef="#ctx0" brushRef="#br0" timeOffset="46216">4081 9725,'0'0,"0"0,0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0,101 33,-101-33,0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0,-14-1,14 1,0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0,-11 0,11 0,0 0,0 0,0 0,0 0,0 0,0 0,0 0,0 0,0 0,0 0,0 0,0 0,0 0,0 0,0 0,0 0,0 0,0 0,0 0,0 0,0 0,0 0,0 0,0 0,0 0,0 0,0 0,0 0,0 0,0 0,0 0,0 0,0 0,0 0,0 0,0 0,0 0,0 0,0 0,0 0,0 0,0 0,0 0,0 0,0 0,0 0,0 0,0 0,0 0,0 0,0 0,0 0,0 0,0 0,0 0,0 0,0 0,0 0,0 0,0 0,0 0,0 0,0 0,0 0,0 0,0 0,0 0,0 0,0 0,0 0,0 0,0 0,0 0,0 0,0 0,0 0,0 0,0 0,-14 0,14 0,0 0,0 0,0 0,0 0,0 0,0 0,0 0,0 0,0 0,0 0,0 0,0 0,0 0,0 0,0 0,0 0,0 0,0 0,0 0,0 0,0 0,0 0,0 0,0 0,0 0,0 0,0 0,0 0,0 0,0 0,0 0,0 0,0 0,0 0,0 0,0 0,0 0,0 0,0 0,0 0,0 0,0 0,0 0,0 0,0 0,0 0,0 0,0 0,0 0,0 0,0 0,0 0,0 0,0 0,0 0,0 0,0 0,0 0,0 0,0 0,0 0,0 0,0 0,0 0,0 0,0 0,0 0,0 0,0 0,0 0,0 0,0 0,0 0,0 0,0 0,0 0,0 0,0 0,-14-8,14 8,0 0,0 0,0 0,0 0,0 0,0 0,0 0,0 0,0 0,0 0,0 0,0 0,0 0,0 0,0 0,0 0,0 0,0 0,0 0,0 0,0 0,0 0,0 0,0 0,0 0,0 0,0 0,0 0,0 0,0 0,0 0,0 0,0 0,0 0,0 0,0 0,0 0,0 0,0 0,0 0,0 0,0 0,0 0,0 0,0 0,0 0,0 0,0 0,0 0,0 0,0 0,0 0,0 0,0 0,0 0,0 0,0 0,0 0,0 0,0 0,0 0,0 0,0 0,0 0,0 0,0 0,0 0,0 0,0 0,0 0,0 0,0 0,0 0,0 0,0 0,0 0,0 0,0 0,-14-8,14 8,0 0,0 0,0 0,0 0,0 0,0 0,0 0,0 0,0 0,0 0,0 0,0 0,0 0,0 0,0 0,0 0,0 0,0 0,0 0,0 0,0 0,0 0,0 0,0 0,0 0,0 0,0 0,0 0,0 0,0 0,0 0,0 0,0 0,0 0,0 0,0 0,0 0,0 0,0 0,0 0,0 0,0 0,0 0,0 0,0 0,0 0,0 0,0 0,0 0,0 0,0 0,0 0,0 0,0 0,0 0,0 0,0 0,0 0,0 0,0 0,0 0,0 0,0 0,0 0,0 0,0 0,0 0,0 0,0 0,0 0,0 0,0 0,0 0,0 0,0 0,0 0,0 0,0 0,-14-10,14 10,0 0,0 0,0 0,0 0,0 0,0 0,0 0,0 0,0 0,0 0,0 0,0 0,0 0,0 0,0 0,0 0,0 0,0 0,0 0,0 0,0 0,0 0,0 0,0 0,0 0,0 0,0 0,0 0,0 0,0 0,0 0,0 0,0 0,0 0,0 0,0 0,0 0,0 0,0 0,0 0,0 0,0 0,0 0,0 0,0 0,0 0,0 0,0 0,0 0,0 0,0 0,0 0,0 0,0 0,0 0,0 0,0 0,0 0,0 0,0 0,0 0,0 0,0 0,0 0,0 0,0 0,0 0,0 0,0 0,0 0,0 0,0 0,0 0,0 0,0 0,0 0,0 0,0 0,-13-10,13 10,0 0,0 0,0 0,0 0,0 0,0 0,0 0,0 0,0 0,0 0,0 0,0 0,0 0,0 0,0 0,0 0,0 0,0 0,0 0,0 0,0 0,0 0,0 0,0 0,0 0,0 0,0 0,0 0,0 0,0 0,0 0,0 0,0 0,0 0,0 0,0 0,0 0,0 0,0 0,0 0,0 0,0 0,0 0,0 0,0 0,0 0,0 0,0 0,0 0,0 0,0 0,0 0,0 0,0 0,0 0,0 0,0 0,0 0,0 0,0 0,0 0,0 0,0 0,0 0,0 0,0 0,0 0,0 0,0 0,0 0,0 0,0 0,0 0,0 0,0 0,0 0,0 0,0 0,-11-11,11 11,0 0,0 0,0 0,0 0,0 0,0 0,0 0,0 0,0 0,0 0,0 0,0 0,0 0,0 0,0 0,0 0,0 0,0 0,0 0,0 0,0 0,0 0,0 0,0 0,0 0,0 0,0 0,0 0,0 0,0 0,0 0,0 0,0 0,0 0,0 0,0 0,0 0,0 0,0 0,0 0,0 0,0 0,0 0,0 0,0 0,0 0,0 0,0 0,0 0,0 0,0 0,0 0,0 0,0 0,0 0,0 0,0 0,0 0,0 0,0 0,0 0,0 0,0 0,0 0,0 0,0 0,0 0,0 0,0 0,0 0,0 0,0 0,0 0,0 0,0 0,0 0,0 0,0 0,-11-9,11 9,0 0,0 0,0 0,0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0,0 0,0 0,0 0,0 0,0 0,0 0,0 0,0 0,0 0,0 0,0 0,0 0,0 0,0 0,0 0,0 0,0 0,0 0,0 0,0 0,0 0,0 0,0 0,0 0,0 0,0 0,0 0,0 0,0 0,0 0,0 0,0 0,0 0,0 0,0 0,0 0,0 0,0 0,0 0,0 0,0 0,0 0,0 0,0 0,0 0,0 0,0 0,-10-14,10 14,0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0,-7-12,7 12,0 0,0 0,0 0,0 0,0 0,0 0,0 0,0 0,0 0,0 0,0 0,0 0,0 0,0 0,0 0,0 0,0 0,0 0,0 0,0 0,0 0,0 0,0 0,0 0,0 0,0 0,0 0,0 0,0 0,0 0,0 0,0 0,0 0,0 0,0 0,0 0,0 0,0 0,0 0,0 0,0 0,0 0,0 0,0 0,0 0,0 0,0 0,0 0,0 0,0 0,0 0,0 0,0 0,0 0,0 0,0 0,0 0,0 0,0 0,0 0,0 0,0 0,0 0,0 0,0 0,0 0,0 0,0 0,0 0,0 0,0 0,0 0,0 0,0 0,0 0,0 0,0 0,0 0,-10-9,10 9,0 0,0 0,0 0,0 0,0 0,0 0,0 0,0 0,0 0,0 0,0 0,0 0,0 0,0 0,0 0,0 0,0 0,0 0,0 0,0 0,0 0,0 0,0 0,0 0,0 0,0 0,0 0,0 0,0 0,0 0,0 0,0 0,0 0,0 0,0 0,0 0,0 0,0 0,0 0,0 0,0 0,0 0,0 0,0 0,0 0,0 0,0 0,0 0,0 0,0 0,0 0,0 0,0 0,0 0,0 0,0 0,0 0,0 0,0 0,0 0,0 0,0 0,0 0,0 0,0 0,0 0,0 0,0 0,0 0,0 0,0 0,0 0,0 0,0 0,0 0,0 0,0 0,0 0,-9-12,9 12,0 0,0 0,0 0,0 0,0 0,0 0,0 0,0 0,0 0,0 0,0 0,0 0,0 0,0 0,0 0,0 0,0 0,0 0,0 0,0 0,0 0,0 0,0 0,0 0,0 0,0 0,0 0,0 0,0 0,0 0,0 0,0 0,0 0,0 0,0 0,0 0,0 0,0 0,0 0,0 0,0 0,0 0,0 0,0 0,0 0,0 0,0 0,0 0,0 0,0 0,0 0,0 0,0 0,0 0,0 0,0 0,0 0,0 0,0 0,0 0,0 0,0 0,0 0,0 0,0 0,0 0,0 0,0 0,0 0,0 0,0 0,0 0,0 0,0 0,0 0,0 0,0 0,-8-12,8 12,0 0,0 0,0 0,0 0,0 0,0 0,0 0,0 0,0 0,0 0,0 0,0 0,0 0,0 0,0 0,0 0,0 0,0 0,0 0,0 0,0 0,0 0,0 0,0 0,0 0,0 0,0 0,0 0,0 0,0 0,0 0,0 0,0 0,0 0,0 0,0 0,0 0,0 0,0 0,0 0,0 0,0 0,0 0,0 0,0 0,0 0,0 0,0 0,0 0,0 0,0 0,0 0,0 0,0 0,0 0,0 0,0 0,0 0,0 0,0 0,0 0,0 0,0 0,0 0,0 0,0 0,0 0,0 0,0 0,0 0,0 0,0 0,0 0,0 0,0 0,0 0,-9-11,9 11,0 0,0 0,0 0,0 0,0 0,0 0,0 0,0 0,0 0,0 0,0 0,0 0,0 0,0 0,0 0,0 0,0 0,0 0,0 0,0 0,0 0,0 0,0 0,0 0,0 0,0 0,0 0,0 0,0 0,0 0,0 0,0 0,0 0,0 0,0 0,0 0,0 0,0 0,0 0,0 0,0 0,0 0,0 0,0 0,0 0,0 0,0 0,0 0,0 0,0 0,0 0,0 0,0 0,0 0,0 0,0 0,0 0,0 0,0 0,0 0,0 0,0 0,0 0,0 0,0 0,0 0,0 0,0 0,0 0,0 0,0 0,0 0,0 0,0 0,0 0,0 0,-12-11,12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0,0-9,0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0,0-9,0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13,10-13,0 0,0 0,0 0,0 0,0 0,0 0,0 0,0 0,0 0,0 0,0 0,0 0,0 0,0 0,0 0,0 0,0 0,0 0,0 0,0 0,0 0,0 0,0 0,0 0,0 0,0 0,0 0,0 0,0 0,0 0,0 0,0 0,0 0,0 0,0 0,0 0,0 0,0 0,0 0,0 0,0 0,0 0,0 0,0 0,0 0,0 0,0 0,0 0,0 0,0 0,0 0,0 0,0 0,0 0,0 0,0 0,0 0,0 0,0 0,0 0,0 0,0 0,0 0,0 0,0 0,0 0,0 0,0 0,0 0,0 0,0 0,0 0,0 0,0 0,-11 14,11-14,0 0,0 0,0 0,0 0,0 0,0 0,0 0,0 0,0 0,0 0,0 0,0 0,0 0,0 0,0 0,0 0,0 0,0 0,0 0,0 0,0 0,0 0,0 0,0 0,0 0,0 7,0-7,0 0,0 0,0 0,0 0,0 0,0 0,0 0,0 0,0 0,0 0,0 0,0 0,0 0,0 0,0 0,0 0,0 0,0 0,0 0,0 0,0 0,0 0,0 0,0 0,0 0,0 0,0 0,0 0,0 0,0 0,0 0,0 0,0 0,0 0,0 0,0 0,0 0,0 0,0 0,0 0,0 0,0 0,0 0,0 0,0 0,0 0,0 0,-8 0,8 0,0 0,0 0,0 0,0 0,0 0,0 0,0 0,0 0,0 0,0 0,0 0,0 0,0 0,0 0,0 0,0 0,0 0,0 0,0 0,0 0,0 0,0 0,0 0,0 0,0 0,0 0,0 0,0 15,0-15,0 0,0 0,0 0,0 0,0 0,0 0,0 0,0 0,0 0,0 0,0 0,0 0,0 0,0 0,0 0,0 0,0 0,0 0,0 0,0 0,0 0,0 0,0 0,0 0,0 0,0 0,0 0,0 0,0 0,0 0,0 0,0 0,0 0,0 0,0 0,0 0,0 0,0 0,0 0,0 0,0 0,0 0,0 0,0 0,0 0,0 0,0 0,0 0,0 0,0 0,0 0,0 0,0 0,0 0,0 0,0 0,0 0,0 0,0 0,0 0,0 0,0 0,0 0,0 0,0 0,0 0,0 0,0 0,0 0,0 0,0 0,0 0,0 0,0 0,0 0,0 0,-1 11,1-11,0 0,0 0,0 0,0 0,0 0,0 0,0 0,0 0,0 0,0 0,0 0,0 0,0 0,0 0,0 0,0 0,0 0,0 0,0 0,0 0,0 0,0 0,0 0,0 0,0 0,0 0,0 0,0 0,0 0,0 0,0 0,0 0,0 0,0 0,0 0,0 0,0 0,0 0,0 0,0 0,0 0,0 0,0 0,0 0,0 0,0 0,0 0,0 0,0 0,0 0,0 0,0 0,0 0,0 0,0 0,0 0,0 0,0 0,0 0,0 0,0 0,0 0,0 0,0 0,0 0,0 0,0 0,0 0,0 0,0 0,0 0,0 0,0 0,0 0,0 0,0 0,-1 13,1-13,0 0,0 0,0 0,0 0,0 0,0 0,0 0,0 0,0 0,0 0,0 0,0 0,0 0,0 0,0 0,0 0,0 0,0 0,0 0,0 0,0 0,0 0,0 0,0 0,0 0,0 0,0 0,0 0,0 0,0 0,0 0,0 0,0 0,0 0,0 0,0 0,0 0,0 0,0 0,0 0,0 0,0 0,0 0,0 0,0 0,0 0,0 0,0 0,0 0,0 0,0 0,0 0,0 0,0 0,0 0,0 0,0 0,0 0,0 0,0 0,0 0,0 0,0 0,0 0,0 0,0 0,0 0,0 0,0 0,0 0,0 0,0 0,0 0,0 0,0 0,0 0,0 13,0-13,0 0,0 0,0 0,0 0,0 0,0 0,0 0,0 0,0 0,0 0,0 0,0 0,0 0,0 0,0 0,0 0,0 0,0 0,0 0,0 0,0 0,0 0,0 0,0 0,0 0,0 0,0 0,0 0,0 0,0 0,0 0,0 0,0 0,0 0,0 0,0 0,0 0,0 0,0 0,12 0,-12 0,0 0,0 0,0 0,0 0,0 0,0 0,0 0,0 0,0 0,0 0,0 0,0 0,0 0,0 0,0 0,0 0,0 0,0 0,0 0,0 0,0 0,0 0,0 0,0 0,0 0,0 0,0 0,0 0,0 0,0 0,0 0,0 0,0 0,0 0,0 0,0 10,0-10,0 0,0 0,0 0,0 0,0 0,0 0,0 0,0 0,0 0,0 0,0 0,0 0,0 0,0 0,0 0,0 0,0 0,0 0,0 0,0 0,0 0,0 0,0 0,0 0,0 0,0 0,0 0,0 0,0 0,0 0,0 0,0 0,0 0,0 0,0 0,0 0,0 0,13 0,-13 0,0 0,0 0,0 0,0 0,0 0,0 0,0 0,0 0,0 0,0 0,0 0,0 0,0 0,0 0,0 0,0 0,0 0,0 0,0 0,0 0,0 0,0 0,0 0,0 0,0 0,0 0,0 0,0 0,0 0,0 0,0 0,0 0,0 0,0 0,0 0,0 0,0 0,0 0,0 0,0 0,0 0,0 0,0 0,0 0,0 0,0 0,0 0,0 0,0 0,0 0,0 0,0 0,0 0,0 0,0 0,0 0,0 0,0 0,0 0,0 0,0 0,0 0,0 0,0 0,0 0,0 0,0 0,0 0,0 0,0 0,0 0,0 0,0 0,17 10,-17-10,0 0,0 0,0 0,0 0,0 0,0 0,0 0,0 0,0 0,0 0,0 0,0 0,0 0,0 0,0 0,0 0,0 0,0 0,0 0,0 0,0 0,0 0,0 0,0 0,0 0,0 0,0 0,0 0,0 0,0 0,0 0,0 0,0 0,0 0,9 0,-9 0,0 0,0 0,10 0,-10 0,0 0,0 0,0 0,0 0,0 0,0 0,0 0,0 0,0 0,0 0,0 0,0 0,0 0,0 0,0 0,0 0,0 0,0 0,0 0,0 0,0 0,0 0,0 0,0 0,0 0,0 0,0 0,0 0,0 0,0 0,0 0,0 0,9 11,-9-11,0 0,0 0,0 0,0 0,0 0,0 0,0 0,0 0,0 0,0 0,0 0,0 0,0 0,0 0,0 0,0 0,0 0,0 0,0 0,0 0,0 0,0 0,0 0,0 0,0 0,0 0,0 0,0 0,0 0,0 0,0 0,0 0,0 0,0 0,0 0,0 0,0 0,0 0,0 0,0 0,0 0,12 0,-12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0,12 0,-12 0,0 0,12 0,-12 0,0 0,0 0,0 0,0 0,0 0,0 0,0 0,0 0,0 0,0 0,0 0,0 0,0 0,0 0,0 0,0 0,0 0,0 0,0 0,14-10,-14 10,0 0,0 0,0 0,0 0,0 0,0 0,0 0,0 0,0 0,0 0,0 0,0 0,0 0,0 0,0 0,0 0,0 0,0 0,15 1,-15-1,0 0,0 0,0 0,0 0,0 0,0 0,0 0,0 0,0 0,0 0,0 0,0 0,0 0,0 0,0 0,0 0,0 0,13-1,-13 1,0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0,9 0,-9 0,0 0,0 0,0 0,0 0,0 0,0 0,0 0,0 0,0 0,12 0,-12 0,0 0,0 0,0-15,0 15,0 0,17-20,-17 20</inkml:trace>
  <inkml:trace contextRef="#ctx0" brushRef="#br0" timeOffset="48215">4021 9767,'0'0,"0"0,0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0,31-63,-31 63,0 0,0 0,0 0,0 0,0 0,0 0,0 0,0 0,0 0,0 0,0 0,-9-18,9 18,0 0,0 0,0 0,1-21,-1 21,0 0,0 0,-15-26,15 26,0 0,-13-33,13 33,-17-36,-2 3,-3-3,0 1,1-3,0-1,-1-2,-3-5,2 0,1-3,-1-2,3-2,-2-5,3 1,1 1,1-1,-1 1,2 3,-1-1,3 3,1 0,6-1,7 0,-10-1,11 3,-1-2,-10 4,11 3,0 2,-11 2,10 3,1 0,0 1,-1-2,0 2,3 0,-3 0,0 6,0 2,1 2,12 4,-13 1,14 2,0 3,3 2,3 1,3 2,0 2,0 10,0-14,-3 14,-1 0,-3 0,-3-1,-2 1,2 0,0 0,1 0,3 0,4 0,4 0,2 8,0-8,4 0,-2-8,-2 7,-2-11,-3 12,-3-10,0 10,3-10,2 10,4-11,1 11,2-12,0 11,1 1,-2-10,-1 10,-2 0,1 0,-1 0,-3 0,1 0,-1 0,1 15,0-4,-1 0,-3 1,-1 2,-3-1,1 4,-2-1,0-1,-2 3,0 1,3 1,-3 0,0 2,-1-2,1 2,-1-3,-1-1,2 0,0-2,1 0,-2-3,1-1,-1 1,0-1,3-2,1 2,6-2,-2-10</inkml:trace>
  <inkml:trace contextRef="#ctx0" brushRef="#br0" timeOffset="51401">5425 8399,'0'0,"0"0,0 0,0 0,0 0,0 0,0 0,0 0,0 0,0 0,0 0,0 0,0 0,0 0,0 0,0 0,0 0,0 0,0 0,0 0,0 0,0 0,0 0,0 0,0 0,0 0,0 0,0 0,0 0,0 0,0 0,0 0,0 0,0 0,0 0,0 0,0 0,0 0,0 0,0 0,0 0,0 0,0 0,101 96,-101-96,0 0,0 0,0 0,0 0,0 0,0 0,9 16,-9-16,0 0,0 0,0 0,0 0,0 0,0 13,0-13,0 0,0 0,0 0,0 0,0 12,0-12,0 0,0 0,0 0,0 0,0 0,0 0,0 12,0-12,0 0,0 0,0 0,0 13,0-13,0 9,0-9,0 0,0 0,0 0,0 0,0 0,0-13,13 2,7-3,5-3,4-2,3-3,3-2,-3 0,1-3,-3 2,-1 0,1 0,1 4,-1-3,-3-1,-2-1,-6 0,2 0,2 4,-3 4,0 1,-3-1,-2 0,0 4,2-1,-2 3,0 0,0 2,1 1,0 1,3 8,0-11,1 11,-1 0,0 0,-4 0,1 0,3 0,-4-10,-2-4</inkml:trace>
  <inkml:trace contextRef="#ctx0" brushRef="#br0" timeOffset="55635">6940 7636,'0'0,"0"0,0 0,0 0,0 0,0 0,0 0,0 0,0 0,0 0,0 0,0 0,0 0,0 0,0 0,0 0,0 0,0 0,0 0,0 0,0 0,0 0,0 0,0 0,0 0,0 0,0 0,0 0,31 104,-31-104,0 0,0 0,0 0,0 0,0 0,11 9,-11-9,0 0,0 0,0 0,0 0,0 8,0-8,0 0,0 0,0 0,8 10,-8-10,0 0,0 0,0 15,0-15,0 0,17 20,-17-20,9 20,2 5,1 0,1 1,1 3,-2-4,-1-2,6 0,-2-3,4 0,5-2,1-2,6 1,0-3,2-1,4-2,4-2,6 1,4-2,3 2,6-11,1 15,4-14,-4 15,-1-15,0 9,-1-10,2 15,1-2,-6-2,-5 3,-3 1,-7 2,-1 7,-6 5,-10 1,-8 4,-8 0,-8 1,-2 2,-6-2,8 0,0-3,18 0,7-2,8-2,17 2,6-10,12-1,5-4,8-5,1-10,-1 15,-1-15,-5 11,1-12,-11 13,0-11,-6 11,-8-12,-6 15,-6-15,-7 20,-2-9,-6 0,-5-1,-4 1,-2 0,-2-1,-2 2,1-1,0 4,0 0,-1 4,0 4,-10 4,9 2,-8 3,0 1,-1-1,1 0,-1-2,1 1,-12-1,11 0,1 0,-1-1,1 0,0 0,14 1,-2-2,3-4,8-3,1-3,7-4,8-3,0-10,4 0,6 0,0 0,-1-1,-1 1,-2-8,0 8,1 0,-1-10,-6 10,-1 0,-8-1,-5 11,0-9,-5 13,0-13,-5 13,-4-5,-3-1,0 0,-8 2,13-2,-14 1,12-1,-11 3,11-3,-11-8,14 12,-14-12,9 0,-9 0,0 0,0 0,0 0,0 0,0 0,0 0,0 0,0 0,0 0,0 0,9 0,-9 0,0 0,0 0,0 0,0 0,0 0,0 0,0 0,0 0,0 0,0 0,0 0,0 0,0 0,0 0,0 0,0 0,0-9,0 9,0 0,0 0,0 0,0 0,0 0,0 0,0 0,0 0,0 0,0 0,0 0,0 0,0 0,0 0,0 0,0 0,0 0,0 0,0-8,0 8,0 0,0 0,0 0,0 0,0 0,0 0,0 0,0 0,0 0,0 0,0 10,0-10,0 8,10 0,1 6,2 2,5 4,3 3,-1 3,5 0,-7 4,0 3,3 5,-8 2,-1 2,-4 0,-9 8,13 11,-13 6,-21 9,-14-1,-19 2,-12 3,-16 6,-11-4,-7 3,-4 1,4-1,7 3,13 0,24-2,21 0,25 3,19 2,22 4,15-2,9 1,6 0,-5-4,-14 2,-13-5,-28-4,-10-3,-18-1,-13-1,-9-4,-2 3,2 0,0-4,11 2,11-2,9-7,18 3,0-6,14 0,-1-2,-12 0,6 1,-17 1,-19 1,-19 7,-31 16,-10 5,-2 2,5-5</inkml:trace>
  <inkml:trace contextRef="#ctx0" brushRef="#br0" timeOffset="60908">18716 16522,'0'0,"0"0,0 0,0 0,0 0,0 0,0 0,0 0,0 0,0 0,0 0,0 0,0 0,0 0,0 0,0 0,0 0,0 0,0 0,0 0,0 0,0 0,0 0,0 0,0 0,0 0,0 0,0 0,0 0,0 0,0 0,0 0,0 0,0 0,0 0,0 0,0 0,0 0,0 0,0 0,0 0,0 0,0 0,0 0,0 0,0 0,0 0,0 0,0 0,0 0,0 0,0 0,0 0,0 0,0 0,0 0,0 0,0 0,0 0,0 0,0 0,0 0,0 0,0 0,0 0,0 0,0 0,0 0,0 0,0 0,0 0,0 0,0 0,0 0,0 0,0 0,0 0,0 0,0 0,0 0,0 0,0 0,0 0,0 0,-148-41,148 41,0 0,-30-15,30 15,-34-14,0 0,-2 1,6 13,5-10,8 10,3 0,3 0,0 0,1 8,-4 1,1 3,0 3,1 4,4 3,8 3,1 2,-1 3,1 1,-1 1,1 0,-1-2,0-5,-15-6,3-3,-3-8,-9 2,-1 0,-2-9,-2 12,2-13,-3 0,1 1,1 0,-3-1,4 0,-3 0,0-9,3 0,6-3,12-2</inkml:trace>
  <inkml:trace contextRef="#ctx0" brushRef="#br0" timeOffset="81230">8558 8590,'0'0,"0"0,0 0,0 0,0 0,0 0,0 0,0 0,0 0,0 0,0 0,0 0,0 0,0 0,0 0,0 0,0 0,0 0,0 0,0 0,0 0,0 0,0 0,0 0,0 0,0 0,0 0,0 0,0 0,0 0,0 0,0 0,0 0,0 0,0 0,0 0,0 0,0 0,0 0,0 0,0 0,0 0,0 0,0 0,0 0,0 0,0 0,0 0,0 0,0 0,0 0,0 0,0 0,0 0,0 0,0 0,0 0,0 0,0 0,0 0,0 0,0 0,0 0,0 0,168 41,-101-41,26-2,11-12,6 0,-3 0,-11 2,5-3,-1-1,-3 4,0-2,5 0,6 5,0-2,5 11,1-12,4 12,5 0,7 0,4-1,6 0,6 10,4-10,0 16,11-7,-2 5,-2 0,-3 0,-11 3,-5-1,-5-1,2-2,-1-1,2 2,-2-2,-2 2,4 3,-9-2,6 0,-3-6,-3-10,-1 2,-3-3,0-17,-1 4,0-2,-2-3,2 0,-2-1,-6-2,-5-2,-6 2,0 1,-4 2,-6 2,-8-5,-8 3,-3 4,-9 0,-2 4,-5-1,-4 3,-1 0,-3 11,-4-16,0 16,-5-1,3-10,-2 11,-4 0,0-1,-4 1,-1 12,-5-14,2 15,-2-13,0 10,3-10,1 12,3-12,6 14,4-15,3 9,1-8,0-2,0 2,-2-16,3 7,0-2,4 0,-1-2,-4 0,1 0,-6 0,0-2,-6-1,-3-3,-5 1,-6 0,-6-5,-6-4,-2-6</inkml:trace>
  <inkml:trace contextRef="#ctx0" brushRef="#br0" timeOffset="89424">9814 16417,'0'0,"0"0,0 0,0 0,0 0,0 0,0 0,0 0,0 0,0 0,0 0,0 0,0 0,0 0,0 0,0 0,167 74,-167-74,34 15,9-3,2 2,11 2,3 4,2 4,7 0,0 4,5 0,-1-1,1 4,3-2,2-2,2-5,4-1,0-1,1-3,-2-2,0 2,-2-3,0-1,2 2,1-1,2 4,1 0,1-3,-1 3,-1-5,-3 0,-2 0,-4 3,-1 4,-5 2,-5 5,-5 0,-4 8,-3 2,-6 4,-2 6,-6 2,0-2,-1 0,-1-7,-1-6,0-2,-3-3,-1 1,1-2,-5 0,2 3,-2-2,1 1,0 0,2 1,1 1,0 0,0 3,2-1,-1 1,-1 1,3-5,2 1,0-3,1-3,1 0,-1-2,1-3,-2 3,1 0,4-3,0-1,3-4,0-3,-1-1,2-2,-2-11,5 14,-6-13,6 0,-3 0,-6 0,8 0,-6-2,1 1,4 1,-7 0,4-1,-3 1,-2 0,1 0,-1 8,-2-8,2 0,-1 0,-5 0,0 0,-1 8,0-8,-3 0,2 12,-2-4,-5 3,0 3,-1 2,-4-1,0 1,-4-3,3-2,-2 0,3-2,3-9,2 0,13 8,8-9,9-17</inkml:trace>
  <inkml:trace contextRef="#ctx0" brushRef="#br0" timeOffset="112349">19585 9578,'0'0,"0"0,0 0,0 0,0 0,0 0</inkml:trace>
  <inkml:trace contextRef="#ctx0" brushRef="#br0" timeOffset="113550">19410 9619,'0'0,"0"0,0 0,0 0,0 0,0 0,0 0,0 0,0 0,0 0,0 0,0 0,0 0,0 0,0 0,0 0,0 0,0 0,0 0,0 0,0 0,0 0,0 0,0 0,0 0,0 0,0 0,0 0,0 0,0 0,0 0,0 0,0 0,0 0,0 0,0 0,0 0,0 0,0 0,0 0,0 0,0 0,0 0,0 0,0 0,0 0,0 0,0 0,0 0,0 0,0 0,0 0,0 0,0 0,0 0,0 0,0 0,0 0,0 0,0 0,0 0,0 0,0 0,0 0,0 0,0 0,0 0,0 0,0 0,0 0,0 0,5 96,-7-71,2-25,0 0,0 0,0 0,0 0,0 0,0 0,0 0,0 0,0 0,0 0,0 0,0 0,-1 20,1-20,0 0,0 0,0 0,0 0,0 0,0 0,0 0,0 0,0 0,0 0,0 0,0 9,0-9,0 0,0 0,0 0,0 0,0 0,0 0,0 0,0 0,0 0,0 0,0 0,0 0,0 0,0 0,0 0,0 0,0 0,0 0,0 0,0 0,0 0,0 9,0-9,0 0,0 0,0 0,0 0,0 0,0 0,0 0,0 0,0 0,0 0,0 0,0 0,0 0,0 0,0 0,0 0,0 0,0 0,0 0,0 0,0 0,0 0,0 0,0 0,0 0,0 0,-11 8,11-8,0 0,0 0,0 0,0 0,0 0,0 0,0 0,0 0,0 0,-14 0,14 0,0 0,0 0,-10 13,10-13,0 0,-11 0,11 0,-16 16,1-5,-2-2,1 0,0 2,1 1,0 3,2 5,-3 6,3 0,12 4,-13 0,12 0,12-1,4-5,7-3,6-3,6-1,2-1,2 1,2 3,2 0,-3 4,-2 2,-3 3,-5 1,-3 2,-2 3,-6 2,-1 3,-4-1,-1 1,-12 0,8 1,-8-2,-2 0,2-1,-15 1,15 0,-14-1,4-4,2 0,8-3,-12-2,12-4,0-3,0-3,0-5,0-2,1-4,10-8,-10 8,0-8,0 0,0 9,9-9,-9 0,0 0</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36:17.818"/>
    </inkml:context>
    <inkml:brush xml:id="br0">
      <inkml:brushProperty name="width" value="0.05292" units="cm"/>
      <inkml:brushProperty name="height" value="0.05292" units="cm"/>
      <inkml:brushProperty name="color" value="#FF0000"/>
    </inkml:brush>
  </inkml:definitions>
  <inkml:trace contextRef="#ctx0" brushRef="#br0">19447 9771,'0'0,"0"0,0 0,0 0,0 0,0 0,0 0,0 0,0 0,0 0,0 0,0 0,0 0,0 0,0 0,0 0,0 0,0 0,0 0,0 0,0 0,0 0,0 0,0 0,0 0,0 0,0 0,0 0,0 0,0 0,0 0,0 0,0 0,0 0,0 0,0 0,0 0,0 0,0 0,0 0,-78 108,78-108,0 0,-2 42,2-42,7 50,4 7,-1 5,1 5,1 7,0 3,-2 5,2-1,-1-1,3-6,1-3,-2-4,3-4,-3-7,-1-13,0-16,-13-14,11-13,-10 0,2-19,-13-4,4-7,0-14,-2-15,-3-10,-3-8,-1 1,-3 9,1 8,1 7,-1 8,3 3,1 3,4 5,11 7,-9 10,8 6,0 10,13 0,-3 12,5 11,8 16,3 20,2 18,0 20,-3 14,0 15,-2 10,-2 6,-2-2,3-5,2-4,5-11,-2-14,-3-23,-4-26,-7-22,-13-23,0-12,0-21,2-12,-17-17,1-14,-4-15,-7-19,-1-11,-5-14,0-8,3-4,0 6,1 7,4 13,3 18,1 15,4 17,3 15,3 17,10 12,-12 15,10 10,0 21,16 20,-2 21,3 19,1 15,8 7,-1 1,5-3,-4-6,3-6,-2-3,3-10,-1-7,-4-12,-6-17,-9-18,-10-15,1-17,1-16,1-18,-18-22,0-27,-4-24,-4-21,-2-13,0-9,-1-2,2 5,1 6,3 9,2 14,4 16,2 19,7 21,8 25,-10 20,8 17,0 11,-1 21,7 18,2 18,4 19,2 11,1 7,7 23,7 19,4 2,3 2,-2-13,0-20,-3-9,-1-14,-6-21,-6-25,-7-22,-11-17,0-10,1-27,-10-14,-2-20,-3-27,-4-19,1-15,-4-12,2-4,-4 4,3 11,2 13,4 20,4 18,0 24,11 20,-12 13,11 15,0 0,-1 18,11 18,-1 25,0 26,5 21,4 18,-1 8,1 2,0-6,2-8,-3-10,3-13,-2-16,-1-20,-7-21,-11-20,1-22,0 0,1-29,-21-12,1-19,-7-25,-6-22,-5-21,1-18,-2-9,3-2,6 4,10 12,1 17,7 21,4 24,10 24,-13 24,10 18,0 13,11 20,-4 19,5 20,3 26,4 22,1 14,2 15,2 9,0 0,2 0,1-4,-1-4,6-5,-1-8,-3-8,-1-18,-4-12,-5-17,-1-17,-7-14,-3-19,-7-8,0-11,1-21,-14-12,-2-20,-3-19,-1-15,-1-11,0-8,2-1,5 0,2 5,4 15,10 14,0 22,-2 19,-1 21,0 11,-1 27,16 20,-4 30,2 33,0 29,-3 12,-1 8,-3-4,-1-10,-2-11,-8-16,1-15,1-17,0-17,1-22,1-18,-9-15,10-14,0 0,-8 2,8-20,1 3,0-9,0-7,1-12,0-8,0-8,2-6,-1-3,12 0,-13-1,15-1,-7 3,5 2,0 6,1 10,-2 14,-3 15,-11 11,9 8,-11 14,2 8,-1 14,-2 16,1 13,-1 8,-13 2,4 2,-2 2,0 0,-1-3,2-5,0-3,10-8,-12-6,12 4,-13-2,14-5,-9-2,8-9,2-13,12-7,-2-19,3-2,3-6,4-13,4-9,4-12,2-11,1-6,-2-2,-1-4,-2 11,-5 14,-5 19,-15 21,-1 25,-14 21,-12 26,-13 20,-8 8,-7 0,-3-9,-3-13,5-15,6-12,-4 11,-2 15,2 13,8 5,15-19,11-19,9-17,1-18,10-10,0-12,0-8,23-16,-3-10,5-10,7-10,-1-2,4-9,2-3,1 1,2-4,2 3,-2 0,2-5,1 1,-4 1,-7 11,-9 13,-11 19,-12 14,0 14,0 0,-14 29,-8 15,-11 17,-14 24,-3 9,0 4,-9 9,6-7,1 3,5-5,13-18,7-14,12-27,15-26,0-21,1-25,23-26,3-27,15-35,6-14,2-12,2 4,-11 13,-1 10,-13 11,0 6,-4 4,-4 8,-2 14,-6 16,-9 23,-1 16,-1 22,0 0,-1 36,-3 12,-11 21,4 16,-4 5,1 2,-3-1,0-4,-4-3,-4 0,3-6,-3-6,-1-4,0-8,-11 9,-1-5,-3 0,-6 6,2-11,-4 9,-4 6,1-2,3 26,3-16,8 1,-1 10,3-33,6 9,4-8,6-22,6-3,17-12,-3-17,0-7,16 0,5-23,-1-1,5-6,1-4,2-1,5-7,1-2,5-8,2-3,-1-3,0 0,-2 3,-3 6,-7 13,-10 13,-8 13,-10 10,0 0,-2 14,-15 4,-1 7,-5 17,-8 18,-5 5,-7 23,-2-2,1-16,-9 28,5-23,0 5,-3 9,2-9,1 8,2 2,4 3,3-13,4 5,4-12,7 4,3-6,1-13,7-2,-3-20,8-11,8-12,-8-13,8 0,0 0,11-21,-3-3,6-11,0-13,7-15,1-5,1-8,4-5,0 4,2 2,1 2,0 9,2 6,-4 10,-3 11,-7 11,-4 9,-14 17,0 0,0 0,0 9,-16 12,-7 18,-10 20,-9 24,-2 9,-1 3,6 0,3-11,3 0,3-2,-1 2,3 7,-2-2,5 2,4-11,5-8,5-11,2-12,9-11,-8-14,8-11,0-13,0 0,0 0,9-13,3-4,5-9,4-10,0-7,0-7,1-7,0 2,-3 5,0 7,-6 16,-1 10,-12 17,8 0,-8 0,-15 20,-6 14,-11 12,-10 14,-8 10,-7 3,-6 13,-3 2,1-5,0 1,8-9,8-11,7 10,13-11,4-10,7 1,8-21,0-8,11-5,-13-10,12-10,0 0,0-9,0 9,12-16,-1 3,6-4,0-3,7-5,7-5,3-1,8-5,1-2,-1 3,-2 0,-1 10,-1 0,-3 5,-2 3,1 2,-4 2,0 3,-3 9,-4-15,-7 7,-8 9,-8 0,0 0,-23 13,-6 7,-10 3,-14 10,-12-3,0 1,-4 8,6-3,15 0,2-1,17-8,8-2,3-1,7-9,4-2,7-13,0 0,0 0,14 0,5 0,4 0,16-15,6 3,3-3,3-1,-2-5,-4 3,3 1,1 2,-4 4,3-1,-5 1,-6 3,-5 0,-8 8,-7-11,-7 11,-10 0,0 0,0 0,-17 0,3 14,-4-3,-8-2,-4-9,-3 17,1-17,-1 1,6 8,6-9,8 0,13 0,0 0,-1-10,1 10,20-10,2 10,8-10,8 9,4-10,1 11,2 0,2-11,-8 11,1-17,-8 8,-6 0,-5 8,-11-9,-10 10,0 0,0 0,-22 1,1-1,-10 0,-11 12,-8-11,-9 11,2-11,8-1,14 1,11-1,14 0,10 0,0 0,0 0,10 0,7 11,7-11,9 15,7-6,3 2,-1-2,-9-10,-3 11,-3-10,-5 0,0 0,-6 0,-8 0,-8 0,-8 0</inkml:trace>
  <inkml:trace contextRef="#ctx0" brushRef="#br0" timeOffset="10104">19099 16413,'0'0,"0"0,0 0,0 0,0 0,0 0,0 0,0 0,0 0,0 0,0 0,0 0,0 0,0 0,0 0,0 0,0 0,0 0,0 0,0 0,0 0,0 0,0 0,0 0,0 0,0 0,0 0,0 0,0 0,0 0,0 0,0 0,0 0,0 0,0 0,0 0,0 0,0 0,0 0,0 0,0 0,0 0,0 0,0 0,0 0,0 0,0 0,0 0,0 0,0 0,0 0,0 0,0 0,0 0,0 0,0 0,0 0,0 0,0 0,0 0,0 0,0 0,0 0,0 0,-166 10,139-10,1 1,-1 11,-3-3,0-9,1 16,-4-7,-2-9,-4 14,0-14,-2 18,-2-18,0 11,-2-10,0 9,3-10,3 17,4-7,6-9,2 9,9-10,7 0,11 0,0 0,0 0,0 0,24-12,3 12,0-13,7 13,4-13,-3 12,3-8,0 9,-5-10,0 8,-7-12,-6 13,-6-13,-5 14,-9-10,0 10,-10 0,-5 10,-6-9,-7 16,-6-7,-4 7,-3 3,-2 2,0 2,-2 1,-1 1,2-2,-1 3,2 2,6-4,0-1,6-3,5-7,4 1,7-5,4-10,11 10,0-10,0 0,16-16,0 3,7-2,3 1,1-5,0-1,-1-4,-1 1,-1-1,-7 5,-2 3,-5 2,-10 5,0 9,0 0,-13 1,-7 16,-10-2,-7 3,-5 6,-7 7,0 4,-3 6,-1 6,0 4,2 8,1 0,-2 0,1 1,-1-4,2-1,0-3,5-5,4-5,-1-2,4-7,2 1,5-7,5-5,8-2,4-9,6-11,8 11,0-11,0 0,10-8,3 8,7-12,5-1,3-3,4-7,1-7,5-5,2 3,3-5,1 4,-6 3,-5-1,-5 7,-9 9,-5 4,-14 11,0 0,0 9,-16 2,0 6,-7 9,-9 9,-7 4,-11 3,-6-1,0 2,-6-3,2 1,-1 1,0-1,3 2,0 2,2-3,4 3,7-2,4-4,4-8,9-9,5-6,9-6,14-10,-9 0,9 0,16 0,1-15,10 0,5-5,6-2,11-6,1-2,4-2,3-1,1 1,-1-6,2 3,0 5,-6 0,-1 5,-4 3,-2 0,-7-1,-6 4,-6-1,-10 5,-7 5,-10 10,0-9,0 9,-9 0,-9 12,-9-1,-7 3,-7 8,-6 3,-5 3,-1 1,-4-4,1-5,11 1,2-3,12-8,12-2,6-8,13 0,0-9,15-7,9-7,6-13,6-2,12-5,6-1,8-5,9-4,5 0,0-9,2 0,-3 2,-3-7,-1 0,-6-2,-4 0,-7 6,-7 7,-4 3,-10 11,-7 8,-11 14,-15 8,0 12,-15 0,-10 21,-9 12,-10 16,-4 14,-10 6,0-4,-6 3,-1 1,-4 5,0 4,-1-1,-4 2,3-6,-2 1,4-5,-1-7,6-6,5-6,6-7,2-5,1-4,6-1,0-3,-1-3,4-3,3-3,1-3,8-2,2-3,1-3,3-1,4-1,4-8,4 9,11-9,-11 0,11 0,0 0,0 0,0 0,0 0,0 0,0 0,0 0,0 0,0 0,1 9,-13 1,-6 1</inkml:trace>
  <inkml:trace contextRef="#ctx0" brushRef="#br0" timeOffset="15490">18169 16493,'0'0,"0"0,0 0,0 0,0 0,0 0,0 0,0 0,0 0,0 0,0 0,0 0,0 0,-96 120,96-120,-43 35,5-5,-2 0,0 0,0 2,0 7,-3 2,-1 5,-5 4,-5 1,0 3,-3 4,2 2,-4 2,-3 0,-1-3,0 3,4-9,4-4,1-5,7-5,3-5,10-4,9-5,6-4,7-6,12-4,-7-3,7-8,0 10,12-10,-3-1,4-11,5 1,5-3,7-3,8-8,0-7,6-4,7-6,2-2,2-1,4 3,-10 11,0 4,-10 12,-13 4,-10 11,-16 0,0 0,-16 17,-6 4,-7 4,-10 5,-6 2,-9 8,-7 2,-9 3,-3 4,-4-1,1 5,-3 0,1 3,-1 2,-3-1,1 0,1-1,4-6,4-6,4-4,9-6,10-4,8-5,10-2,7-5,9-3,7-7,8-8,0 0,23 10,-1-11,6 1,2 0,3 0,1-10,0-3,3-6,-2-5,1-3,2-2,2 2,4-3,-2 0,4-3,-1 0,-3 4,-2 1,-8 3,-7 5,-7 6,-10 14,-8-8,0 8,-15 12,-5 2,-10 5,-12 5,-9 4,-10 6,-5 4,-7 3,-2 6,-3 7,0 1,-3 1,2 3,0-5,3-7,3-2,2-7,6-5,7-2,10-6,9-5,10-6,10-14,8 10,11-10,0 0,10-16,6-1,7-6,6-4,7-5,8-1,7 1,6-1,5-3,1 2,3-4,0-1,0 0,1-4,-2 1,7 2,-3-2,4-1,1 1,-3-2,2-2,-5 3,-5 1,-3 6,-7 1,-6 8,-7 5,-11 6,-13 7,-8 9,-8 0,0 0,-16 0,-2 0,-13 15,-10-6,-8 4,-11 8,-4-2,-5 8,-5 4,-1 2,0 3,-2 1,1 7,0 1,1-2,-1 3,-2-6,6-2,4-8,5-3,12-5,12-12,11-2,13-8,15 0,0 0,12-11,9-4,12-3,8-2,9-4,8 4,0-3,3 2,5-2,-1-2,2 0,4-2,5 0,-1 4,4 1,1 2,1-1,0 1,-5 0,-5-1,-4-4,-7 0,-11-3,-12 6,-9 2,-11 10,-9 10,-8 0,-8 0,-4 0,-9 10,-9 1,-12 5,-14 6,-8 1,-5 6,-6 1,-5 3,-2 5,0 4,-4-2,0 4,-1 2,5-3,-2-2,6-2,2-4,-6-12,6-3,12-9,16-2,24-9,10 0</inkml:trace>
  <inkml:trace contextRef="#ctx0" brushRef="#br0" timeOffset="21596">16067 18472,'0'0,"0"0,0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0,-99 69,99-69,0 0,0 0,-24 0,24 0,0 0,-32 0,32 0,-37 1,-4-1,0 0,-8-11,0 0,-11-1,-13-8,-7-2,-15-6,-6-1,-2-3,-1-4,0-2,1-7,-1-5,-3-3,-8-6,-7 0,-9-1,-9-8,-5 4,-4-4,2-1,4-1,-1 1,-2-2,-4-3,-4-2,-5-5,0-2,0 0,5 1,9 3,15 6,11 6,18 2,13 4,15 9,16 5,12 12,15 13,15 11,15 11,0 0,33 24,8 7,20 7,23 14,18 18,20 7,14 14,9 7,2 4,-2-2,13 5,27 13,25-4,45 7,29 0,-18-21,-16-11,-44-18,-43-19,-21-7,-15-4,-12-4,-20-9,-14-6,-23-9,-24-13,-15 9,-19-9,-32 0,-26-18,-37-6,-41-13,-27-11,-24-13,-14-8,-21-12,-20-11,-13-9,-14-13,6-1,10-3,-2-8,0-4,-18-22,10 5,17 5,27 14,39 29,21 2,18 7,23 8,32 13,32 24,32 22,45 31,47 36,45 31,56 34,45 19,71 31,35 12,29 5,5-3,-79-82,-21-15,-32-24,-21-10,26 41,-24-14,-14 1,-26-21,-27-11,-38-11,-39-16,-39-11,-38 0,-35-18,-32-2,-40-5,-34-5,-30-9,-22-3,2-4,-19-4,-18-14,-10-15,3 8,4-15,11-9,1-21,-30-53,12-8,14 1,49 26,56 40,44 40,41 39,21 22,14 9,14 26,9 8,28 27,35 24,37 26,35 19,11 1,11 3,8 7,13 1,26 7,28 9,28-1,26 4,1-3,0-5,-17-13,-24-17,-14-20,-18-20,-3-15,-1-12,-12-10,-30-9,-46-14,-52-15,-35-9,-27-8,-18 1,1 0,-39-11,-29-14,-32-15,-36-19,-30-16,-21-7,-24-13,-16-7,-6-8,-9-9,5-3,9-7,15-3,26 4,35 13,42 26,50 31,46 38,38 28,26 34,33 22,31 25,26 19,21 11,16-1,20 1,31 3,42 5,65 38,-13-11,-89-77</inkml:trace>
  <inkml:trace contextRef="#ctx0" brushRef="#br0" timeOffset="30826">9385 16231,'0'0,"0"0,0 0,0 0,0 0,0 0,0 0,0 0,-108 116,108-116,-50 45,-11-3,0-4,-1-2,0 3,2 4,-1 3,0 3,-1 6,-4-3,0 0,-2-1,-3-3,0-3,-3 0,4-3,-1-3,5-8,8-1,5-13,14-4,5-3,12-10,13 0,9 0,11-19,14 3,12-5,8-2,14-5,5-1,10-2,5-2,6 1,2-6,5-2,3-3,2-7,5 1,-2-1,-5 2,-4 5,-11 1,-8 9,-12 5,-13 8,-11 5,-11 6,-9 9,-16 0,0 0,-18 0,-10-1,-11 15,-15 2,-13 8,-6 3,-12 4,-6 3,-3 3,-3 3,-5 3,4 3,0 6,2 5,3 6,4 4,9-1,9-1,12-8,11-8,15-12,11-14,11-9,11-14,10 0,11 0,10-16,12 0,13-10,9-11,5-6,9-8,8-4,6-1,9 1,3-2,3 1,1 3,-2 3,-3 2,-4 4,-6 2,-11 3,-13 6,-12 3,-13 6,-15 3,-14 10,-16 11,0 0,-11 0,-23 15,-17 12,-17 9,-13 11,-1 4,-10 5,-4 6,-4-1,-9 6,4-1,-3 2,-1 0,7-7,4 0,8-7,9-4,11-4,13-12,13-11,14-9,9-14,8 0,2-14</inkml:trace>
  <inkml:trace contextRef="#ctx0" brushRef="#br0" timeOffset="33091">8090 17095,'0'0,"0"0,0 0,0 0,0 0,0 0,0 0,0 0,0 0,0 0,0 0,0 0,0 0,0 0,0 0,0 0,0 0,0 0,0 0,0 0,0 0,0 0,0 0,0 0,0 0,0 0,0 0,0 0,0 0,0 0,0 0,0 0,0 0,0 0,0 0,0 0,0 0,0 0,0 0,0 0,0 0,0 0,0 0,-85-91,85 91,-37-75,-2-12,-5-14,0-7,1-7,-2-4,1 3,3-4,0 4,-1-2,3 1,3-2,2 2,4 2,1 6,7 11,7 10,1 15,12 12,-8 20,9 16,1 18,0 16,14 20,-2 18,5 21,7 16,-1 13,7 14,1 10,2 5,-1 6,-4-4,2-3,-6-7,-2-9,1-5,-1-3,6-5,1 2,2-4,-1-9,-4-9,-1-18,-9-17,-15-20,7-21,-8 0,0-14,-12-4,2-17,-4-13,-7-19,-9-23,-5-19,-7-13,1-8,-2-4,3 1,0 3,2 0,2 3,1 4,5 8,2 9,5 10,7 11,3 11,12 16,-1 12,2 18,-1 14,1 14,19 11,-4 24,8 21,5 20,8 21,3 11,8 18,4 9,-2 5,3 8,-3-4,4 5,-2-4,-3-5,-6-10,-2-14,-8-16,-9-24,-10-25,-12-25,-1-16,0-10,0-9,0-5,-20-15,2-20,-9-18,-8-19,-5-14,-5-13,0-13,0-1,-1-2,-1-3,7 5,2 0,-2 4,4 6,4 6,3 7,6 9,6 10,-3 12,10 13,8 15,-6 17,7 16,1 12,13 0,-1 32,8 8,6 17,4 17,5 18,3 11,-1 12,3 8,0 5,-2-1,2 2,-5-4,3 0,-2-6,-1-1,-2-9,-7-10,-4-15,-4-17,-6-14,-11-17,10-15,-10-11,-1-10,-9-16,9-5,-23-13,3-18,-10-18,-5-18,-2-9,-3-10,1 0,-3-1,3-2,-2-2,1-5,-1-1,0-4,3 5,2 7,5 9,8 15,1 9,8 13,2 14,3 14,9 18,0 18,0 11,1 26,12 20</inkml:trace>
  <inkml:trace contextRef="#ctx0" brushRef="#br0" timeOffset="39821">7419 14761,'0'0,"0"0,0 0,0 0,0 0,0 0,0 0,0 0,0 0,0 0,0 0,0 0,0 0,0 0,0 0,0 0,0 0,0 0,0 0,-175 9,175-9,-49 0,-5 0,-2 8,-5-6,-6-3,-5-13,-8 4,-5-4,-3-1,-2-2,-9-1,-2-3,0 5,-4-2,1-3,-2 3,-1-2,1 0,7 4,6 1,9 0,3-6,9 2,5-5,12-3,12 5,13 1,13 8,17 4,0 9,0 0,29 0,9 16,11 2,12 7,5 1,8 2,8 2,3-3,-3-2,3-5,0-1,4 1,7-2,4 3,4-3,5 3,-2 0,5 1,-3 3,-6 2,-8-5,-11 1,-15-3,-14-8,-14-5,-12-5,-10 8,-10-10,-9 0,0 0,0 0,-20 0,-1-16,-15 8,-13-5,-14-1,-13-4,-6 4,-5 5,-5 9,-6-9,-5 11,-4-2,-2 8,-1-7,1 15,-2-5,-1-12,4 2,1-1,-1-15,10-1,2-12,5-10,10-5,5-11,8-2,7-11,1-11,5-3,2-14,5 2,6-6,-1-6,7 4,6-4,6 3,5 5,2-2,3 10,4 6,4 5,7 7,1 10,-1 12,0 17,14 11,-6 12,0 9,2 22,2 18,4 24,0 19,2 19,5 14,-2 5,6 9,1-4,6-3,7 1,-4-11,3 0,-5-4,-5-5,0-3,-4-8,-5-20,-7-23,-5-24,-10-26,0 0,-14-31,-8-17,-7-25,-13-28,-4-19,-6-24,-7-21,-4-24,8-20,3-12,2-11,-1-1</inkml:trace>
  <inkml:trace contextRef="#ctx0" brushRef="#br0" timeOffset="40839">4695 10212</inkml:trace>
  <inkml:trace contextRef="#ctx0" brushRef="#br0" timeOffset="44517">6354 14589,'0'0,"0"0,0 0,0 0,0 0,0 0,0 0,0 0,0 0,0 0,0 0,0 0,0 0,171-24,-171 24,23 19,3-5,4 4,-10 2,-19-2,-1-4,-16-3,-17-11,-10 0,-12 0,-10-13,-9 5,-8 8,-13-14,-7 2,-6-2,-5 0,-4-6,0 2,-2-7,-5-8,-2-6,2-3,4-3,8-1,8-4,8-7,11-2,11-4,12 0,10-1,16 6,12 10,12 10,12 13,11 5,5 5,5 4,13 11,12-1,14 38,14 8,11 14,1 8,-1 4,4 7,-6 6,2 2,-2-2,-4-4,1-3,-6-7,-5-7,-16-13,-14-18,-21-15,-18-17,-8 1,-17-27,-13-9,-16-15,-13-21,-15-19,-8-9,-7-12,-7-13,-4-5,-5-21,6-3,5-9,5-8,8 2,6-5,8 1,6 4,11 2,8 9,9 3,3 4,9 14,0 8,8 19,4 19,3 19,7 21,8 17,-12 16,11 17,0 0,0 32,12 20,-14 39,13 34,-6 28,4 14,4 4,3-8,4-9,4-4,7-2,0 1,5-3,5-7,2-10,-1-17,-4-24,-9-26,-9-27,-10-24,-9-25,0-25,-19-23,-2-35,-9-30,-8-26,-2-34,-4-13,4-10,7-2,7 4,4 6,7 8,-1 9,7 17,2 13,8 17,-7 16,7 17,-1 15,2 15,13 13,-8 17,-7 19,15 13,-5 13,-2 27,-2 16,-8 22,11 23,-14 22,12 21,-12 14,14 8,-4 4,2 2,3 0,3 0,5 5,7 17,8 14,4-6,-2-20,-5-46,-9-51,-7-36,-5-36,-10-36,-10-49,-6-54,-7-45,1-16,3-3,4 14,3 7,2 3,-2 7,7 4,9 17,-12 12,11 19,-1 20,-10 23,9 25,1 22,-10 20,8 10,0 12,-15 19,4 17,-6 18,-1 23,-3 11,3 16,5 10,-2 4,12 6,-12 3,12 5,-1 3,2 4,-3 1,19 2,-1-2,1-13,0-20,-2-29,-4-27,-10-28,2-18,0-17,0-22,2-24,-19-28,5-29,1-24,-2-14,5-12,1-4,10 1,-14 1,14 3,-8 7,9 9,-1 8,0 13,-1 11,1 13,-2 15,1 12,-1 15,10 13,-11 14,1 14,-1 8,-1 29,-1 25,-1 61,-15 77,11 76</inkml:trace>
  <inkml:trace contextRef="#ctx0" brushRef="#br0" timeOffset="54752">4459 9674,'0'0,"0"0,0 0,0 0,0 0,0 0,0 0,0 0,0 0,0 0,0 0,0 0,0 0,0 0,0 0,-116-90,81 61,1-1,2-2,0-3,0-1,1-7,-2-4,0-1,-4-2,4 3,1-1,-2-5,2-3,3-5,1-5,3-5,7-4,2-3,5 1,12-1,-9 3,9 0,0 1,10 5,-10 3,12 12,-12 8,11 12,-11 10,11 10,-12 14,14 11,-14 12,8 15,-8 21,-1 10,0 15,-1 9,1 4,-1 5,1 1,11 1,-1 5,1 1,-1 2,7 2,-2-4,3-4,1-10,0-14,3-14,-3-16,-2-15,-2-14,-15-12,13-10,-12-1,0 0,0 0,-10-14,0-1,-6-8,-3-11,-7-13,-1-5,-4-8,-2-3,-2 0,-1-2,2 1,3 0,-2-7,6-7,1-8,2-7,3-1,8-3,1 0,15 5,-11 2,9 2,10 2,2 1,10 5,5-1,6 3,6 6,5 4,0 13,3 11,0 13,-3 10,4 7,2 14,3-12,0 12,6-1,-1 23,5-4,-2 4,4 3,-7 1,1 0,-5 0,-3-1,-3 0,-3 0,-6 3,0 2,-4 4,-3 4,-5 3,-4-2,-2-1,-5-4,-4-4,0-8,-5-6,-8-8,0-8,0 0,0 0,0 0,0-15,-9 6,0-6,-3-4,-5-4,-4-8,-5-7,0 1,-3-1,-1 0,0 2,-3 0,-3-2,-4 3,-4 2,-3 1,-4 5,-3 7,-7 3,1 8,1 9,-1 1,0-1,3 22,1-4,1 7,2 8,4 7,-4 6,1 8,6 6,1-1,10 0,4-3,7-3,5-7,4-7,15-5,-12-9,12-10,0-5,0-10,10 0,-10 0,10 0,-1-16,1-1,10-6,8-12,6-8,8-5,6-8,2 2,4 3,4-1,2 4,3 3,0 6,1 7,2 7,-2 11,1 14,-3 0,0 0,-3 19,1 2,-5 4,-2 4,-7 3,-2 2,-8 5,-1 4,-5 0,-2 3,-3 2,-3-2,-1 4,-4-4,-1 2,-4-3,0-3,2 0,-2-8,1-2,3-5,-2-7,3-1,0-2,1-3,1 0,0-3,2-1,-2-10,4 14,0-14,0 0,4 0,-3 0,0 0,2-14,-1 3,4-5,1-2,-1-3,3-2,2-2,1 0,-1-2,0 2,0 0,-3 0,0 0,0-1,1 2,0-1,-1 1,-1 4,-3 0,-3 2,-5 3,-6 4,-4 1,-9 10,8 0,-8 0,0 0,0 0,-8 0,7 11,-16 2,-2 5,-9 6,-7 8,-4 4,-9 3,-3 4,-1 0,-2 0,1 0,3-5,0-1,4-5,4-6,3-5,2-6,2-7,1-8,2 0,0 0,2 1,-1-1,1-16,2 5,-4-2,5-3,-3-2,2-3,0-3,0-6,1-1,1-5,0-1,2 1,2 1,-2-1,3-3,-4 1,-1-6,2 0,0 0,0 0,0 2,1-2,-1 2,3-1,-2 3,3 1,-1 3,3 5,0 2,0 4,-2 4,5 7,1 4,2 10,0-8,12 8,-10 0,10 0,0 12,13-12,4 12,7-1,13 1,6-1,7 4,4 1,5 3,2 4,3 4,-1 4,-2 3,-4 1,-4 3,-4 1,-1 2,-4 3,-3-1,-4 1,-2 0,-4 1,-4 0,-5-2,-5-3,-6-4,-11-4,-1-3,1-2,-1-4,1-5,-12-4,12-3,-9-2,9 0,0-9,-1 10,11-10,-10 0,18 10,-4-12,2 2,3 0,2 0,3-14,2 4,2-2,2-3,-1-2,3-2,0-6,1 0,1-2,1-2,-2-3,-1-1,0 1,-1-4,2 1,1-2,-1-1,2 2,-2 0,-2 2,2 4,-7 5,-4 6,-5 6,-3 13,-14-8,9 8,-9 8,0-8,-1 18,-10-5,1 3,-9 4,-11 5,-8 6,-2 1,-2 1,-3-1,2-4,-2-1,3-2,2-2,1-2,2 0,0-4,2 0,-4-3,2-1,1-4,0-9,3 12,0-12,2 0,0-11,4 2,-3-5,2-3,2-2,-2-4,3 1,0-1,1-2,-3-6,0 0,-3-6,-2-1,1-3,-4-2,3 0,0 0,-1-3,0 1,-1 0,-4 3,-1 5,-2 5,3 6,-5 1,5 6,0 1,-5 2,3 1,-7 6,-8 9,-7 0,-8 0,-4 20,3 7,5 6,2 3,5 4,6 0,4 3,8 3,5 1,8 8,2 3,5 11,5 7,-3 5,4 3,-5-4,4-12,0-10,7-10,-2-10,10-1,1 2,0 1,15 3,-2-1,5 1,1 2,0-2,2 4,-3 1,-4-1,0 1,-3-2,1-4,-1-1,3 0,-2 1,3 0,-3 0,2-2,-3-1,-2-4,1-8,-3-3,-7-6,11-1,-11-1,9-4,-9-12</inkml:trace>
  <inkml:trace contextRef="#ctx0" brushRef="#br0" timeOffset="57310">3972 9042,'0'0,"0"0,0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0,-53-61,53 61,0 0,0 0,0 0,0 0,0 0,-23 0,23 0,0 0,0 0,0 0,0 0,-23-14,23 14,0 0,0 0,0 0,-20 0,20 0,0 0,0 0,-18-13,18 13,0 0,-18 0,18 0,-18-8,-4 8,-2-1,-5 10,0 1,1 3,2 4,4 2,5 3,4 6,3 1,9 6,-11 3,11 1,1 0,0-6,12-6,0-6,4-7,3-5,6-9,-1 0,6 2,4-12,8-7,5-2,2-5,0-1,-2-4,-9-2,-6 0,-6 2,-8 6,-6 2,-11-1,-1 4,1 0,-1 3,-18-4,0 0,-5 1,-5-1,2 4,-4 8,-2 6,2-7,-1 8,0 0,1 13,0-3,1 2,3 9,3 0,6 4,3 1,14-1,-1-1,1-2,0-1,17-4,-5 1,1-6,6 0,6-12,3 9,4-8,1-14,5-3,-2-5,-1-4,-2-5,-7 0,-5 3,-7 3,-11 2,5 2,-8 1,-12 4,3-1,-5 0,-2 2,-7-1,-5 6,-4 9,-2 0,-1 0,3-1,5 11,5 1,4 1,2 1,4 0,2 3,10 2,-11 6,11 5,-1 2,12 4,-2-4,3-2,2-3,-1-9,4 3,0-4,2-6,3-10,1 10,3-9,0-14,-3-2,-1-4,-2 1,-3-3,-1 0,-6 0,-10-1,8-1,-8-1,0-3,-7 0,-1 1,-6-1,-3 0,-4 9,-8 0,-1 18,-2-7,-1 7,2 14,1 3,2 2,0 1,5 3,5 0,1 1,5 3,12-1,-10-1,9-2,10-7,-9 1,17-5,-7-3,1-9,1 11,4-11,4 8,5-9,5 2,1-1,2 0,1-16,-3 0,-5-1,-4-5,-6 1,-6 2,-10 5,1 3,-1 1,0 10,0-16,-19 7,4-2,-9 11,1-9,-3 9,-3 17,1 3,7 7,1-2,6 2,1-4,4-5,9 2,0-2,0 0,10-1,4-2,1-1,3-4</inkml:trace>
  <inkml:trace contextRef="#ctx0" brushRef="#br0" timeOffset="59286">5265 8292,'0'0,"0"0,0 0,0 0,0 0,0 0,0 0,0 0,0 0,0 0,0 0,0 0,0 0,0 0,0 0,0 0,0 0,0 0,0 0,0 0,0 0,0 0,0 0,0 0,0 0,0 0,0 0,0 0,0 0,0 0,0 0,0 0,0 0,0 0,0 0,0 0,0 0,0 0,0 0,0 0,0 0,0 0,0 0,0 0,0 0,0 0,0 0,0 0,0 0,0 0,0 0,0 0,0 0,0 0,0 0,0 0,0 0,0 0,0 0,0 0,0 0,0 0,0 0,0 0,0 0,0 0,0 0,0 0,0 0,0 0,0 0,0 0,91 95,-91-95,0 0,33 24,-33-24,34 18,4-5,1-15,1 2,7-1,1-9,7-4,2-4,1-4,3-4,2-3,-3-3,4-5,-4 3,0-2,-3 5,-4 1,0 2,-6 5,-1-1,-1 4,-3 1,0 3,-4 3,-3 3,-6 10,-6-13,-5 13,-8 0,-10 0,11 9,-11-9,0 11,0-11,0 0,0 7,0-7,-12 0,12 0,-14 0,0 0,-11 12,-7 1,-8 6,-7 4,0 3,-1-2,3-1,4-2,-5-1,1 4,-9 7,-4 2,-2 4,2 2,5 0,11-5,7-2,5-4,5-2,3-1,6 0,1 1,3 0,2-2,1-4,9-6,-9-3,9-11,0 9,0-9,-11 0,11 0,-13 0,3 0,-2 1,-3-1,-1-14,-6 6,-2-3,-1-1,-4-1,-4 0,1 0,-4 1,-4-4,-3 2,0-5,-7-2,-1-5,-2-3,-1-7,-1-3,3-6,-3-6,3-3,1-4,2-3,1 3,4 1,3 2,-1 3,3 6,-2 1,-4 5,1 4,-7 2,-2 7,-4 11,1 17,-5 9</inkml:trace>
  <inkml:trace contextRef="#ctx0" brushRef="#br0" timeOffset="66082">7180 7971,'0'0,"0"0,0 0,0 0,0 0,0 0,0 0,0 0,0 0,0 0,0 0,0 0,0 0,0 0,0 0,0 0,0 0,0 0,0 0,0 0,0 0,0 0,0 0,0 0,0 0,0 0,0 0,0 0,0 0,0 0,0 0,0 0,0 0,0 0,0 0,0 0,0 0,0 0,0 0,0 0,0 0,0 0,0 0,0 0,0 0,0 0,0 0,0 0,0 0,0 0,0 0,0 0,0 0,0 0,0 0,0 0,0 0,0 0,0 0,0 0,0 0,0 0,0 0,0 0,0 0,0 0,0 0,0 0,0 0,0 0,0 0,0 0,0 0,0 0,0 0,0 0,0 0,0 0,0 0,0 0,0 0,0 0,0 0,0 0,129 30,-129-30,0 0,38 17,-38-17,44 22,8 8,-52-30,55 33,3 2,7-1,-2-2,1-1,6-1,-1-6,4-6,6-3,1-5,6-11,1 13,2-12,1-1,-1 1,2 0,-4 0,0 0,-5-11,-6 11,1-1,-12-9,-2 10,-8 0,-6 0,-7-1,-8 11,-5-10,-8 0,-7 13,-14-13,0 12,0-1,0 3,-16 0,-3 2,-10-3,-8 0,-3-2,-7-11,-4 11,-5-11,-5 0,-10 1,-4-1,-6 0,-4 11,0-11,0-2,4 2,-7-11,4-1,-6-7,-2-2,1 0,1-6,-3-3,5 0,-7-8,-1-1,5-3,1-6,12 5,12 6,11 5,9 9,14 7,9 8,9 8,6 0,8 22,0-1,14 8,9 4,8 1,14 2,14-3,14 2,14-2,11 2,12 5,10-2,7 4,8 2,4-4,4 0,5-2,7-2,1-3,8-2,4-6,6-3,5-10,4-2,5-10,3-1,2 1,2-17,-1-5,-2-3,1-6,-3-2,-1 1,-2-6,-13 6,-7 5,-15 2,-19 13,-12 2,-16 10,-20 0,-16 0,-21 18,-16-6,-12-2,-20 3,-1-4,-8 2,-11 0,-13 2,-13 2,-10-2,-15-2,-4-11,-10 13,-8-13,-4-1,-18 3,-11-2,-5 1,-30 13,-13-13,-20 7,-20-7,18 10,21-11,18 1,24-21,5 3,6-6,7-1,7-2,10-2,7-1,10-5,12-1,14 1,11-1,15 5,11 8,9 7,9 15,0-9,9 9,11 0,19 0,26 18,27 7,31 16,21 11,25 5,188-82,13-6,12-6,7-4,-144 78,22-2,17-5,20-11,-3-7,-16-7,10-9,8 0,7 1,26-2,-21-17,4-5,-23-10</inkml:trace>
  <inkml:trace contextRef="#ctx0" brushRef="#br0" timeOffset="70342">17426 8195,'0'0,"0"0,0 0,0 0,0 0,0 0,0 0,0 0,0 0,0 0,0 0,0 0,0 0,0 0,0 0,0 0,0 0,0 0,0 0,0 0,0 0,-183 54,97-40,-13 12,-17 10,-2 3,0 7,-5 0,-4-2,-1-1,-6-7,-6-3,3-8,-4-8,-3-3,2-5,-7-5,-3 12,-2-6,-5-7,5 16,-4-6,2-2,10-10,0 12,14-11,9-11,5 1,7 0,2-1,8 0,-4-4,7 0,11 1,10-2,15 5,10 0,11-2,9-2,13 3,9 10,10-11,0 11,13 0,9 0,13 13,15-15,5 15,6-15,7 12,10-2,6 6,11 4,9 2,9 1,18 2,17-7,20-3,13-17,11 4,9-3,0-21,0 5,1-6,-2-2,-5 0,-3-3,-4 0,-1-3,-2-1,-1 1,-11 0,-15 4,-15 3,-22 4,-20 4,-18-1,-15 6,-17 1,-10 12,-14-12,-13 12,-14 0,0 0,0 0,-9 0,-15 0,-21 18,-16 0,-21 4,-13 3,-5 1,-10 0,-6 2,-6 2,-5 1,1 2,-3-1,0 0,-3-3,-2-1,4-2,0-1,9-7,5-2,6-5,12-11,8 11,8-10,9 2,12-18,11 6,13-3,13-1,9-1,15 1,11-2,14-4,8 1,12-3,8-1,8 0,7 1,5 1,8 4,6 1,3 4,7-2,3-1,2-6,6 1,0-3,3-2,-2 1,0 0,0 0,1-1,1-1,-2-2,-4 1,-7 1,-9 0,-8 2,-5 3,-2 5,-6 1,-2 6,-2 6,-5 2,0-2,0 23,-5-6,0 7,-9 4,1 1,-7 7,-1 5,-3 5,5 3,-1 6,10 3,3 0,7 4,3 2,2 5,-1-1,1 3,-4 0,-2 4,-2 1,-2 3,1-2,-2 0,-2 2,0 1,-3 1,0-1,-2-6,-1-7,-2-9,-5-11,2-8,-6-8,-4-11,-10-7,-3-11,-17 0,9-9,-9-9,-20-9,-4-9,-12-8,-11-10,-9-6,-5-9,-8-3,-1-4,-4-2,-2-2,-6-5,-5-1,0-3,-2 3,-3 1,-1 5,3 3,2 6,4 6,4 4,4 8,4 5,10 7,7 7,14 9,11 5,8 7,13 13,9-11,0 11,8 0,13 15,13 6,13 12,18 19,10 10,9 15,8 7,2 6,2 5,-4 0,0 3,1 0,1-4,-2-3,-9-2,-4-5,1 2,-4 2,0-3,-1-3,-8-2,-5-4,-9-6,-10-2,-8-4,-8-9,-9-9,-5-14,-14-12,1-20,0 0,1-20,-21-10,-1-14,-2-11,-5-11,-3-7,-4-7,-8-4,-5-2,-6-5,-5 0,1 0,-7-1,-2 4,-6-1,-1 3,-3 0,0 7,2 2,-2 6,5 3,2 6,3 4,4 7,6 5,1 6,6 8,9 4,5 9,9 5,8 5,9 9,10 0,0 0,15 0,10 0,17 9,17 4,9 6,13 10,1 14,7 12,1 18,-1 20,-1 21,-5 26,-1 19,0 12,-10 13,3 2,1 9,3 4,0 3</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39:54.323"/>
    </inkml:context>
    <inkml:brush xml:id="br0">
      <inkml:brushProperty name="width" value="0.05292" units="cm"/>
      <inkml:brushProperty name="height" value="0.05292" units="cm"/>
      <inkml:brushProperty name="color" value="#FF0000"/>
    </inkml:brush>
  </inkml:definitions>
  <inkml:trace contextRef="#ctx0" brushRef="#br0">9742 11423,'0'0,"0"0,0 0,0 0,0 0,0 0,0 0,0 0,-125-91,125 91,-34-21,-32-24,-1-3,-3 1,-3 2,-3 12,-11 11,-10 22,-10 0,2 26,0 8,11 14,14 12,11 10,12 10,12 11,16 8,17 7,25 3,25-2,22-7,28-10,20-12,16-10,10-15,5-16,4-11,-5-27,1-19,-9-27,-18-27,-20-15,-25-7,-27 0,-25 0,-23 3,-25-1,-19 4,-24 1,-20 10,-17 12,-15 17,-13 21,1 29,2 18,14 18,26 15</inkml:trace>
  <inkml:trace contextRef="#ctx0" brushRef="#br0" timeOffset="919">16928 11547,'0'0,"0"0,0 0,0 0,0 0,0 0,0 0,0 0,0 0,0 0,0 0,0 0,0 0,0 0,0 0,0 0,-48-139,48 139,0 0,-13-21,13 21,-21-22,-7 5,-33-14,-17 11,-15 22,-8 8,0 23,5 12,9 17,15 12,26 12,22 17,29 11,37 8,29 10,35 2,21-7,12-16,-1-31,-13-36,-17-35,-14-36,-15-19,-17-9,-14-15,-18-17,-27-24,-22-21,-25-15,-36 2,-24 8,-20 14,-17 22,-6 20,-2 30,5 26,10 35</inkml:trace>
  <inkml:trace contextRef="#ctx0" brushRef="#br0" timeOffset="3534">13020 11421,'0'0,"0"0,0 0,0 0,0 0,0 0,0 0,0 0,0 0,0 0,0 0,0 0,0 0,-178-62,178 62,-22-10,-1 10,-18 1,-36 11,-16 24,-15 30,9 19,10 15,16 2,22-3,14-5,17-1,20-5,8 2,27-2,26-2,27-2,25-13,21-18,9-21,-1-21,-7-22,-5-10,-10-10,-6-11,-9-6,-9-16,-14-16,-16-19,-22-8,-25 0,-28 1,-26 8,-21 4,-24 8,-19 13,-12 11,-16 19,-8 12,-9 22,-1 20,2 18,7 24,18 18,18 13,28 16,29 10,27 5,28 6,21-4,24-6,18-10,18-10,13-16,4-19,8-21,2-28,-1-29,-7-24,-8-23,-17-18,-15-10,-13-11,-21 4,-15 7,-23 8,-13 8,-29 6,-24 7,-30 12,-20 14,-16 11,-2 13</inkml:trace>
  <inkml:trace contextRef="#ctx0" brushRef="#br0" timeOffset="6047">495 10938,'0'0,"-10"127,10-127,0 65,-8 51,30 156,-7-229,3 3,6-4,22 38,11-10,10-9,9-12,10-12,12-11,8-18,6-18,-4-16,-8-16,-10-13,-12-9,-9-9,-16-12,-14-7,-22-5,-25-4,-29 2,-30 12,-25 14,-22 25,-14 22,-9 26,-1 1,8 35,12 11,23 17,30 11,37-4,40-5,36-13</inkml:trace>
  <inkml:trace contextRef="#ctx0" brushRef="#br0" timeOffset="6676">4132 10916,'0'0,"0"0,0 0,0 0,0 0,0 0,0 0,0 0,0 0,0 0,0 0,0 0,0 0,0 0,0 0,0 0,0 0,0 0,0 0,-118-105,118 105,-31-17,-26-13,-11 17,-3 24,-5 30,1 24,5 21,11 10,18 8,25 0,29 2,37-8,35-6,27-18,19-18,7-20,1-19,-10-18,-9-34,-13-16,-19-23,-20-17,-23-14,-29-5,-29-5,-38-2,-34 8,-37 14,-23 26,-8 27</inkml:trace>
  <inkml:trace contextRef="#ctx0" brushRef="#br0" timeOffset="7325">6984 11011,'0'0,"0"0,0 0,0 0,0 0,0 0,0 0,0 0,0 0,0 0,-32-88,19 66,13 22,0 0,0 0,-13-20,13 20,0 0,-12-17,12 17,-24-36,-1 4,-16 7,-18 23,-19 3,-13 43,6 15,10 10,22 12,24 3,27 5,40-2,30-5,26-14,24-12,8-13,2-22,-2-22,-10-10,-18-31,-18-20,-25-22,-27-13,-25-6,-37-2,-35 6,-37 18,-32 24,-24 26,0 30,14 2,21 20</inkml:trace>
  <inkml:trace contextRef="#ctx0" brushRef="#br0" timeOffset="9447">1633 14032,'0'0,"0"0,0 0,0 0,0 0,0 0,0 0,0 0,0 0,0 0,0 0,0 0,0 0,0 0,0 0,0 0,0 0,0 0,0 0,0 0,0 0,0 0,0 0,0 0,0 0,0 0,-168-25,168 25,-78 1,-12 13,-5 35,2 32,9 28,19 19,26 4,27-3,26-13,23-16,26-11,18-15,13-15,16-11,4-18,2-17,-11-24,-10-29,-21-29,-20-31,-18-16,-23-15,-16 1,-30 6,-12 13,-16 17,-11 21,-4 21,-5 22,-5 21,5 18,0 13</inkml:trace>
  <inkml:trace contextRef="#ctx0" brushRef="#br0" timeOffset="9938">5234 14203,'0'0,"0"0,0 0,0 0,0 0,0 0,0 0,0 0,-174-39,174 39,-260-30,205 32,-4 9,-1 1,-54 21,1 20,14 23,15 21,26 10,29 12,32 1</inkml:trace>
  <inkml:trace contextRef="#ctx0" brushRef="#br0" timeOffset="10198">4598 15251,'72'0,"-5"-1,-67 1,64 0,63-20,-12-26,-14-27,-19-28,-24-18,-24-11,-24 5,-13 7,-29 18,-9 18,-18 8,-16 12,-13 7,-8 7,-1 10,10 8,12 9,15 6,24 0</inkml:trace>
  <inkml:trace contextRef="#ctx0" brushRef="#br0" timeOffset="10858">7227 14037,'0'0,"0"0,0 0,0 0,0 0,0 0,0 0,0 0,0 0,0 0,0 0,0 0,0 0,0 0,0 0,0 0,0 0,0 0,0 0,0 0,0 0,0 0,0 0,0 0,0 0,0 0,0 0,0 0,0 0,0 0,0 0,0 0,0 0,0 0,0 0,0 0,0 0,0 0,0 0,0 0,0 0,0 0,0 0,0 0,0 0,0 0,0 0,0 0,0 0,0 0,0 0,0 0,0 0,0 0,0 0,0 0,0 0,0 0,0 0,0 0,0 0,0 0,0 0,0 0,0 0,0 0,0 0,0 0,0 0,0 0,0 0,0 0,0 0,0 0,0 0,-180 3,180-3,-86 36,-1 29,11 24,18 17,25 12,25 4,27 3,31-7,28-16,29-17,13-25,2-24,-4-36,-15-11,-17-33,-17-21,-23-15,-19-12,-30-9,-10-8,-31-7,-26 0,-19 6,-16 16,-9 25,2 24,9 20,13 25</inkml:trace>
  <inkml:trace contextRef="#ctx0" brushRef="#br0" timeOffset="11661">4192 15040,'0'0,"0"0,0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0,-135-68,135 68,0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0,18-1,-18 1,0 0,0 0,0 0,0 0,0 0,0 0,0 0,0 0,15 10,-15-10,0 0,0 0,0 0,0 0,0 0,0 0,0 0,12 0,-12 0,0 0,0 0,0 0,0 0,0 0,0 0,9 0,-9 0,0 0,0 0,0 0,0 0,0 0,0 0,0 0,0 0,0 0,0 0,0 0,11-11,-11 11,0 0,0 0,0 0,7-20,-7 20,0 0,0 0,7-39,-7 39,0 0,7-50,-7 50,7-59,-9 2,2 57,0 0,7-47,-7 47,-1-33,1 12,-1 13,1 8,0 0,0 0,18 22,2 7,12 15,4 7,13 15,9 14,9 4,10 4,-1-9,-1-9,-4-10</inkml:trace>
  <inkml:trace contextRef="#ctx0" brushRef="#br0" timeOffset="13408">1337 11856,'0'0,"0"0,0 0,0 0,0 0,0 0,0 0,0 0,0 0,0 0,0 0,0 0,0 0,0 0,0 0,0 0,0 0,0 0,0 0,0 0,0 0,0 0,0 0,0 0,0 0,0 0,0 0,5 91,-5-91,0 0,0 0,-12 36,12-36,0 0,0 45,0-45,-1 89,0 29,14 25,8 41,8 20,-1 8,7-1,-1-31,0-15,0-25,-1-35,1-30</inkml:trace>
  <inkml:trace contextRef="#ctx0" brushRef="#br0" timeOffset="13827">2364 14766,'0'0,"0"0,0 0,0 0,157 23,-157-23,307 48,-222-48,8 0,8-12,102 0,23-4,11 5,4 8,-6 2,-16 21</inkml:trace>
  <inkml:trace contextRef="#ctx0" brushRef="#br0" timeOffset="14375">5434 14498,'0'0,"0"0,0 0,0 0,0 0,0 0,0 0,0 0,0 0,0 0,0 0,0 0,0 0,0 0,0 0,0 0,36 136,-36-136,0 0,57 17,-57-17,65 13,5-1,73 10,19-7,15-7,14-9,3 0,0 13,-6 5,-23 10,-30 5</inkml:trace>
  <inkml:trace contextRef="#ctx0" brushRef="#br0" timeOffset="14914">7179 13936,'0'0,"0"0,0 0,0 0,0 0,0 0,0 0,0 0,0 0,0 0,0 0,0 0,0 0,0 0,0 0,-138-133,126 103,13-6,-12-8,2-49,11-28,1-26,0-26,1-17,0-1,-1 0,2 18,-16 14,-2 15,-6 17,-3 11,0 12,0 12,9 12,5 13</inkml:trace>
  <inkml:trace contextRef="#ctx0" brushRef="#br0" timeOffset="15496">6569 11176,'0'0,"0"0,0 0,0 0,0 0,0 0,0 0,0 0,0 0,0 0,-175-102,136 81,-37-39,63 46,-2 0,0-1,-26-13,-12 4,-19 2,-17 6,-15 4,-10 13,-9-2,-6 3,-6-3,-2 2,2-2,0 14,6-14,10 2,9 1,8-2,14 0,10-9,15-3,13-2,26-4</inkml:trace>
  <inkml:trace contextRef="#ctx0" brushRef="#br0" timeOffset="15986">3343 11031,'0'0,"0"0,0 0,0 0,0 0,0 0,0 0,0 0,0 0,0 0,0 0,0 0,0 0,0 0,0 0,0 0,0 0,0 0,0 0,-173 55,173-55,-45 0,-10 1,-56-9,-21 9,-18 9,-10 4,-8 3,4 4,4 1,8 3,12-2,15-6,14-16</inkml:trace>
  <inkml:trace contextRef="#ctx0" brushRef="#br0" timeOffset="17912">1647 11567,'0'0,"0"0,0 0,0 0,0 0,0 0,0 0,0 0,0 0,0 0,181 122,-155-103,1-4,0 5,28 22,0 1,4 12,-4 4,9 3,1 5,6 1,8 0,7 4,9 3,7-1,3 2,5-2,2 2,3 4,1 2,1 6,-3 3,1 3,-4 0,-8 3,-7-4,-5-4,-6-8,-5-13</inkml:trace>
  <inkml:trace contextRef="#ctx0" brushRef="#br0" timeOffset="18513">4246 14016,'0'0,"0"0,0 0,0 0,0 0,0 0,0 0,0 0,0 0,0 0,0 0,0 0,0 0,0 0,0 0,0 0,0 0,0 0,0 0,0 0,0 0,0 0,0 0,0 0,0 0,0 0,0 0,0 0,0 0,114-104,-114 104,49-87,14-30,11-21,7-20,6-4,10-1,8-3,9-4,13-5,8-4,11 4,1 6,0 10,-9 9,-9 11,-12 5,-16 10,-18 10</inkml:trace>
  <inkml:trace contextRef="#ctx0" brushRef="#br0" timeOffset="31605">6825 11224,'0'0,"0"0,0 0,0 0,0 0,0 0,0 0,0 0,0 0,0 0,0 0,0 0,0 0,0 0,0 0,0 0,0 0,0 0,0 0,0 0,0 0,0 0,0 0,0 0,0 0,0 0,0 0,0 0,0 0,0 0,0 0,0 0,0 0,0 0,0 0,0 0,0 0,0 0,0 0,0 0,0 0,0 0,0 0,0 0,0 0,0 0,0 0,0 0,0 0,0 0,0 0,0 0,0 0,0 0,0 0,0 0,0 0,0 0,0 0,0 0,0 0,0 0,0 0,0 0,0 0,-181-117,97 79,84 38,-100-30,-15 6,-9 6,-7 4,-5-2,-5 1,-9-2,-1 3,-7 0,-2 3,-4 1,6-2,1 0,8 0,4-1,4 1,2 3,-2 1,-1 8,-1-9,0 10,4-1,3 11,8-1,3-9,4 14,-2-15,-3 16,1-9,-2 5,2 4,5-1,2 4,9 2,8 0,4 4,7 1,1 5,5 3,2 4,1 9,6 5,1 4,9 7,8 9,11 3,1 3,9 14,0 3,3 11,4 5,1 3,8 4,6 0,12-3,1-5,0-6,16-4,6-4,5-1,6-3,0-5,5 0,3 3,0-2,1-1,2-1,-2-6,4-3,3-2,-2 0,6-4,0-4,-1-2,1-5,5-5,-1-2,6-7,0-2,5-1,4-8,6 3,4-6,7 1,9 3,8-4,4-1,7-5,9 6,4-8,5 3,6-6,1-8,6 0,1-5,4-1,3 3,3-4,-1 1,6 3,-6-12,4 16,-7-5,-5-10,-1 17,-5-17,1 16,-2-18,-6 4,2-2,-8 1,-2 0,3-12,-6 4,-5-2,-4 0,-14-6,-7 3,-8-1,-4 0,-4-1,-5-8,-7-3,-9-6,-4-6,-9-3,-2-9,-3-11,-4-13,-2-12,-4-15,0-10,-4-5,-5-3,0 6,-3 4,-4 4,-2 1,-10-4,10-5,-9-9,-1-8,-10-4,-2-3,1 7,-2 2,0 5,-5 2,0 5,-5 2,-4 2,-4 7,-3 4,-5 8,-4 5,-5 6,-6 6,-5 8,-10 5,-8 5,-5 11,-9 5,-5 8,-2 7,-5 3,-2 4,-6 6,-2 0,-6 3,-6 2,-4 1,-6 8,-2-9,-2 10,-3-1,1 0,-6 0,0 1,-5-1,-1 0,-6 9,3-8,-3 14,1-4,3-11,-2 14,1-13,4-1,-1 12,5-12,4 1,6-1,4 0,3 0,4 2,3-11,6 9,6 2,9 16,8 0,5 3,6 6,0 8,2 10,3 14,3 13,2 11,8 10,6 4,7 3,3 0,6 5,5 3,3 5,4 5,8 4,7-2,14 1,-1 0,0-5,17-1,0-1,6-1,4 0,6-3,2-4,6-1,4-3,6-1,9-1,7-3,10-3,11-8,8-7,13-9,6-6,7-8,9-5,10-3,7-6,14-3,11-6,9-5,13-5,10-3,11-6,8 0,14 3,13 3,23 16,19 8,17 9,17 6,-1-4</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6:48:13.452"/>
    </inkml:context>
    <inkml:brush xml:id="br0">
      <inkml:brushProperty name="width" value="0.05292" units="cm"/>
      <inkml:brushProperty name="height" value="0.05292" units="cm"/>
      <inkml:brushProperty name="color" value="#FF0000"/>
    </inkml:brush>
  </inkml:definitions>
  <inkml:trace contextRef="#ctx0" brushRef="#br0">10707 15216,'0'0,"0"0,0 0,0 0,0 0,0 0,0 0,0 0,0 0,0 0,0 0,0 0,0 0,0 0,0 0,0 0,0 0,0 0,0 0,161 82,-161-82,21 18,-10 2,-10 5,-1 5,-20 1,-6-5,-3-8,-3-9,-3-8,2 10,-2-10,-4-1,0 0,-1 0,3 0,1 0,-2-8,4 8,0-20,2-8,9-10</inkml:trace>
  <inkml:trace contextRef="#ctx0" brushRef="#br0" timeOffset="1619.1616">9891 15131,'0'0,"0"0,0 0,0 0,0 0,0 0,0 0,0 0,0 0,0 0,0 0,0 0,0 0,0 0,0 0,0 0,0 0,0 0,0 0,0 0,0 0,0 0,0 0,0 0,0 0,0 0,0 0,0 0,0 0,0 0,0 0,0 0,0 0,0 0,0 0,0 0,0 0,0 0,0 0,0 0,0 0,0 0,0 0,0 0,0 0,0 0,0 0,0 0,0 0,0 0,0 0,0 0,0 0,0 0,0 0,0 0,0 0,0 0,0 0,0 0,0 0,0 0,0 0,0 0,0 0,0 0,0 0,0 0,0 0,0 0,0 0,0 0,0 0,0 0,0 0,0 0,-70-4,70 4,0 0,0 0,0 0,0 0,0 0,0 0,0 0,0 0,0 0,0 12,0-12,0 0,0 0,0 0,0 0,0 0,-11 10,11-10,0 0,0 0,0 0,0 0,-10 13,10-13,0 0,0 0,0 0,-12 19,12-19,0 0,0 0,-13 21,13-21,0 0,-21 23,21-23,-24 24,-3 1,-3 3,-4 4,-6 6,-5 5,-8 10,-9 5,-14 10,-18 10,-13-1,-13-7,2-29,28-40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41:00.067"/>
    </inkml:context>
    <inkml:brush xml:id="br0">
      <inkml:brushProperty name="width" value="0.05292" units="cm"/>
      <inkml:brushProperty name="height" value="0.05292" units="cm"/>
      <inkml:brushProperty name="color" value="#FF0000"/>
    </inkml:brush>
  </inkml:definitions>
  <inkml:trace contextRef="#ctx0" brushRef="#br0">9428 10962,'0'0,"0"0,0 0,0 0,0 0,0 0,0 0,0 0,0 0,0 0,0 0,0 0,0 0,0 0,0 0,0 0,0 0,0 0,0 0,0 0,0 0,0 0,0 0,0 0,0 0,0 0,0 0,0 0,0 0,0 0,0 0,0 0,0 0,0 0,0 0,0 0,0 0,0 0,0 0,0 0,0 0,0 0,0 0,0 0,0 0,0 0,0 0,0 0,0 0,0 0,0 0,0 0,0 0,0 0,0 0,0 0,0 0,0 0,0 0,0 0,0 0,0 0,0 0,0 0,0 0,190 16,-103-16,16 8,10-8,15-1,10-17,10 5,8-5,11 0,6 0,11 1,6-1,7 1,8-1,3 2,9 3,2-2,6 4,1 3,-5-4,1 8,-2-6,-1 7,-1-11,-2 11,-9 1,-2-2,-8 2,-11 11,-5-3,-13 8,-2-3,-10 3,-7 0,-4 2,-16 4,-6 1,-11 2,-4 3,-7 8,-1 9,-4 7,-7 9,-8 9,-14 11,-13 6,-13 8,-9 5,-9 0,-11 0,-14-1,-1 5,0 5,-19 7,-3 7,-1 6,-4 0,-5 9,2 0,-2 1,5 1,4-7,4-11,2-9,-1-16,4-10,-2-9,-1-7,4-10,-4-3,-1-3,-7-1,-10 4,-8-6,-11 0,-8-7,-7-3,-9-2,-5-10,-10-5,-8-8,-9-2,-9-3,-7 3,-8-3,-9 1,-8-1,-8-7,-7-2,-5 1,-5-12,-2 3,1-2,0 3,-1 0,-2 8,-5-17,-5 5,-2 1,0-3,-4-4,4 2,4-1,1-2,3 1,-2 1,2 1,4 1,3 2,4 1,2 1,5 9,5-12,8 12,4-8,8 8,8-9,10 9,11-14,11 7,13-9,7-3,8-12,3-12,4-16,8-15,5-18,14-15,10-15,10-10,9-7,16 6,-11 0,12-3,9-1,5-10,6-7,12-3,11-8,7 0,8 4,2 5,-2 5,-1 9,-7 7,-8 9,-16 9</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42:35.495"/>
    </inkml:context>
    <inkml:brush xml:id="br0">
      <inkml:brushProperty name="width" value="0.05292" units="cm"/>
      <inkml:brushProperty name="height" value="0.05292" units="cm"/>
      <inkml:brushProperty name="color" value="#FF0000"/>
    </inkml:brush>
  </inkml:definitions>
  <inkml:trace contextRef="#ctx0" brushRef="#br0">10269 12156,'0'0,"0"0,0 0,0 0,0 0,0 0,0 0,0 0,0 0,0 0,0 0,0 0,0 0,0 0,0 0,0 0,0 0,0 0,0 0,0 0,0 0,0 0,0 0,0 0,0 0,0 0,0 0,0 0,0 0,0 0,0 0,0 0,0 0,0 0,0 0,0 0,0 0,0 0,0 0,0 0,0 0,0 0,0 0,0 0,0 0,0 0,0 0,0 0,0 0,0 0,-166-24,166 24,0 0,-20 0,20 0,-21 11,0 10,-5 14,-2 14,-2 19,-3 13,3 8,7 9,4-3,8-2,11 0,-2-8,24-6,9-6,12-9,17-2,13-10,14-5,15-14,7-16,3-17,-3-13,-9-17,-9-9,-13-14,-9-15,-16-10,-13-12,-15-10,-16-8,-8-7,-28-3,-3 3,-14 5,-11 13,-14 18,-11 20,-11 27,-14 24,-8 28,-7 22,1 22,3 23,8 21,6 22,8 25</inkml:trace>
  <inkml:trace contextRef="#ctx0" brushRef="#br0" timeOffset="6177">10824 12748,'0'0,"0"0,0 0,0 0,0 0,0 0,0 0,0 0,0 0,0 0,0 0,0 0,0 0,0 0,0 0,0 0,0 0,0 0,0 0,0 0,0 0,0 0,0 0,0 0,0 0,0 0,0 0,53 100,-53-100,0 0,0 0,13 21,-13-21,0 0,15 22,-15-22,17 23,16 20,6 3,9 2,10 1,9 4,10-5,6 1,11-6,6-2,6-5,6 3,4-3,4-1,4 6,9-3,4 6,3 1,5 1,-2 2,-1-3,2 4,1-8,-3 0,1-8,2-8,-4-8,1-3,-6-6,-6-1,-9-8,-13 14,-15-15,-21 2</inkml:trace>
  <inkml:trace contextRef="#ctx0" brushRef="#br0" timeOffset="32755">14444 14009,'0'0,"0"0,0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0,-52 44,52-44,0 0,0 0,0 0,0 0,-21 0,21 0,0 0,0 0,0 0,-26 0,26 0,0 0,0 0,-32 1,32-1,0 0,-37 14,37-14,-40 12,-2 2,-2 3,0-5,-3 1,-2-2,-2-3,0-8,-6 15,-2-15,-5 14,-1-5,-3 6,0 0,0 1,0 3,1 0,-5 2,1 4,0 0,-5 6,-1-4,-1 3,3-2,0 2,0-2,-4 3,2 0,-4 1,2 0,0 3,1-2,7-3,1-3,4 1,3-1,-2-3,4-1,1-1,0-1,3-1,-1 0,-2-2,1 4,-2-2,4-1,5 0,5-4,10-2,6-1,4-4,4-8,1 12,3-12,0 13,1-13,0 11,-1-11,-3 0,2 10,0-10,-1-1,1 11,-1-10,0 0,-1 0,0 1,-3-1,-1 10,-3-10,-3 0,1 9,0-9,2 2,5-2,6 8,-1-8,2 0,2 0,3 1,1-1,11 0,-12 0,12 0,0 0,0 0,0 0,0 0,0 0,0 0,0 0,0 0,0 0,0 0,0 0,0 0,0 0,0 0,0 0,0 0,0 0,0 0,0 0,0 0,0 0,0 0,0 0,0 0,0 0,0 0,0 0,0 0,0 0,0 0,0 0,0 0,0 0,0 0,0 0,0 0,0 0,0 0,0 0,0 0,0 0,0 0,0 0,0 0,0 0,0 0,0 0,0 0,0 0,0 0,0 0,0 0,0 0,0 0,0 0,0 0,0 0,0 0,0 0,0 0,0 0,0 0,0 0,0 0,0 0,0 0,0 0,0 0,0 0,8 0,-8 0,0 0,0 0,0 0,0 0,0 0,0 0,0 0,-1-8,1 8,0 0,0 0,0 0,0 0,0 0,0 0,0 0,0 0,0 0,0 0,0 0,0 0,0 0,0 0,0 0,0 0,0 0,0 0,0 0,0 0,0 0,0 0,0 0,0 0,0 0,0 0,0 0,0 0,0 0,-8 0,8 0,0 0,0 0,0 0,0 0,0 0,0 0,0 0,0 0,0 0,0 0,0 0,0 0,0 0,0 0,0 0,0 0,0 0,0 0,0 0,0 0,0 0,0 0,0 0,0 0,0 0,0 0,0 0,0 0,0 0,0 0,0 0,0 0,0 0,1 9,-1-9,0 0,0 0,0 11,0-11,-1 10,-8-10,9 10,0-10,0 14,-8-14,9 11,-1-11,-11 9,11-9,0 0,0 8,0-8,-8 0,8 0,0 0,0 11,0-11,-9 0,9 9,0-9,0 0,0 0,1 9,-1-9,0 0,-8 9,8-9,0 0,0 0,0 8,0-8,-9 0,9 0,0 0,0 0,0 0,0 0,0 8,0-8,0 0,0 0,0 0,0 0,0 0,0 0,0 0,0 0,0 0,-8 0,8 0,0 0,0 0,0 0,0 0,0 0,0 0,0 0,0 0,0 0,0 0,0 0,0 0,0 0,0 9,0-9,0 0,0 0,0 0,0 0,0 0,0 0,0 0,0 0,0 0,0 0,0 0,0 0,0 0,0 0,0 0,0 0,0 0,0 0,0 0,0 0,0 0,0 0,1 7,-1-7,0 0,0 0,0 0,0 0,0 0,0 0,0 0,0 0,0 0,0 0,0 0,0 0,0 0,0 0,0 0,0 0,0 0,0 0,0 0,0 0,0 0,0 0,0 0,0 0,0 0,0 0,0 0,-9 0,9 0,0 0,0 10,0-10,0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0,9-1,-9 1,0 0,12-17,1-5,3-14,4-7,2-16,2-5,2-4,1-8,2 0,1-2,5-2,2-1,3-5,10-1,-2-2,5-5,2-3,4-2,4-3,4-7,7 0,6-3,5 1,4-2,0 3,4 1,-3 8,0 3,-3 10,-4 5,-4 3,-7 8,-7 3,-5 5,-5 3,-2 4,-6 5,-4 3,-3 7,-6 6,-7 8,-7 7,-5 8,-15 13,10-9,-10 9,0 0,0 0,0 0,0 0,0 0,0 0,0 0,0 0,0 0,0 0,0 0,0 0,0 0,0 0,0 0,0 0,0 0,0 0,0 0,0 0,0 0,0 0,0 0,0 0,0 0,0 0,0 0,0 0,0 0,0 0,0 0,0 0,0 0,0 0,0 0,0 0,0 0,0 0,0 0,0 0,0 0,0 0,0 0,0 0,0 0,0 0,0 0,0 0,0 0,0 0,0 0,0 0,0 0,0 0,0 0,0 0,0 0,0 0,0 0,0 0,0 0,0 0,0 0,0 0,0 0,0 0,0 0,0 0,0 0,0 0,0 0,0 0,0 0,0 0,0 0,0 0,0 0,0 0,0 0,0 0,0 0,0 0,0 0,0 0,0 0,0 0,0 0,0-10,0 10,0 0,0 0,0 0,0 0,0 0,0 0,0 0,0 0,0 0,0 0,0 0,0 0,0 0,0 0,0 0,0 0,0 0,0 0,0 0,0 0,0 0,0 0,0 0,0 0,0 0,0 0,0 0,0 0,0 0,0 0,0 0,0 0,0 0,0 0,0 0,0 0,0 0,0 0,0 0,0 0,0 0,0 0,0 0,0 0,0 0,0 0,0 0,0 0,0 0,0 0,0 0,0 0,0 0,0 0,0 0,0 0,0 0,0 8,10-8,-10 20,14-4,-5 4,3 5,1 7,3 6,0 10,5 8,-4 12,4 8,-1 6,-3 10,-2 10,-8 10,-7 8,0 4,-1 2,-10 2,10-1,-15 3,8 3,3 3,7 7,-17-1,16 3,-9-5,9-1,2-5,-1-8,-1-6,0-11,0-5,0-10,1-9,-1-9,0-9,-1-11,1-12,8-9,-8-10,-1-7,0-7,0-11,0 12,0-12,0 0,0 9,0-9,0 0,0 0,0 0,0 0,0 0,0 0,0 0,0 0,0 0,0 0,0 0,0 0,0 0,0 0,0 0,0 0,1 9,-1-9,0 0,0 0,0 0,0 11,0-11,0 8,0-8,0 12,0-12,0 12,0-12,8 0,-8 9,0-9,0 0,0 9,0-9,0 0,0 10,0-10,0 0,0 0,0 0,0 0,0 0,0 0,0 0,0 0,0 0,0 0,0 0,0 0,0 0,0 0,0 0,0 0,0 0,0 0,0 0,0 0,0 0,0 0,0 0,0 0,0 0,0 0,0 0,0 0,0 0,0 0,0 0,0 0,1 7,-1-7,0 0,0 0,0 0,0 0,0 0,0 0,0 0,0 0,0 0,0 0,0 0,0 0,0 0,0 0,0 0,0 0,0 0,0 0,0 0,0 0,0 0,0 8,0-8,0 0,0 0,0 0,0 0,0 0,0 0,0 0,0 0,0 0,0 0,0 0,0 0,0 0,0 0,0 0,0 0,0 0,0 9,0-9,0 0,0 0,0 0,0 0,0 0,0 0,0 0,0 0,0 0,0 9,0-9,0 0,0 0,0 0,0 0,0 0,0 8,0-8,0 0,0 0,0 0,0 9,0-9,0 0,0 0,0 0,-8 0,8 0,0 0,0 9,0-9,0 0,0 0,0 0,0 0,1 9,-1-9,0 0,0 9,0-9,7 0,-6 8,-1-8,0 0,8 13,-8-13,13 15,-13-6,15 0,-5 5,1-1,0 0,2 4,-1 1,1 1,-2 1,1 3,0 2,1 2,4 5,-3-1,4 1,-1 3,1 1,0 2,0 1,0-1,-2-3,2-1,-7 0,3 4,-4-3,3 2,-1-2,0 1,4 4,-4-4,2 5,-1-4,0 1,0 0,-3-4,1-1,1-3,-4-6,-8-1,12-5,-11-3,-1-6,12-1,-12-8,0 9,0-9,0 0,0 0,0 0,0 0,0 0,0 0,0 0,0 0,0 0,0 0,0 0,0 0,0 0,0 0,0 0,0 0,0 0,0 0,0 0,0 0,0 0,0 0,0 0,0 0,0 0,0 0,0 0,0 0,0 0,0 0,0 0,0 0,0 0,0 0,0 0,0 0,0 0,0 0,0 0,0 0,0 0,0-9,0 9,0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0,9 0,3 0,3 0,4-15,3 2,-1 0,2 3,4-1,2 0,-3 1,0-4,1-1,-1 1,6-1,1 2,0-3,4-3,-3-2,6-2,0 1,3 1,-1-4,-1 1,5-2,-1-1,4-1,-3-5,1 0,-3-2,5 1,0-1,-2 2,-1-2,-3 2,-1 4,2 0,0-1,0-1,-1-1,0-2,1-2,1 1,1 1,-1-2,1 0,-1 0,0-1,1-2,4 3,-1-3,3-1,-1-6,-1-1,2-3,1-1,2 4,-2 1,-2-1,-3 7,-2-2,-2 1,1 2,-1-1,-2 1,-2 0,-1 1,-2-1,2-4,-2-2,-1-1,0-2,-3 3,-1 0,-2 1,-2 1,-2-4,0-1,-2 2,1-2,-2-1,1 1,0-3,-2-1,-2 2,3-6,-3 6,-3 0,4-3,-7 6,4-1,-3 1,-4 3,-2-3,-10 0,13-4,-13-2,0-1,3 1,-9-1,9 0,-20-1,2 2,1-3,-7 0,-2 2,-3 0,-2-2,-4-1,1-1,-2-2,-2 2,0-1,-2 1,-3-1,-1 0,-2-2,3-1,-3 2,-5 2,-1-3,2 3,-1-1,1 0,0 1,-4 2,2-2,-1 1,-4 3,2 0,0 1,-4 0,6-1,1 1,-6 1,3-2,-4 4,1-1,1 3,-1 1,2 1,4 0,-2 2,1-2,1 1,0 4,-1-4,3 1,-1 1,1 0,-2 1,3 2,2 2,3 2,2 1,-2 3,1-1,-4 1,0 3,1-1,-4 3,0 1,0 5,1 0,-3 4,2 0,-1 2,-1 1,-1 3,5 2,-5-1,0 3,-6 7,-2-11,-7 11,-5 3,3-3,-6 1,0 0,4 0,-6 10,-3-3,-1-7,-7 16,1-18,-7 19,1-3,-6 0,0 1,-1-5,-1 3,-1 0,3 1,-2 1,1 0,-6-1,5 3,-4-3,-3 1,7 0,-3-1,3 4,2 1,-2 3,0-5,-4 2,1 0,2 2,3 0,0 1,2 0,2-3,5 3,-1-5,7 2,3 0,2-1,8 2,0-4,4 4,6-3,1 2,7 2,3 0,2 0,3 1,0 2,1 1,3 1,2 2,4-1,3 0,6 1,0 1,3 1,3 2,3-1,1 1,5 3,8 4,-8 2,9 4,1 2,-1 4,0 3,0 3,-1 3,1 1,0 3,0 1,-9 6,9-1,-1 4,2 6,-10-4,9 6,-1 5,-8-4,9 4,-1 3,0 1,1 4,11 0,-1 1,-2-1,-8-3,12-3,-4 1,-5-3,12-3,-12 0,0-4,0-1,0 0,-10 0,10-2,1-1,-13-2,13 0,-3-1,-8-2,10 2,0-2,-8-1,8-3,-2-7,2 0,-1-5,1-2,-1-4,0-5,0-4,0-1,-1-2,9-4,-8 1,13-4,-4 2,-1-4,4-4,-4 0,2-3,1-1,-3-3,-1-3,-7-2,13-3,-14 1,14 0,-4 1,-2 1,0-2,2 3,2 0,0-2,5 2,-1-3,-2-1,0 0,1-1,-3-9,0 16,1-7,-13-9,14 12,-14-12,11 11,-11-11,13 16,-13-7,13 0,-13-2,1 4,-1-1,0 5,1 4,-1 1,1 2,-14-6,4 0,0 0,-2-1,12 2,-13-3,13-1,-1 1,0-5,0-9,0 11,0-11,0 0,0 0,0 0,0 0,0 0,0 0,0 0,0 0,0 0,0 0,0 0,0 0,0 0,1 9,-1-9,0 0,0 0,0 0,0 0,0 0,0 0,0 0,0 0,0 0,0 0,0 0,0 0,0 0,0 0,0 0,0 0,0 0,0 0,0 0,0 0,0 0,0 0,0 0,0 0,0 0,0 0,0 0,0 0,0 0,0 0,0 0,0 0,0 0,0 0,0 0,0 0,0 0,0 0,0 0,0 0,0 0,0 0,0 0,0 0,0 0,0 0,0 0,-8 0,8 0,0 0,0 0,0 0,0 0,0 0,0 0,0 0,0 0,0 0,0 0,0 0,0 7,0-7,0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8,-17 5,-2 5</inkml:trace>
  <inkml:trace contextRef="#ctx0" brushRef="#br0" timeOffset="364677">8742 15539,'0'0,"-16"-117,16 117,0 0,-10-72,10 72,-24-151,-5-27,5-9,3 0,16 11,2 8,-1 9,0-3,-11-2,17-1,0-11,1-6,9 1,2 2,4 10,0 10,0 6,-3 9,0 2,3 4,3 0,7 5,6 10,2 19,-1 27,-3 24,-8 20,-7 17,-8 16,-9 0,14 12,-3 12,6 13,7 15,5 6,9 15,3 7,6 5,8 12,4 1,4-2,7 3,3-5,3-4,4 2,-4-5,0-2,-4-6,0-6,-5-7,-8-8,-8-12,-14-13,-10-10,-6-7,-12-16,-9 8,0-8,0 0,0 0,0-9,0 9,0 0,0 0,0 0,0 0,0 0,0 0,0 0,0 14,0 0,-1 7,-7 7,7 6,-8 7,9 7,-9 3,9 4,-11 6,10 4,-11 5,11 3,-13 5,5 1,8 2,-8-4,11 1,-1-1,10-3,-9-3,10-7,-11-7,-1-8,1-7,0-10,-1-8,1-8,-1-6,10-10,-10 0,0 0,-1-14,0-13,9-10,-10-16,2-8,-2-6,1 0</inkml:trace>
  <inkml:trace contextRef="#ctx0" brushRef="#br0" timeOffset="365052">9769 12565,'0'0,"0"0,0 0,0 0,0 0,0 0,0 0,0 0,0 0,0 0,0 0,0 0,0 0,0 0,0 0,0 0,0 0,0 0,0 0,0 0,0 0,0 0,0 0,0 0,0 0,0 0,0 0,0 0,0 0,0 0,0 0,0 0,0 0,0 0,0 0,0 0,0 0,0 0,0 0,0 0,0 0,0 0,0 0,0 0,0 0,0 0,0 0,0 0,0 0,0 0,0 0,0 0,71 91,-71-91,0 0,0 0,0 0,26 11,-26-11,0 0,0 0,23 11,-23-11,0 0,17 8,-4-8</inkml:trace>
  <inkml:trace contextRef="#ctx0" brushRef="#br0" timeOffset="366653">10241 12858,'0'0,"0"0,0 0,0 0,0 0,0 0,0 0,0 0,54 130,-54-130,27 45,2 7,4 9,9 14,12 16,14 13,23 15,13 1,9 4,5-2,0-5,-9-6,-8 0,-5 0,-3 3,4 5,3 8,7 10,16 19,9 10,10 12,-1 3,-13-10,-14-24,-22-34,-23-36,-31-33</inkml:trace>
  <inkml:trace contextRef="#ctx0" brushRef="#br0" timeOffset="369061">12654 16057,'0'0,"0"0,0 0,0 0,0 0,0 0,0 0,0 0,0 0,0 0,0 0,0 0,0 0,0 0,0 0,0 0,0 0,0 0,0 0,0 0,0 0,0 0,0 0,0 0,0 0,0 0,0 0,0 0,0 0,0 0,0 0,0 0,0 0,0 0,0 0,0 0,0 0,0 0,0 0,0 0,0 0,0 0,0 0,0 0,0 0,0 0,0 0,0 0,0 0,0 0,-90-61,90 61,0 0,-39-37,39 37,-46-45,-2-11,-9-16,-8-17,-9-19,-9-16,-7-12,-9-4,-5 2,2 1,2 10,4 1,4-2,1-5,-1-12,-2-15,-11-17,-3-15,-6 0,-5 9,9 23,12 30,14 22,16 26,22 23,12 14,15 11,4 6,2 1,4 5,-3 0,1 4,-1 5,12 4,-13 9,13 0,0 0,-13 0,3 0,-3 2,-4-15,-4 5,-6-5,-3-6,-3-6,-8-9,-10-12,-6-10,-6-3,-3-4,1 0,6 6,-2-5,6 3,-5-3,-2-4,-5-4,-9-5,5 3,-3 2,7 8,13 6,4 4,6 2,9 4,4 7,7 7,12 9,12 11,-10 3,10 9,0 0,0 0,0 0,0 0,0 10,0 6,-14 8,13 9,-18 9,7 8,-7 2,-6 1,-4 4,1 6,5 12,4 10,6 15,11 14,-8 8,7 15,13 18,-3 14,6 22,4 13,-2 14,2 16,-4 10,2 10,1 12,2 16,-3 14,3 10,3 10,1 0,4-5,0-25,-5-39,-7-46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44:32.908"/>
    </inkml:context>
    <inkml:brush xml:id="br0">
      <inkml:brushProperty name="width" value="0.05292" units="cm"/>
      <inkml:brushProperty name="height" value="0.05292" units="cm"/>
      <inkml:brushProperty name="color" value="#FF0000"/>
    </inkml:brush>
  </inkml:definitions>
  <inkml:trace contextRef="#ctx0" brushRef="#br0">4911 8688,'0'0,"0"0,0 0,0 0,0 0,0 0,0 0,0 0,0 0,0 0,0 0,0 0,0 0,0 0,0 0,0 0,-117-89,117 89,0 0,-41-9,41 9,-41 2,1 9,4 7,4 3,4 2,5 0,5-1,8 0,10 0,8 3,16 2,14 2,14 3,8 1,3 4,-2-2,-6 3,-15-4,-15-2,-26 2,-13 1,-27 5,-19-3,-13-5,-2-15,14-17,19-37,24-25,28-20,19-13,13-3</inkml:trace>
  <inkml:trace contextRef="#ctx0" brushRef="#br0" timeOffset="285">5169 8434,'-1'16,"1"9,0-25,0 0,0 0,0 35,0-35,0 0,-2 67,2-67,-2 84,1 7,-1-3,13-8,-1-13,3-14,-14-18,11-14,-10-11,0-10,0-19,-22-12,-11-17,-18-11,-15-9</inkml:trace>
  <inkml:trace contextRef="#ctx0" brushRef="#br0" timeOffset="1047">4868 8729,'162'24,"-128"-24,-2 0,29 0,-5 0,-6 0,-7-1,-2 1,-2 0,-2-1,0 1,-7 0,-8 0,-8-6,-14 6,0 0,0 0,-32-2,-6 16,-7 6,-3 11,12 5,14-3,20-6,2-5,30-8,-2-14,2 0,-3-13,-6-12,-4-5,-5 2,-10 8,6 7,-8 13,0 0,0 20,8 7,3 7,3-2,6-4,1-8,9-8,1-12,1 0,-2-16,-6 4,-10 12,-14 0,0 10,-1 13,1 4,-1-4,-11-8,12-15,0 8,0-8,0-15,0-5,1-11,0-9,0-6,-1 5,24 8,2 10,4 9,6 13,0-8,-6 9,-5-13,-15-3</inkml:trace>
  <inkml:trace contextRef="#ctx0" brushRef="#br0" timeOffset="1317">6134 8377,'0'0,"43"89,-43-89,0 0,0 0,-1 24,1-24,0 0,7 50,-7-50,-1 66,0 13,0 8,-1-5,0-6,-8-14,-4-21,3-13,-4-18,0-18</inkml:trace>
  <inkml:trace contextRef="#ctx0" brushRef="#br0" timeOffset="1470">5969 8843,'15'0,"13"8,-28-8,0 0,32 0,-32 0,70 10,11-10,7 0,-1 0</inkml:trace>
  <inkml:trace contextRef="#ctx0" brushRef="#br0" timeOffset="1974">7407 8604,'0'0,"0"0,0 0,0 0,0 0,19 113,-19-113,0 0,-1 65,1-65,-1 72,8 1,-7-13,-2-19,2-16,0-11,0-14,0 0,-8-19,1-14,7-17,1-23,0-18,23-7,10 6,13 18,6 24,-3 20,-6 18,-7 12,-14 15,-23 10,-16 9,-29 7</inkml:trace>
  <inkml:trace contextRef="#ctx0" brushRef="#br0" timeOffset="2458">7205 8901,'0'0,"0"0,0 0,0 0,0 0,0 0,0 0,0 0,0 0,0 0,0 0,0 0,0 0,177-11,-177 11,69 0,-3-1,-66 1,54 0,-12 15,-9-3,-8 7,-5 3,-7 4,-2-2,-11-4,8-4,-9-6,1-10,0 0,0 0,0 0,1-15,-1-8,-13-9,15-2,-1 4,-1 6,0 7,0 8,10 9,0-13,5 13,7-18,3 2,-2-2,-4 4,-4 13</inkml:trace>
  <inkml:trace contextRef="#ctx0" brushRef="#br0" timeOffset="2846">7923 8838,'0'0,"0"0,0 0,0 0,0 0,0 0,0 0,0 0,0 0,0 0,0 0,0 0,0 0,0 0,0 0,0 0,0 0,0 0,0 0,0 0,0 0,0 0,0 0,0 0,0 0,0 0,0 0,0 0,0 0,0 0,0 0,0 0,0 0,0 0,73 38,-73-38,0 0,0 0,0 0,0 0,0 0,0 0,0 0,-12 0,12 0,0 0,0 0,0 0,0 0,0 0,0 0,-12 0,12 0,0 0,0 0,0 0,0 0,0 0,-11 14,11-14,0 0,0 0,0 0,0 0,-14 25,14-25,0 0,0 0,-1 34,1-34,0 0,0 0,0 34,0-34,0 0,0 30,0-30,17 19,3-9,-20-10,25 0,-2-14,-7-4,-4-2,-12-3,0-1,-17 2,4 5,0 7,4 11,9-8,0 7,9-14,8 3,6-2</inkml:trace>
  <inkml:trace contextRef="#ctx0" brushRef="#br0" timeOffset="3297">8184 8875,'0'14,"12"1,-12-15,0 0,0 0,0 0,0 0,0 0,-1 13,1-13,0 0,0 0,0 0,0 0,14 26,-14-26,0 0,0 0,0 0,0 22,0-22,0 0,0 0,0 17,0-17,0 0,9 11,-9-11,0 0,0 0,0 0,0 0,0 0,0 0,0 0,0 0,0 0,0 0,0 0,0 0,0 0,0 8,0-8,0 0,0 0,0 0,0 0,0 0,0 0,0 0,0 0,0 0,0 0,0 0,0 0,0 0,0 0,0 0,0 0,0 0,0 0,0 0,0-9,0 9,0 0,0 0,0 0,0 0,0 0,0 0,0 0,9-17,-9 17,0 0,0 0,0 0,0 0,0 0,0 0,13-25,-13 25,0 0,0 0,0 0,0 0,0 0,19-28,-19 28,0 0,0 0,0 0,0 0,25-27,-25 27,0 0,0 0,0 0,27-19,-27 19,0 0,0 0,29 0,-29 0,0 0,23 0,-23 0,20 23,-5 6,-16 0,13-4,-12-9,0-7,0-9,14 0,-4-15,3-2,1-6,-1-1,1 3,-6 7,3 14,0 13,-3 11,1 4,-9-3,0-6,0-11,0-8,0-15</inkml:trace>
  <inkml:trace contextRef="#ctx0" brushRef="#br0" timeOffset="4747">9104 8913,'0'0,"0"0,0 0,0 0,0 0,0 0,0 0,0 0,0 0,0 0,0 0,0 0,0 0,0 0,0 0,0 0,0 0,0 0,0 0,0 0,158 20,-158-20,0 0,21-12,-21 12,15-15,-2-2,-4 0,-9-1,9-1,-8 3,-1 4,-21 12,0 0,-8 20,-1 9,7 9,12 3,9-2,26-3,11-7,10-10,5-19,-4 0,-5-8,-3-12,-7-6,-7-4,-8-2,-6 1,-9 9,-1 9,9 13,-9 0,0 0,8 25,2 0,4 6,1-2,4-3,0-5,3-9,-2-12,-1 8,-3-8,-1-16,-1-1,-3-8,2-6,1-7,0 2,-1 6,-4 8,-9 12,9 10,-9 0,0 0,0 12,8-1,-8-2,17 0,-1 3,6 1,-2 3,5 0,-1-5,0-11,8 0,3-1,5-16,2-3,-3-2,-11 2,-10 0,-17 2,-1 2,-20 0,-5 6,-4 9,-3 11,0 10,1 7,10 6,9 2,12-1,22-3,9-4,16-9,-1-10,1-8,-6-13,-10-1,-5-3,-5 5,-9 1,-4 11,-8-10,0 10,0 0,0 8,0 7,-1 7,-11 4,12-2,-1-5,-7-7,8-12,0 0,0 0,1-13,-1-13,0-9,19-15,-1-4,7 4,0 11,0 16,-3 23,-2 0,-7 15,-13-4,8-1</inkml:trace>
  <inkml:trace contextRef="#ctx0" brushRef="#br0" timeOffset="5093">10654 8950,'0'13,"18"-2,-18-11,0 0,0 0,0 0,0 0,0 0,0 0,0 0,0 0,0 0,0 0,0 0,0 0,0 0,11 8,-11-8,0 0,0 0,0 0,0 0,0 0,0 0,0 0,0 0,0 0,0 0,0 0,0 0,24 13,-24-13,0 0,0 0,0 0,0 0,0 0,0 0,0 0,0 0,0 0,0 0,0 0,26 0,-26 0,0 0,0 0,0 0,0 0,0 0,0 0,0 0,0 0,0 0,0 0,28 1,-28-1,0 0,0 0,0 0,0 0,0 0,0 0,0 0,0 0,0 0,25-15,-25 15,0 0,0 0,0 0,23-14,-23 14,0 0,0 0,0 0,0 0,0 0,0 0,0 0,16-10,-16 10,0 0,0 0,0 0,0 0,0 0,0 0,10 0,-10 0,0 0,0 0,0 0,0 0,0 0,0 0,0 0,0 0,0 0,0 0,0 0,0 0,0 0,0 0,0 0,0 0,0 31,0-31,0 0,0 0,-21 37,21-37,0 0,-21 52,21-52,-28 61,-2 4,-3-1,2-7,6-14,4-18</inkml:trace>
  <inkml:trace contextRef="#ctx0" brushRef="#br0" timeOffset="6054">11673 8892,'0'0,"0"0,0 0,0 0,0 0,0 0,0 0,0 0,0 0,0 0,0 0,0 0,0 0,0 0,0 0,0 0,0 0,0 0,0 0,0 0,0 0,0 0,0 0,0 0,0 0,0 0,0 0,0 0,0 0,0 0,0 0,0 0,0 0,0 0,0 0,0 0,0 0,0 0,0 0,0 0,0 0,0 0,0 0,0 0,0 0,0 0,0 0,0 0,0 0,0 0,0 0,0 0,0 0,0 0,0 0,0 0,0 0,0 0,0 0,0 0,0 0,19-12,-19 12,0 0,0 0,0 0,0 0,0 0,0 0,0 0,10 33,-10-33,0 0,0 0,0 0,0 0,0 0,0 0,9 41,-9-41,0 0,0 0,0 0,0 0,0 0,10 46,-10-46,0 0,0 0,0 0,0 0,-1 37,1-37,0 0,0 0,0 0,-1 27,1-27,0 0,0 0,0 12,0-12,0 0,0 0,0 0,0 9,10-9,-10 0,12-18,6-7,4-13,7-5,6 3,0 11,4 21,0 16,-6 19,-4 10,-5 3,-10-3,-7-4,-7-9,12-11,-2-13,5 0,2 0,3-21,2 3,-3-4,2-2,-1-2,-4 2,-1 7,-4 8,-11 9,0 0,0 0,0 0,-12 14,0 2,-1 9,4 0,8 5,1 0,12-2,9-7,10-13,0-8,-2-10,-3-5,-5-4,-12-4,-8-10,-29-3,-8 4,-3 6,1 17,10 9,6 13,22-2,0-3,28-8</inkml:trace>
  <inkml:trace contextRef="#ctx0" brushRef="#br0" timeOffset="6928">12811 9060,'0'0,"-13"0,13 0,0 0,0 0,0 0,0 0,0 0,-11 0,11 0,0 0,0 0,0 0,0 0,-21 0,21 0,0 0,0 0,0 0,-28-12,28 12,0 0,0 0,-35 1,35-1,0 0,-46 1,46-1,-43 0,0 21,4 1,16 2,9 5,13 0,13-3,11-8,14-10,12-16,9-17,3-14,1-11,-6-7,-9-3,-11-14,-8-8,-18-6,-8 4,-2 10,-16 14,1 17,-1 18,-8 13,-3 12,-7 21,1 15,0 14,1 13,3 11,9 7,6 1,13 1,12-6,2-8,11-11,0-11,11-12,6-8,5-11,9-17,0 1,3-19,1-8,-16-4,-3-7,-8-4,-9-1,-12 4,-11 3,-12 5,-12 6,-6 8,-6 9,-2 8,5 22,3 2,8 12,9 8,13 2,-1 3,22-4,10-6,10-5,8-6,7-9,3-5,-6-4,-13-11</inkml:trace>
  <inkml:trace contextRef="#ctx0" brushRef="#br0" timeOffset="14535">14965 8627,'0'0,"0"0,0 0,0 0,0 0,0 0,0 0,0 0,0 0,0 0,0 0,0 0,0 0,0 0,0 0,0 0,0 0,0 0,0 0,0 0,0 0,0 0,0 0,0 0,0 0,0 0,0 0,0 0,0 0,0 0,0 0,0 0,0 0,0 0,-75-100,75 100,0 0,0 0,0 0,0 0,0 0,0 0,0 0,0 0,0 0,0 0,0 0,0 0,0 0,0-12,0 12,0 0,0 0,0 0,0 0,0 0,0 0,0 0,0 0,0 0,0 0,0 0,0 0,-1-8,1 8,0 0,0 0,0 0,0 0,0 0,0 0,0 0,0 0,0 0,0 0,0 0,0 0,0 0,0 0,0 0,0 0,0 0,0 0,0 0,0-17,0 17,0 0,0 0,0 0,0 0,0 0,0 0,0 0,0 0,0 0,0 0,0 0,0 0,0 0,0 0,0 0,0 0,0 0,0 0,0 0,0 0,0 0,0 0,0 0,0 0,0 0,0 0,0 0,0 0,0 0,0 0,0 0,0 0,0 0,0 0,0 0,0 0,14 9,-14-9,0 0,0 0,0 0,0 0,0 0,12 18,-12-18,0 0,0 0,0 0,0 0,23 32,-23-32,0 0,0 0,0 0,27 45,-27-45,0 0,0 0,28 62,-28-62,0 0,32 86,-32-86,26 103,-3 19,-1 1,-3-23,-5-30,-3-36,-11-25,0-19,0-18,9-22,-9-23,9-20,11-14,5-8,18 3,6 10,3 21,8 21,-2 26,3 17,-1 16,-6 8,-15 8</inkml:trace>
  <inkml:trace contextRef="#ctx0" brushRef="#br0" timeOffset="15411">14817 9051,'0'0,"124"-88,-124 88,0 0,28-10,-28 10,55-20,8 8,4 10,6-10,0 11,-3-1,-6-7,-14 8,-15 1,-14 0,-13 10,-8-10,0 10,0-10,-9 10,-1-1,-1 10,-5 12,-1 10,1 4,9-1,8-4,15-12,7-13,12-15,6-1,0-30,-6 1,-8-3,-15 1,-13 1,-19 3,-9 5,-6 13,0 10,7 8,8 7,12 2,8-4,25-14,6 1,14 0,2-22,-2 7,-2 2,-8 13,-2-2,-4 1,-6 26,-3-4,-1 3,-8 2,2 0,-5-3,-8-6,1-7,-1-10,-1-9,-14-8,4-11,12-10,-11-2,20 0,19 6,15 11,24 7,17 3,13-1</inkml:trace>
  <inkml:trace contextRef="#ctx0" brushRef="#br0" timeOffset="17160">18111 8524,'0'0,"0"0,0 0,0 0,0 0,0 0,0 0,0 0,0 0,0 0,0 0,0 0,0 0,0 0,0 0,0 0,0 0,0 0,0 0,0 0,0 0,0 0,0 0,0 0,0 0,0 0,0 0,0 0,0 0,0 0,0 0,0 0,0 0,0 0,0 0,0 0,0 0,0 0,0 0,0 0,0 0,-15 89,15-89,0 0,-50 76,50-76,-56 86,3 5,6-4,8-1,9-11,15-11,17-13,16-13,13-13,15-13,11-13,12-30,3-10,7-18,-5-10,-8-2,-12-1,-15-2,-18 0,-23 4,2 2,-32 12,-2 8,0 11,5 12,10 11,19 14,8-11,25 0</inkml:trace>
  <inkml:trace contextRef="#ctx0" brushRef="#br0" timeOffset="17540">20080 8434,'0'0,"0"0,0 0,0 0,0 0,0 0,0 0,0 0,0 0,0 0,0 0,0 0,0 0,0 0,0 0,0 0,0 0,0 0,0 0,-3 99,3-99,0 0,0 0,-9 33,9-33,0 0,-9 41,9-41,-16 82,-2 12,6 5,4-5,11-19,-2-19,17-26,-6-30,-12-9</inkml:trace>
  <inkml:trace contextRef="#ctx0" brushRef="#br0" timeOffset="18123">19835 8994,'0'0,"0"0,0 0,0 0,0 0,0 0,0 0,0 0,0 0,0 0,0 0,0 0,0 0,171-25,-171 25,79-9,2 7,-7 0,-14 2,-6-2,-7 11,-7-9,-1 6,-9-6,-6 0,-8 0,-7 0,-9 0,-9 0,-5 0,-5 15,-1-4,-1 2,7 0,1-2,5 0,8-3,1 1,-1-9,12 12,12-12,10 0,10 0,1-23,-5-4,-6-1,-13 1,-11 2,-11 4,-16 3,-3 5,-1 5,2 8,3 0,4 12,1-12</inkml:trace>
  <inkml:trace contextRef="#ctx0" brushRef="#br0" timeOffset="18981">22167 8496,'0'0,"0"0,0 0,0 0,0 0,0 0,0 0,0 0,0 0,0 0,0 0,0 0,0 0,-176-13,176 13,-34 0,3 18,-28 3,5 11,10 4,8 0,12-6,11-9,13-10,9-11,16 12,13-12,9 14,8-4,4 1,-3 3,-5 2,-10 8,-12 2,-13 6,-15 6,-14-2,-17 1,-14-3,-12-2,-3-6,5-13,12-13,14-32,13-16</inkml:trace>
  <inkml:trace contextRef="#ctx0" brushRef="#br0" timeOffset="19221">22208 8454,'0'0,"0"0,0 0,0 0,0 0,0 0,0 0,0 0,0 0,0 0,55 110,-54-39,-1-71,-18 85,7 5,13-8,-11-26,9-30,0-26</inkml:trace>
  <inkml:trace contextRef="#ctx0" brushRef="#br0" timeOffset="19456">22215 8200,'0'0,"0"0,0 0,0 0,0 0,0 0,0 0,0 0,0 0,0 0,0 0,0 0,0 0,0 0,0 0,0 0,0 0,0 0,0 0,0 0,0 0,0 0,0 0,0 0,0 0,0 0,0 0,0 0,0 0,0 0,0 0,0 0,0 0,0 0,0 0,0 0,0 0,0 0,0 0,0 0,0 0,0 0,0 0,0 0,0 0,0 0,51-8,-51 8,0 0,0 0,10 0,-10 0,0 0,13 0,-13 0</inkml:trace>
  <inkml:trace contextRef="#ctx0" brushRef="#br0" timeOffset="20231">22465 8345,'15'0,"4"0,-2 0,17 0,1-2,-4 2,-6 0,-10 11,-15 6,0 10,-27 7,-1 6,-4 3,-1 2,0 1,3-1,6-4,9-8,14-8,2-8,-1-5,23-12,1 13,5-13,4 0,3 0,-2-11,1 11,-2-16,0 15,-2-13,0 14,1-11,-2 11,1-14,0 3,3-4,-2-6,1-6,2-5,-1-4,-3-1,-3-2,-7 1,-5-2,-16 6,-1 6,-20 11,-17 17,-8 0,-12 28,1 12,5 7,9 9,11 4,13 2,19 1,2-5,32-5,4-9,10-11,10-9,2-12,-1-13,-7 1</inkml:trace>
  <inkml:trace contextRef="#ctx0" brushRef="#br0" timeOffset="40341">731 3325,'0'0,"36"118,-36-118,0 0,8 30,-8-30,20 88,-6 195,-16-182,2-1,13 8,1 111,6 9,8 7,3-12,-5-25,-8-27,-4-38,-15-38,1-37,-1-37,-11-35,-5-33,-4-32,5-23,8-16</inkml:trace>
  <inkml:trace contextRef="#ctx0" brushRef="#br0" timeOffset="41434">584 3166,'0'0,"0"0,0 0,0 0,0 0,0 0,0 0,0 0,0 0,0 0,0 0,0 0,0 0,179-50,-179 50,102-28,26 4,23 2,24 5,17 9,14 7,12-10,6 8,17 1,-1-13,9 12,6-11,-18 13,-6-14,-27 13,-33-16,-35 18,-34-15,-36 15,-26-10,-21 10,-6 0,-3 0,5 0,-1 13,7-2,-6 0,-4-2,-12 0,12 1,-11 2,0 6,-1 6,-13 11,13 16,0 20,0 19,-2 24,13 24,1 21,4 14,14 1,10-11,4-19,11-17,1-14,-8-9,2-13,-14-15,-9-20,-11-20,-16-17,11-10,-10-9,0 0,0 8,-13 5,-10 7,-15 7,-17 4,-17 2,-13 0,-17-1,-11 1,-9-1,-18 1,-11 2,-27-1,-23 2,-32-1,-40 0,-33-2,-23-10,4-6,36 0,54-3,69-1,65-2,41-20,22-27,8-26</inkml:trace>
  <inkml:trace contextRef="#ctx0" brushRef="#br0" timeOffset="42043">1387 3334,'0'0,"0"0,0 0,0 0,0 0,0 0,0 0,0 0,4 100,-4-100,-11 174,9-98,18 15,0 9,21 110,13 29,14 16,3-23,-13-41,-14-51,-16-47,-9-28,-16-26,10-19,-9-20,-10-27,2-23,-5-35,2-37,13-31</inkml:trace>
  <inkml:trace contextRef="#ctx0" brushRef="#br0" timeOffset="42423">2345 3153,'0'0,"73"88,-73-88,0 0,0 0,9 21,-9-21,0 0,-1 51,1-51,0 83,-2 46,0 51,2 52,-2 36,1 6,11-29,37-39,22-48,16-39,-3-29,-14-42,-25-31,-27-29,-16-27,-27-25</inkml:trace>
  <inkml:trace contextRef="#ctx0" brushRef="#br0" timeOffset="44020">1053 4881,'0'0,"0"0,0 0,0 0,0 0,0 0,0 0,0 0,0 0,0 0,0 0,0 0,0 0,0 0,0 0,0 0,0 0,0 0,0 0,0 0,0 0,173-85,-82 51,18-3,19-2,12-7,16-1,17-1,16 1,16 10,12 8,8 4,12 10,3 0,0 4,-18 7,-24-9,-26 10,-32 2,-30 9,-36-9,-50 1,-47 0,-46-21</inkml:trace>
  <inkml:trace contextRef="#ctx0" brushRef="#br0" timeOffset="44469">1014 4221,'0'0,"0"0,0 0,0 0,0 0,0 0,0 0,0 0,0 0,0 0,0 0,0 0,0 0,0 0,0 0,177-108,-120 79,67-26,29-3,26-4,25 3,6 7,6 6,2 6,-4 8,-1 5,-13 4,-8 9,-19-1,-36 13,-38-8,-50 9</inkml:trace>
  <inkml:trace contextRef="#ctx0" brushRef="#br0" timeOffset="50699">193 3903,'0'0,"0"0,0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 88,-13-88,0 0,0 0,0 0,0 0,0 22,0-22,0 0,0 0,0 0,15 22,-15-22,0 0,0 0,13 22,-13-22,0 0,15 19,-15-19,23 16,9-6,-32-10,39 0,10 0,-1-20,-4 1,-13-6,-18-5,-12 0,-2-2,-13 2,-11 4,-13 3,-7 13,2 10,8 20,13 8,14-1,8-5,17-22</inkml:trace>
  <inkml:trace contextRef="#ctx0" brushRef="#br0" timeOffset="51095">383 4571,'0'0,"0"0,0 0,0 0,0 0,0 0,0 0,0 0,0 0,0 0,0 0,0 0,0 0,0 0,0 0,0 0,0 0,0 0,0 0,0 0,0 0,0 0,0 0,0 0,0 0,0 0,0 0,0 0,0 0,0 0,0 0,0 0,0 0,0 0,0 0,0 0,0 0,0 0,0 0,0 0,54 95,-54-95,0 0,1 40,-1-40,-1 53,0-1,-16 7,6-4,2-7,9-11,-1-17</inkml:trace>
  <inkml:trace contextRef="#ctx0" brushRef="#br0" timeOffset="51580">286 5357,'0'0,"0"0,0 0,0 0,0 0,0 0,0 0,0 0,0 0,0 0,0 0,0 0,0 0,0 0,0 0,170 9,-134-10,-5 1,-7-2,-10 13,-15 7,10 3,-9 5,-21-2,2-1,3 1,1 0,15 2,-8-2,17-3,18-5,21-17,16 1,10-38,-4-9,-18-7,-16 0</inkml:trace>
  <inkml:trace contextRef="#ctx0" brushRef="#br0" timeOffset="52227">1164 2544,'0'0,"0"0,0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0,-98-51,98 51,0 0,0 0,0 0,-34 19,34-19,0 0,0 0,-29 26,29-26,0 0,-20 29,20-29,-9 29,8 2,15-3,3-5,6-2,4-11,-1-10,1-11,-5-6,-3-7,-4-2,-15 2,0 4,-8 5,-15 6,-4 9,-3-10,12 1</inkml:trace>
  <inkml:trace contextRef="#ctx0" brushRef="#br0" timeOffset="52535">1581 2471,'0'0,"0"0,0 0,0 0,0 0,0 0,0 0,0 0,0 0,0 0,0 0,0 0,0 0,0 0,0 0,0 0,0 0,0 0,0 0,0 0,0 0,0 0,0 0,0 0,0 0,0 0,0 0,0 0,0 0,0 0,0 0,110 106,-110-106,0 0,15 32,-15-32,19 35,1-1,-6-5,0-11,-4-18</inkml:trace>
  <inkml:trace contextRef="#ctx0" brushRef="#br0" timeOffset="53140">2859 2493,'0'0,"0"0,0 0,0 0,0 0,0 0,0 0,0 0,0 0,0 0,0 0,0 0,0 0,0 0,0 0,0 0,0 0,0 0,0 0,0 0,0 0,0 0,0 0,0 0,0 0,0 0,0 0,0 0,0 0,0 0,0 0,0 0,0 0,0 0,0 0,0 0,0 0,0 0,0 0,0 0,0 0,0 0,0 0,0 0,0 0,0 0,0 0,0 0,0 0,0 0,0 0,0 0,0 0,184-43,-184 43,54-9,-4 9,-9-2,-14 2,-12 0,-16 11,1 6,-10 4,-3 0,-1 0,1 2,-1 0,13 0,-11 1,20 2,21 2,18-5,27-3,8-8,-1-13,-12 1,-24 0</inkml:trace>
  <inkml:trace contextRef="#ctx0" brushRef="#br0" timeOffset="71158">6914 9932,'0'0,"0"0,0 0,0 0,0 0,0 0,0 0,0 0,0 0,0 0,0 0,0 0,0 0,0 0,0 0,0 0,0 0,0 0,0 0,0 0,0 0,0 0,0 0,0 0,0 0,0 0,0 0,0 0,0 0,0 0,0 0,0 0,0 0,0 0,0 0,0 0,0 0,0 0,0 0,0 0,0 0,0 0,0 0,0 0,0 0,0 0,0 0,0 0,0 0,0 0,0 0,0 0,0 0,0 0,0 0,0 0,0 0,0 0,0 0,0 0,0 0,23 122,-23-122,0 0,0 51,10 16,-1 7,3 8,0-3,-3-5,-10-6,7-10,-7-11,-11-13,0-17,0-17,-6-9,2-25,-1-20,4-21,15-18,-8-10,19 1,5 10,5 17,7 20,2 17,1 9,2 11,-6 18,-7 0,-9 8,-13 12,-12 2,-12-1</inkml:trace>
  <inkml:trace contextRef="#ctx0" brushRef="#br0" timeOffset="71763">6669 10351,'0'0,"0"0,0 0,0 0,0 0,0 0,0 0,0 0,0 0,0 0,0 0,0 0,0 0,0 0,0 0,0 0,0 0,0 0,0 0,156-9,-156 9,61-10,-1 10,-1 0,-1 1,-6 8,-4-11,-7 2,-8 0,-5-10,-10 10,-8-13,-10 13,0 0,-23 8,-6 11,-3 6,3 2,10 0,19-3,-2 2,12 1,10-1,5-9,5-6,3-11,-1-8,3-10,-10-9,-7-4,-17 0,-1-1,-9 5,-10 9,-1 6,0 12,2 0,6 0,12 0,0 0,15 0,12-19,4 6</inkml:trace>
  <inkml:trace contextRef="#ctx0" brushRef="#br0" timeOffset="72057">7655 10423,'0'15,"0"-1,0-14,0 0,0 0,0 0,0 0,0 0,0 0,0 0,0 0,0 0,0 0,0 0,0 0,0 0,9 12,-9-12,0 0,0 0,0 0,0 0,0 0,0 0,0 0,0 0,0 0,0 0,0 0,0 0,-1 23,1-23,0 0,0 0,0 0,0 0,0 0,0 0,0 0,0 0,0 0,0 0,0 0,-1 18,1-18,0 0,0 0,0 0,0 0,0 0,0 0,0 0,0 0,0 0,0 0,0 12,0-12,0 0,0 0,0 0,0 0,0 0,0 0,0 0,0 0,0 0,-10 0,10 0,0 0,0 0,0 0,-14 0,14 0,0 0,0 0,0 0,0 0,0 0,0 0,0 0,-14-11,14 11,0 0,0 0,0 0,0 0,0 0,0 0,-17-22,17 22,0 0,0 0,0 0,0 0,0 0,-14-29,14 29,0 0,0 0,0 0,0 0,-8-37,8 37,0 0,0 0,0 0,1-47,-1 47,0 0,0 0,16-50,-16 50,0 0,32-52,-32 52,40-41,7 7,-2 14,-4 6</inkml:trace>
  <inkml:trace contextRef="#ctx0" brushRef="#br0" timeOffset="72748">9633 9819,'0'0,"0"0,0 0,0 0,0 0,0 0,0 0,0 0,0 0,0 0,-27 89,14-60,13-29,0 0,0 0,-11 30,11-30,0 0,0 32,0-32,-17 61,16 7,0-4,23-8,3-14,6-15,5-19,3-8,-2-25,-1-5,-9-4,-11-8,-15-5,-15 1,-20 0,-12 4,-5 10,-4 11,9 12,13 9,23-14,20 1</inkml:trace>
  <inkml:trace contextRef="#ctx0" brushRef="#br0" timeOffset="73165">10918 9940,'0'11,"14"4,-14-15,0 0,0 0,0 0,0 0,7 19,-7-19,0 0,0 0,0 0,15 34,-15-34,0 0,0 0,13 41,-13-41,0 0,17 41,-17-41,16 39,0-1,-5-3,-11-1,0-3,0-11,0-10,0-10</inkml:trace>
  <inkml:trace contextRef="#ctx0" brushRef="#br0" timeOffset="73664">10790 10115,'0'0,"22"-2,-22 2,0 0,0 0,0 0,0 0,22 0,-22 0,0 0,0 0,0 0,39 0,-39 0,0 0,0 0,49 0,-49 0,0 0,55-13,-55 13,50-7,3 7,-9-14,-2 14,-4 0,-5 0,-9 1,-7-1,-7 0,-10 0,0 0,-12 0,-3 0,-2-1,2 16,5-1,9 12,0 7,1 4,0-4,23-7,5-10,5-16,1 0,-1-13,-10-2,-6 3,-8 1,-9 3,0 0,-30-4,-9-3,-10-4,-5-1</inkml:trace>
  <inkml:trace contextRef="#ctx0" brushRef="#br0" timeOffset="74250">12401 10079,'0'0,"0"0,0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0,-49 41,49-41,0 0,0 0,0 0,0 0,0 0,0 0,0 0,0 0,0 0,0 0,-30 10,30-10,0 0,0 0,0 0,0 0,0 0,0 0,0 0,0 0,0 0,-17 0,17 0,0 0,0 0,0 0,0 0,0 0,0 0,0 0,0 0,-9 0,9 0,0 0,0 0,0 0,0 0,0 0,0 0,0 0,0 10,0-10,0 0,0 0,0 0,0 0,0 0,0 0,20 0,-20 0,0 0,0 0,0 0,0 0,0 0,24 20,-24-20,0 0,0 0,0 0,0 0,29 15,-29-15,0 0,0 0,0 0,31 15,-31-15,0 0,0 0,32 18,-32-18,0 0,27 20,-27-20,24 22,-6 4,-18 1,0 5,-10-1,-10-1,-3-3,-3-8,1-8,1-11,6-22,18-17,1-15,19-8,7 7</inkml:trace>
  <inkml:trace contextRef="#ctx0" brushRef="#br0" timeOffset="74444">12580 10086,'0'19,"0"6,0-25,0 0,0 0,0 0,0 26,0-26,0 0,0 0,-1 49,1-49,0 0,-10 47,10-47,0 31,0-14,0-17,0-26,0-8,0-13,1-6</inkml:trace>
  <inkml:trace contextRef="#ctx0" brushRef="#br0" timeOffset="74615">12543 9812,'0'0,"0"0,0 0,0 0,0 0,0 0,0 0,0 0,0 0,0 0,0 0,0 0,0 0,0 0,0 0,0 0,0 0,0 0,0 0,0 0,0 0,0 0,0 0,0 0,0 0,0 0,0 0,0 0</inkml:trace>
  <inkml:trace contextRef="#ctx0" brushRef="#br0" timeOffset="75361">12799 10101,'0'0,"0"0,0 0,0 0,0 0,145 32,-110-42,-5 0,-6 10,-1 9,-8 9,-15 5,0 7,0 1,-12 3,-3-2,-2 1,0-5,5-1,3-3,9-1,0-1,11-4,10-4,3-4,4-10,2 0,2-1,0 1,-1-9,-1 9,1-14,2 2,-1-1,3-2,-2-2,0-6,-1-2,-9-4,-10-4,-13-3,1 0,-1 4,-13 9,-2 13,1 10,3 0,0 13,11 10,-12 8,11 12,-9 6,10 0,-1-1,28-10,9-7,14-14,8-17,-5-15,-7-9,-19-5,-27 2</inkml:trace>
  <inkml:trace contextRef="#ctx0" brushRef="#br0" timeOffset="77902">1060 4177,'0'0,"0"0,0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 64,15-64,0 0,0 0,0 0,0 0,0 0,0 0,0 0,0 0,0 0,0 0,0 0,0 0,0 0,-9 0,9 0,0 0,0 0,0 0,0 0,0 0,0 0,0 0,0 0,0 0,0 0,0 0,0 0,0 0,0 0,0 0,0 0,0 0,0 0,0 0,0 0,0 0,0 0,0 0,0 0,0 0,0 0,0 0,0 0,0 0,0 0,0 0,0 0,0 0,0 0,0 0,0 0,0 0,0 0,0 0,0 0,0 0,0 0,0 0,0 0,0 0,0 0,0 0,0 0,0 0,0 0,0 0,0 0,0 0,0 0,0 0,0 0,0 0,0 0,14-1,-14 1,0 0,0 0,0 0,0 0,0 0,0 0,15 0,-15 0,0 0,0 0,0 0,0 0,0 0,25-15,-25 15,0 0,0 0,0 0,0 0,31-12,-31 12,0 0,0 0,0 0,36-18,-36 18,0 0,0 0,38-18,-38 18,0 0,40-15,-40 15,37-13,0 1,2 2,0-1,8 0,2-1,6 1,2-3,-2 1,-2 0,-1 1,4-4,6-3,9-6,9-4,8-5,2-2,-2 3,-6 4,-8 5,-6 7,-1 5,2-2,1 1,8-2,1 1,-4-2,-1 1,-5 3,-4 0,2 4,-2 8,0-12,0 11,-1 1,-1-12,7 12,-1-14,-8 14,-1-12,-9 12,-2 0,5-13,-3 12,3 1,-4-9,-3 8,-2 0,-3 1,-4 0,-3 0,-8 0,-6-1,-4 1,-6 0,-2 0,2 0,-2 0,0 0,0 0,-9 0,0 0,9 0,-9 0,0 0,0 0,0 0,0 0,0 0,0 0,0 0,0 0,0 0,0 0,0 0,0 0,0 0,0 0,8-9,-8 9,8-1,-8 1,0 0,0 0,0 0,0 0,-18 1,-6-1</inkml:trace>
  <inkml:trace contextRef="#ctx0" brushRef="#br0" timeOffset="88201">911 3575,'0'0,"0"0,0 0,0 0,0 0,0 0,0 0,0 0,0 0,0 0,0 0,0 0,0 0,0 0,0 0,0 0,0 0,0 0,0 0,0 0,0 0,0 0,0 0,0 0,0 0,0 0,0 0,0 0,0 0,0 0,0 0,0 0,0 0,0 0,0 0,0 0,0 0,0 0,0 0,0 0,0 0,0 0,0 0,0 0,0 0,0 0,0 0,0 0,0 0,0 0,0 0,0 0,0 0,0 0,0 0</inkml:trace>
  <inkml:trace contextRef="#ctx0" brushRef="#br0" timeOffset="88709">907 3591,'0'0,"0"0,0 0,0 0,0 0,0 0,0 0,0 0,0 0,0 0,0 0,0 0,48 7,-48-7,10 0,-10 0,11 0,-11 11,12-11,-9 8,1-4,-4-4,0 0,0 7,0 4,1 4,-2 3,-9 2,9 1,-8 1,8 3,2 1,-2-1,18-6,-4-8,7-11,5 0,6-22,3-16,-4-17,-4-10,-26-5,0 13,-20 16,-14 18,-1 23,-3 16,1 14,9 3,15-8,13-25</inkml:trace>
  <inkml:trace contextRef="#ctx0" brushRef="#br0" timeOffset="89044">1972 3389,'0'0,"0"0,0 0,0 0,0 0,0 0,0 0,0 0,0 0,0 0,0 0,0 0,0 0,0 0,0 0,0 0,0 0,0 0,0 0,5 109,-5-109,0 0,0 0,-2 30,2-30,0 0,0 38,0-38,13 30,0 30,3-17,1-26,1-27</inkml:trace>
  <inkml:trace contextRef="#ctx0" brushRef="#br0" timeOffset="89687">2984 3245,'0'0,"0"0,0 0,0 0,0 0,0 0,0 0,0 0,0 0,0 0,0 0,0 0,0 0,0 0,0 0,0 0,0 0,0 0,0 0,0 0,0 0,0 0,0 0,0 0,0 0,0 0,0 0,0 0,0 0,0 0,0 0,0 0,0 0,0 0,0 0,0 0,0 0,0 0,0 0,0 0,0 0,0 0,0 0,0 0,0 0,0 0,-67-89,67 89,0 0,0 0,-46-18,46 18,0 0,-43 1,43-1,-36 0,7 39,4 11,6 15,10-2,20-9,15-21,21-23,10-20,0-20,-7-14,-19-8,-12-2,-18 2,-20 7,-8 12,-22 21,-12 14</inkml:trace>
  <inkml:trace contextRef="#ctx0" brushRef="#br0" timeOffset="97123">9007 11384,'0'0,"0"0,0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8,-8-8,0 0,0 0,0 0,0 0,0 0,0 0,0 0,0 0,0 0,0 0,0 0,0 0,0 0,0 0,0 0,0 0,0 0,0 0,0 0,0 0,0 0,0 0,0 0,0 0,0 0,0 0,0 0,0 0,0 0,0 0,0 0,0 0,0 0,0 0,0 0,0 0,0 0,0 0,0 0,0 0,0 0,0 0,0 0,0 0,0 0,0 0,0 0,0 0,8 0,-8 0,0 0,0 0,0 0,0 0,0 0,0 0,0 0,0 0,0 0,0 0,0 0,0 0,0 0,0 0,0 0,0 0,0 0,0 0,0 0,0 0,0 0,0 0,0 11,0-11,0 0,0 0,0 0,0 0,0 0,0 0,0 0,0 0,0 0,0 0,0 0,0 0,0 0,0 0,0 0,0 0,0 0,0 0,0 0,0 0,0 0,0 0,0 0,0 0,0 0,0 0,0 0,0 0,0 0,0 0,0 0,0 0,0 0,0 0,0 0,0 0,0 0,0 0,0 0,0 0,0 0,0 0,0 0,-1 11,1-11,0 0,0 0,0 0,0 0,0 0,0 0,0 0,0 0,0 0,0 0,0 0,0 0,0 0,0 0,0 0,0 0,0 0,0 0,0 0,0 0,0 0,0 0,0 0,0 0,-1 14,1-14,0 0,0 0,0 0,0 0,0 0,0 0,0 0,0 0,0 0,0 0,0 0,0 0,0 0,0 0,0 0,0 0,0 0,0 0,0 0,0 0,0 0,0 0,0 0,0 0,0 0,0 0,0 0,0 0,0 0,0 0,0 0,0 0,0 0,0 0,0 0,0 12,0-12,0 0,0 0,0 0,0 0,0 0,0 0,0 0,0 0,0 0,0 0,0 0,0 0,0 0,0 0,0 0,0 0,0 0,0 0,0 0,0 0,0 0,0 0,0 0,0 0,0 0,0 0,0 0,0 0,0 0,0 0,0 0,0 14,0-14,0 0,0 0,0 0,0 0,0 0,0 0,0 0,0 0,0 0,0 0,0 0,0 0,0 0,0 0,0 0,0 0,0 0,0 0,0 0,0 0,0 0,0 0,0 0,0 0,0 0,0 0,0 0,0 13,0-13,0 0,0 0,0 0,0 0,0 0,0 0,0 0,0 0,0 0,0 0,0 0,0 0,0 0,0 0,0 0,0 0,0 0,0 0,0 0,0 0,0 0,0 0,0 0,0 13,0-13,10 9,-10-9,0 0,0 0,0 0,0 0,0 0,0 0,0 0,0 0,0 9,0-9,0 0,0 0,0 0,0 0,0 0,0 0,0 0,0 11,0-11,0 0,0 0,0 0,0 0,0 0,0 0,8 9,-8-9,0 0,0 0,0 0,0 0,0 0,0 12,0-12,0 0,0 0,0 0,0 0,0 9,0-9,0 0,0 0,0 0,0 8,0-8,0 0,0 0,0 11,0-11,0 0,0 9,0-9,0 12,0-1,0 2,-1-1,1 2,0-2,-1 4,1-2,0-1,0-1,0 1,-1-1,-8 1,10 0,7 24,-8-37,0 13,0-13,-2 19,2-6,0-3,0-2,0 1,0-9,0 13,0-13,0 15</inkml:trace>
  <inkml:trace contextRef="#ctx0" brushRef="#br0" timeOffset="99017">8977 11096,'0'0,"0"0,0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0,-18-18,18 18,0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0,0-13,0 13,0 0,0 0,0 0,0 0,0 0,0 0,0 0,0 0,0 0,0 0,0 0,0 0,0 0,0 0,0 0,0 0,0 0,0 0,0 0,0 0,0 0,0 0,0 0,0 0,0 0,0 0,0 0,0 0,0 0,0 0,0 0,0 0,0 0,0 0,0 0,0 0,0 0,0 0,0 0,0 0,0 0,0 0,0 0,0 0,0 0,0 0,0 0,0 0,0 0,0 0,0 0,0 0,0 0,0 0,0 0,0 0,0 0,0 0,0 0,0 0,0 0,0 0,0 0,0 0,0 0,0 0,0 0,0 0,0 0,0 0,0 0,0 0,0 0,0 0,0 0,0 0,0-10,0 10,0 0,0 0,0 0,0 0,0 0,0 0,0 0,0 0,0 0,0 0,0 0,0 0,0 0,0 0,0 0,0 0,0 0,0 0,0 0,0 0,0 0,0 0,0 0,0 0,0 0,0 0,0 0,0 0,0 0,0 0,0 0,0 0,0 0,0 0,0 0,0 0,0 0,0 0,0 0,0 0,0 0,0 0,0 0,0 0,0 0,0 0,0 0,0 0,0 0,0 0,0 0,0 0,0 0,0 0,0 0,0 0,0 0,0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0,0-10,0 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0,2 8,-2-8,0 0,0 0,0 0,0 0,0 0,0 0,0 0,0 0,0 0,0 0,0 0,0 0,0 0,0 0,0 0,0 0,0 0,0 0,0 0,0 0,0 0,0 0,0 0,0 0,0 0,0 0,0 0,0 0,0 0,0 0,0 0,0 0,0 0,0 0,0 0,0 0,0 0,0 0,0 0,0 0,0 0,0 0,0 0,0 0,0 0,0 0,0 0,0 0,0 0,0 0,0 0,0 0,0 0,0 2,0-2,0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0,0-9,0 9,0 0,0 0,0 0</inkml:trace>
  <inkml:trace contextRef="#ctx0" brushRef="#br0" timeOffset="99866">8947 11026,'0'0,"0"0,0 0,0 0,0 0,0 0,0 0,0 0,0 0,0 0,0 0,0 0,0 0,0 0,0 0,0 0,0 0,0 0,0 0,0 0,0 0,0 0,0 0,0 0,0 0,0 0,0 0,0 0,0 0,0 0,0 0,0 0,0 0,0 0,0 0,0 0,0 0,0 0,0 0,0 0,0 0,0 0,0 0,0 0,0 0,0 0,0 0,0 0,0 0,0 0,0 0,0 0,0 0,0 0,0 0,0 0,0 0,0 0,0 0,0 0,0 12,0-12,0 0,0 0,0 0,0 0,0 0,0 0,0 0,0 0,0 0,0 0,0 0,0 0,0 0,8 0,-8 0,0 0,0 0,0 0,0 0,0 0,0 0,0 0,0 0,0 0,0 0,0 0,0 0,0 0,0 0,0 0,0 0,0 0,0 0,0 0,0 0,0 0,0 0,0 0,0 0,0 0,0 0,0 0,0 0,0 0,0 0,0 0,0 0,0 0,0 0,0 0,0 0,0 0,0 0,0 0,0 0,0 0,0 13,0-13,0 0,0 0,0 0,0 0,0 0,0 0,0 0,0 0,0 0,0 0,0 0,0 0,0 0,0 0,0 0,0 0,0 0,0 0,0 0,0 0,0 0,0 0,0 0,0 0,0 0,0 0,0 0,0 0,0 0,0 0,0 0,0 0,0 0,0 0,0 0,0 0,0 0,0 0,0 0,0 0,0 0,0 0,0 0,0 0,0 0,0 0,0 0,0 0,0 0,0 0,0 0,0 0,0 0,0 0,0 0,0 0,0 0,0 0,0 0,0 0,0 0,0 0,0 0,0 0,0 0,0 0,0 0,0 0,0 0,0 0,0 0,0 0,0 0,0 0,-1 15,1-15,0 0,0 0,0 0,0 0,0 0,0 0,0 0,0 0,0 0,0 0,0 0,0 0,0 0,0 0,0 0,0 0,0 0,0 0,0 0,0 0,0 0,0 0,0 0,0 0,0 0,0 0,0 0,0 0,0 0,0 0,0 0,0 0,0 0,0 0,0 0,0 0,0 0,0 0,0 0,0 0,0 0,0 0,0 0,0 0,0 0,0 0,0 0,0 0,0 0,0 0,0 0,0 0,0 0,0 0,0 0,0 0,0 0,0 0,0 0,0 0,0 0,0 0,0 0,0 0,0 0,0 0,0 0,0 0,0 0,0 0,0 0,0 0,0 0,0 0,0 13,0-13,0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0,0-15,0 15,0 0,0 0,0 0,0 0,0 0,0 0,0 0,0 0,0 0,0 0,0 0,0 0,0 0,0 0,0 0,0 0,0 0,0 0,0 0,0 0,0 0,0 0,0 0,0 0,0 0,0 0,0 0,0 0,0 0,1-11,-1 11,0 0,0 0,0 0,0 0,0 0,0 0,0 0,0 0,0 0,0 0,0 0,0 0,0 0,0 0,0 0,0 0,0 0,0 0,0 0,0 0,0 0,0 0,0 0,0 0,0 0,0 0,0 0,0 0,0-13,0 13,0 0,0 0,0 0,0 0,0 0,0 0,0 0,0 0,0 0,0 0,0 0,0 0,0 0,0 0,0-11,0 11,0 0,0 0,0 0,0 0,0 0,0 0,0 0,0 0,0 0,0 0,0 0,0 0,0 0,0 0,0 0,0 0,0 0,0 0,0 0,0 0,0 0,0 0,0 0,0 0,0 0,0 0,0-9,0 9,0 0,0 0,0 0,0 0,0 0,0 0,0 0,0 0,0 0,0 0,0 0,0 0,0 0,0 0,0 0,0 0,0 0,0 0,0 0,0 0,0 0,0 0,0 0,0 0,0 0,0 0,0 0,0 0,0 0,0 0,0 0,0 0,0 0,0 0,0 0,0 0,0 0,0 0,0 0,0 0,0 0,0 0,0 0,0 0,0 0,0 0,0 0,9-10,-9 10,0 0,0 0,0 0,0 0,0 0,0 0,0 0,0 0,0 0,0 0,0 0,0 0,0 0,0 0,0 0,0 0,0 0,0 0,0 0,0 0,0 0,0 0,0 0,9 0,-9 0,0 0,0 0,0 0,0 0,0 0,0 0,0 0,0 0,0 0,0 0,0 0,0 0,0 0,0 0,0 0,0 0,0 0,0 0,0 0,0 0,0 0,0 0,10 0,-10 0,0 0,0 0,0 0,0 0,0 0,0 0,0 0,0 0,0 0,0 0,0 0,0 0,0 0,0 0,0 0,0 0,0 0,0 0,0 0,0 0,0 0,9 14,-9-14,0 0,8 11,-8-11,0 0,0 0,0 0,0 0,0 0,0 0,0 0,0 0,0 0,0 0,0 0,0 0,0 0,0 0,0 0,0 0,0 0,0 0,0 0,-1 12,1-12,0 0,0 0,0 0,0 0,0 0,0 0,0 0,0 0,0 0,0 0,0 0,0 0,0 0,0 0,0 0,0 0,0 0,0 0,11 14,-11-14,0 0,0 0,0 0,0 0,0 0,0 0,0 0,0 0,0 0,0 0,0 0,0 0,0 0,0 0,0 0,0 0,0 0,0 12,0-12,0 0,0 0,0 0,0 0,0 0,0 0,0 0,0 0,0 0,0 0,0 0,0 0,0 0,0 7,0-7,0 0,0 0,0 0,0 0,0 0,0 0,0 0,0 0,0 0,0 0,0 0,0 0,0 0,0 0,0 0,0 8,0-8,0 0,0 0,0 0,0 0,0 0,0 0,0 0,0 0,0 0,0 0,0 0,0 0,0 0,0 0,-13 0,13 0,0 0,0 0,0 0,0 0,0 0,0 0,0 0,0 0,0 0,0 0,0 0,0 0,0 0,-9 10,9-10,0 0,0 0,0 0,0 0,0 0,0 0,0 0,0 0,0 0,0 0,0 0,0 0,-10 1,10-1,0 0,0 0,0 0,0 0,0 0,0 0,0 0,0 0,0 0,0 0,-8 0,8 0,0 0,0 0,0 0,0 0,0 0,0 0,0 0,0 0,0 0,0 0,0 0,0 0,0 0,0 0,0 0,0 0,0 0,0 0,0 0,0 0,0 0,-14 0,14 0,0 0,0 0,0 0,0 0,0 0,0 0,0 0,0 0,0 0,0 0,0 0,0 0,0 0,0 0,0 0,0 0,0 0,-10-13,10 13,0 0,0 0,0 0,0 0,0 0,0 0,0-11,0 11,0 0,0 0,0 0,0 0,0 0,0-14,0 14,0 0,0 0,0 0,0 0,1-12,-1 12,0 0,0 0,0 0,15-12,-15 12,0 0,0 0,10-11,-10 11,0 0,8-9,-8 9</inkml:trace>
  <inkml:trace contextRef="#ctx0" brushRef="#br0" timeOffset="100774">9381 10964,'0'0,"0"0,0 0,0 0,0 0,0 0,0 0,0 0,0 0,0 0,0 0,0 0,0 0,0 0,0 0,0 0,0 0,0 0,0 0,0 0,0 0,0 0,0 0,0 0,0 0,0 0,0 0,0 0,0 0,0 0,0 0,0 0,0 0,0 0,0 0,0 0,0 0,0 0,0 0,0 0,0 0,0 0,0 0,0 0,0 0,0 0,0 0,0 0,0 0,0 0,0 0,0 0,0 0,0 0,0 0,0 0,0 0,0 0,0 0,0 0,0 0,-6 116,6-116,0 0,-2 50,2 13,-1 8,-1 6,2-1,-1-4,-1-5,2-12,-11 1,11-11,-10-5,10-8,0-12,0-10,0-10,0 0,0 0,0-16,0-9,-9-16,9-15,-8-11,9-10,0-6,0 6,15 1,-1 8,4 5,2 10,8 5,-1 9,0 10,0 9,1 12,-1 8,-1 21,-2 7,2 8,-6 7,-1-2,-6-5,-15-8,1-12</inkml:trace>
  <inkml:trace contextRef="#ctx0" brushRef="#br0" timeOffset="101056">9142 11349,'0'0,"0"0,0 0,0 0,0 0,0 0,0 0,0 0,0 0,0 0,196 65,-127-64,4 13,0-3,-4 0,-7 3,-7-4,-7-10</inkml:trace>
  <inkml:trace contextRef="#ctx0" brushRef="#br0" timeOffset="105324">10805 11430,'0'0,"0"0,0 0,0 0,0 0,0 0,0 0,0 0,0 0,0 0,0 0,9 149,-9-149,0 0,-1 29,1-29,12 28,-12 0,13 22,-13-10,-1-16,1-13,0-11,0-10,1-10,-1-13,0-8,10-7,-10 2,23 6,-2 14,4 26,4 1,1 37,-3 8,-5 3,-9-10,-13-14,0-15,12-10,-12-19,15-7,-3-10,-2-2,1 3,0 10,-2 15,5 10,3 27,2 0,-3 7,1-5,-5-10,4-7,-4-12,1-10,2-7,4-6</inkml:trace>
  <inkml:trace contextRef="#ctx0" brushRef="#br0" timeOffset="105719">11488 11489,'0'0,"-11"0,11 0,0 0,0 0,0 0,0 0,0 0,0 0,0 0,0 0,0 0,0 0,0 0,0 0,0 0,0 0,0 0,0 0,0 0,0 0,0 0,0 0,0 0,-8 10,8-10,0 0,0 0,0 0,0 0,0 0,0 0,0 0,0 0,0 0,0 0,0 0,0 0,0 0,0 0,0 0,0 0,0 0,0 0,0 0,0 0,-18 15,18-15,0 0,0 0,0 0,0 0,0 0,0 0,0 0,0 0,0 0,0 0,0 0,0 0,0 0,0 0,0 0,0 0,0 0,0 0,0 0,-21 18,21-18,0 0,0 0,0 0,0 0,0 0,-20 21,20-21,0 0,0 0,0 0,0 0,0 0,0 0,0 0,0 0,0 0,0 0,0 0,0 0,0 0,0 0,0 0,0 0,0 0,-17 23,17-23,0 0,0 0,0 0,0 0,0 0,0 0,0 0,0 0,0 0,0 0,0 0,0 0,0 0,0 0,0 0,0 0,-12 21,12-21,0 0,0 0,0 0,0 0,0 0,0 0,0 0,0 0,0 0,0 0,0 0,0 0,0 0,0 0,0 0,0 14,0-14,0 0,0 0,0 0,0 0,0 0,0 0,0 0,0 0,0 0,0 0,0 0,0 0,0 0,0 0,-11 10,11-10,0 0,0 0,0 0,0 0,0 0,0 0,0 0,0 0,0 0,0 0,0 0,0 0,0 0,0 0,0 0,0 0,9 0,-9 0,0 0,0 0,0 0,0 0,0 0,0 0,0 0,0 0,0 0,0 0,0 0,8 0,-8 0,0 0,0 0,0 0,0 0,0 0,0 0,0 0,0 0,0 0,0 0,8 0,-8 0,0 0,0 0,0 0,0 0,0 0,0 0,0 0,0 0,0 0,1-10,-1 10,0 0,0 0,0 0,0 0,0 0,0 0,0 0,0 0,13-1,-13 1,0 0,0 0,0 0,0 0,0 0,0 0,0 0,0-12,0 12,0 0,0 0,0 0,0 0,0 0,0 0,0 0,14 0,-14 0,0 0,0 0,0 0,0 0,12 8,-12-8,0 0,0 0,0 0,19 18,-19-18,0 0,0 0,27 25,-27-25,0 0,27 29,-27-29,28 23,-3-10,-6-13,-2-13,-5-13,-2-12,3-8,0-6</inkml:trace>
  <inkml:trace contextRef="#ctx0" brushRef="#br0" timeOffset="105926">11697 11273,'0'14,"0"7,0-21,0 0,0 0,0 0,0 28,0-28,0 0,0 0,0 58,0-58,0 0,9 70,-9-70,15 80,4 0,1-10,-3-16,-7-24,-10-30,0 0,-23-32,-4-2,-6-6</inkml:trace>
  <inkml:trace contextRef="#ctx0" brushRef="#br0" timeOffset="106389">11533 11526,'0'0,"23"0,-23 0,0 0,0 0,0 0,22 0,-22 0,0 0,0 0,45 9,-45-9,0 0,59-7,-59 7,67-17,-2-4,-8-2,-13 4,-11 7,-9 12,-5 0,-2 19,0-1,-4 5,0-1,0 4,-5 3,0 1,-8-1,-1-8,1-9,0-12,0 0,-12-12,4-8,8-8,-8-8,7-10,17-1,0 1,7 12,3 13,4 21,-2 0,-2 10,-4-1,-1-9,0-1</inkml:trace>
  <inkml:trace contextRef="#ctx0" brushRef="#br0" timeOffset="106591">12438 11543,'0'22,"0"-5,0-17,0 0,0 0,0 0,0 0,0 0,0 0,0 0,0 0,0 7,0-7,0 0,0 0,0 0,0 0,0 0,0 0,0 0,0 16,0-16,0 0,0 0,0 0,0 0,0 0,0 0,0 0,0 0,0 0,0 0,0 0,0 0,0 0,-12-22,12 22,0 0,0 0,0 0,0 0,0-30,0 30,0 0,0 0,0 0,-18-39,18 39,0 0,0 0,-14-46,14 46,0 0,-14-51,14 51</inkml:trace>
  <inkml:trace contextRef="#ctx0" brushRef="#br0" timeOffset="106756">12372 11142,'13'0,"4"0,-17 0,0 0,0 0,0 0,0 0,0 0,18 0,-18 0,0 0,0 0,0 0,0 0,30 0,-30 0,0 0,0 0,0 0,27-9,-27 9,0 0,0 0,20 0,-20 0,0 0,12 11,-12-11</inkml:trace>
  <inkml:trace contextRef="#ctx0" brushRef="#br0" timeOffset="107126">12690 11473,'16'21,"3"2,-19-23,0 0,0 0,20 24,-20-24,0 0,41 43,-41-43,44 44,0-6,-5-7,-2-11,-11-12,-5-8,-13-22,-7-3,-1-3,-22 1,0 0,1-1,-3-2,2 3,5 1,-1 9,1 17,-7 0,-18 28,-9 11,-10 13,-4 8,6-14,10-24</inkml:trace>
  <inkml:trace contextRef="#ctx0" brushRef="#br0" timeOffset="107925">13897 10923,'0'0,"0"0,0 0,0 0,0 0,0 0,0 0,0 0,0 0,0 0,0 0,0 0,0 0,0 0,0 0,0 0,0 0,0 0,0 0,0 0,0 0,0 0,0 0,0 0,0 0,0 0,0 0,0 0,0 0,0 0,0 0,0 0,0 0,0 0,0 0,0 0,0 0,0 0,0 0,0 0,0 0,0 0,0 0,0 0,0 0,0 0,0 0,0 0,0 0,0 0,0 0,0 0,0 0,0 0,0 0,0 0,0 0,0 0,0 0,0 0,0 0,0 0,0 0,0 0,0 0,0 0,0 0,0 0,0 0,0 0,0 0,0 0,0 0,0 0,0 0,-130-36,130 36,-62 0,-7 3,-4 11,9 1,6 4,12-3,17 3,9-1,20 5,0 7,11 11,5 13,3 9,-2 11,-7 11,-11 0,9 5,-8-3,-1-7,-13-1,14-12,-1-7,1-8,-9-10,8-8,1-10,0-10,0-14,0 8,20-8,7 0,13-1,10 1,2 15,6-1,-3 0,-3-6,-15-8,-18-14,-21-11</inkml:trace>
  <inkml:trace contextRef="#ctx0" brushRef="#br0" timeOffset="108182">13704 11455,'0'0,"0"0,0 0,0 0,0 0,28 89,-28-89,0 0,-1 48,1-48,0 56,0 0,-1-14,0-24,-19-27,2-21</inkml:trace>
  <inkml:trace contextRef="#ctx0" brushRef="#br0" timeOffset="108362">13649 11191,'0'0,"0"0,0 0,0 0,0 0,0 0,0 0,0 0,133-97,-133 97</inkml:trace>
  <inkml:trace contextRef="#ctx0" brushRef="#br0" timeOffset="109859">14202 10986,'0'0,"0"0,0 0,0 0,0 0,0 0,0 0,0 0,0 0,0 0,0 0,0 0,0 0,0 0,0 0,0 0,0 0,0 0,0 0,0 0,0 0,0 0,0 0,0 0,0 0,0 0,0 0,0 0,0 0,0 0,0 0,0 0,0 0,0 0,0 0,0 0,0 0,0 0,0 0,0 0,0 0,0 0,0 0,0 0,0 0,0 0,0 0,0 0,0 0,0 0,0 0,0 0,0 0,0 0,0 0,0 0,0 0,0 0,0 0,0 0,0 0,0 0,0 0,0 0,157-61,-116 50,-2 11,-4-2,-6 2,-4 13,-12 13,-13 10,-1 10,-17 4,1 3,4 7,1 4,3 9,8 12,0 0,-1-3,1-13,15-12,-6-10,2-9,2-8,2-9,-2-7,-12-14,9 11,-9-11,0 0,0 0,0 0,-15 11,5-11,-5 13,-8-13,-12 1,-11-1,-17 0,-12-15,-1 7,-2 0,11 9,22-1,15 0,20 0,20 0,11 15,12-15</inkml:trace>
  <inkml:trace contextRef="#ctx0" brushRef="#br0" timeOffset="110639">15258 10732,'0'0,"0"0,0 0,0 0,0 0,0 0,0 0,0 0,0 0,0 0,0 0,0 0,0 0,0 0,0 0,0 0,0 0,0 0,0 0,0 0,0 0,0 0,0 0,0 0,0 0,0 0,0 0,0 0,0 0,0 0,0 0,0 0,0 0,0 0,0 0,0 0,0 0,0 0,0 0,0 0,0 0,0 0,0 0,0 0,0 0,0 0,0 0,0 0,0 0,0 0,0 0,0 0,0 0,0 0,0 0,0 0,-71-52,71 52,0 0,0 0,0 0,-34 1,34-1,0 0,0 0,-29 0,29 0,0 0,-27 0,27 0,-23 0,4 18,6 2,13 10,-2 7,1 7,2 12,-3 7,13 9,-12 11,-1 3,1 6,-9 1,9-9,0-1,0-10,-1-3,-7-7,8-8,1-11,-1-13,1-10,10-6,-1-4,9-1,10 2,11 1,15 3,9 2,17 4,7 1,1 2,-5-4,-20-3,-24-18,-23-2,-16-35</inkml:trace>
  <inkml:trace contextRef="#ctx0" brushRef="#br0" timeOffset="110985">15674 11396,'0'0,"0"0,0 0,0 0,0 0,0 0,0 0,0 0,0 0,0 0,0 0,0 0,0 0,121 113,-121-113,17 46,-10 14,-7 1,-10-4,-11-12,-9-12,-8-12,-9-21,2 0,4-32,10-14,12-10,10-6,9-2</inkml:trace>
  <inkml:trace contextRef="#ctx0" brushRef="#br0" timeOffset="111176">15616 11183,'0'0,"0"0,0 0,0 0,0 0,0 0,0 0,0 0,0 0,0 0,0 0,0 0,0 0,0 0,0 0,0 0,0 0,0 0,0 0,0 0,0 0,0 0,0 0,0 0,0 0,0 0,109-69,-109 69</inkml:trace>
  <inkml:trace contextRef="#ctx0" brushRef="#br0" timeOffset="111813">16109 10754,'0'0,"0"0,0 0,0 0,0 0,0 0,0 0,0 0,0 0,0 0,0 0,0 0,0 0,172 15,-172-15,47-11,-1 11,-3 0,-6 0,-1 0,-5 18,-8 2,-2 5,-2 9,-7 10,-5 8,-10 9,2 13,-1 12,15 6,7 10,15 4,20 4,8 2,7-9,-3-11,-12-22,-11-20,-15-22,-14-14,-15-14,0 0,-33 0,-18 10,-31-9,-25 14,-25-6,-17-7,-6 0,0 0,25-35,30-10,31-17,31-9</inkml:trace>
  <inkml:trace contextRef="#ctx0" brushRef="#br0" timeOffset="114085">17326 11685,'0'0,"0"0,0 0,0 0,0 0,0 0,0 0,0 0,0 0,0 0,0 0,266 54,-238-54,5 0,-1 11,30-13,-5 14,-10-12</inkml:trace>
  <inkml:trace contextRef="#ctx0" brushRef="#br0" timeOffset="114313">17485 11635,'0'0,"0"0,0 0,0 0,161 40,-161-40,63-1,-1 0,-1 1,-7-11,-10-5,-9-7</inkml:trace>
  <inkml:trace contextRef="#ctx0" brushRef="#br0" timeOffset="114648">18017 11664,'0'0,"0"0,0 0,0 0,0 0,0 0,0 0,0 0,0 0,0 0,0 0,0 0,0 0,0 0,0 0,0 0,85 107,-85-107,0 0,43 20,-43-20,151 25,-120-25,-3-1,-4 1,20-11,-10-11</inkml:trace>
  <inkml:trace contextRef="#ctx0" brushRef="#br0" timeOffset="114846">18124 11553,'0'0,"0"0,0 0,0 0,0 0,0 0,0 0,0 0,0 0,0 0,0 0,228-1,-133-10,-16-11</inkml:trace>
  <inkml:trace contextRef="#ctx0" brushRef="#br0" timeOffset="115280">19418 11250,'0'0,"0"0,0 0,0 0,0 0,0 0,39 339,-55-241,-8 8,-1-5,-20 87,12-33</inkml:trace>
  <inkml:trace contextRef="#ctx0" brushRef="#br0" timeOffset="131167">11021 12514,'0'0,"0"0,0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0,-29 65,29-65,0 0,0 0,-1 37,1-37,0 0,0 58,0-58,0 77,-1 12,0 10,1 2,14-5,-16-10,11-15,-9-18,0-19,0-17,0-17,0 0,-14-12,4-13,-4-13,1-12</inkml:trace>
  <inkml:trace contextRef="#ctx0" brushRef="#br0" timeOffset="131706">11030 12683,'0'0,"0"0,0 0,0 0,0 0,0 0,0 0,0 0,0 0,0 0,0 0,0 0,0 0,0 0,0 0,0 0,0 0,0 0,0 0,0 0,0 0,0 0,0 0,0 0,0 0,0 0,0 0,0 0,0 0,0 0,0 0,0 0,0 0,0 0,0 0,0 0,0 0,0 0,0 0,0 0,0 0,0 0,0 0,0 0,0 0,0 0,0 0,0 0,0 0,0 0,0 0,0 0,0 0,0 0,0 0,0 0,0 0,0 0,0 0,0 0,0 0,0 0,0 0,0 0,82 85,-82-85,0 0,0 0,0 0,0 0,0 0,0 0,0 0,0 0,0 0,0 0,0 0,0 0,0 0,0 0,0 0,0 0,0 0,0 0,0 0,0 0,0 0,0 0,0 0,0 0,0 0,0 0,-15 0,15 0,0 0,0 0,0 0,0 0,0 0,0 0,0 0,0 0,0 0,0 0,0 0,0 0,0 0,0 0,0 0,0 0,0 0,0 0,0 0,0 0,0 0,0 0,0 0,0 0,0 0,0 0,0 0,0 0,0 0,0 0,0 0,-12 1,12-1,0 0,0 0,0 0,0 0,0 0,0 0,0 0,0 0,0 0,0 0,0 0,0 0,0 0,0 0,0 0,0 0,0 0,0 0,0 0,0 0,0 0,-8-10,8 10,0 0,0 0,0 0,0 0,0 0,0 0,0 0,0 0,0 0,0 0,0 0,0 0,0 0,0 0,0 0,0 0,0 0,0 0,0 0,0 0,0 0,0 0,0 0,-8 0,8 0,0 0,0 0,0 0,0 0,0 0,0 0,0 0,0 0,0 0,0-11,0 11,0 0,0 0,0 0,0 0,0 0,0 0,0 0,0 0,-10 0,10 0,0 0,0 0,0 0,0 0,0 0,0 0,0 0,0 0,0 0,0 0,0 0,0 0,0 0,0 0,0 0,0 0,0 0,0 0,0 0,0 0,0 0,0 0,-8 0,8 0,0 0,0 0,0 0,0 0,0 14,0-14,0 0,0 0,0 0,8 11,-8-11,0 0,0 0,17 19,-17-19,0 0,27 24,-27-24,39 26,9 2,7-2,2-2,-3-3,-1-5,-8-8,-7-7,-8-1,-10-20,-8-2,-12-5,0-1</inkml:trace>
  <inkml:trace contextRef="#ctx0" brushRef="#br0" timeOffset="132060">11594 12809,'0'39,"0"5,0-44,0 0,-9 45,9-45,-1 88,-9-4,11-1,-10-11,8-11,1-9,-12-11,12-17,-15-12,2-12,3-16</inkml:trace>
  <inkml:trace contextRef="#ctx0" brushRef="#br0" timeOffset="133019">12050 12600,'0'0,"0"0,0 0,0 0,0 0,0 0,0 0,0 0,0 0,0 0,0 0,0 0,0 0,0 0,0 0,0 0,0 0,0 0,0 0,0 0,0 0,0 0,0 0,0 0,0 0,-3 107,3-107,0 0,0 0,0 0,0 0,0 12,0-12,0 0,0 0,0 0,-8 15,8-15,0 0,0 0,-1 17,1-17,0 0,-8 31,8-31,0 27,0-3,-9-5,9-5,0 2,0-3,0 4,0 3,0 1,-1 1,1-1,0-3,0-3,0-3,0-3,0-1,0-8,0 13,0-13,0 15,0-3,0 2,0 3,0-1,0-2,10 1,-10-2,0 1,0 1,0 1,9 2,-9-3,-1 2,0 2,1 2,0 0,9 1,-9-1,0-2,10 1,-10 0,0-1,8 3,-8 0,8 0,-8 0,0-2,8-4,-8-6,0-10,14 0,-6-18,2-11,0-13,-1-3,-9 2</inkml:trace>
  <inkml:trace contextRef="#ctx0" brushRef="#br0" timeOffset="133556">11756 12619,'0'0,"0"0,0 0,0 0,0 0,0 0,0 0,0 0,0 0,0 0,0 0,0 0,0 0,0 0,0 0,0 0,0 0,0 0,0 0,0 0,0 0,203 40,-125-42,5 4,3-3,2 1,-10 0,-12-1,-12 3,-14-2,-13 16</inkml:trace>
  <inkml:trace contextRef="#ctx0" brushRef="#br0" timeOffset="134020">12417 12997,'0'0,"0"0,0 0,0 0,0 0,0 0,0 0,0 0,0 0,0 0,0 0,0 0,0 0,0 0,0 0,0 0,0 0,0 0,0 0,0 0,0 0,0 0,0 0,0 0,0 0,0 0,0 0,0 0,0 0,0 0,0 0,-91 103,91-103,0 0,-21 35,21-35,-16 44,7 6,9-6,-1-5,25-9,-1-10,5-11,-2-9,-2 1,-3-20,-6-4,-15-10,1-9,-13-2,-11 7,-3 9,2 12,2 8,4 8,7-15,11 0,0-2,19 0,6 3</inkml:trace>
  <inkml:trace contextRef="#ctx0" brushRef="#br0" timeOffset="134336">12607 13134,'0'20,"0"-1,0-19,0 0,0 0,0 0,0 0,0 22,0-22,0 0,0 0,0 0,0 38,0-38,0 0,0 0,-1 39,1-39,0 0,0 36,0-36,15 30,5-6,6-9,9-15,0-1,0 0,-5-18,-6-7,-6-9,-9-12,-10-4,1 0,-13 9,-2 12,-3 14,-1 16,7 0</inkml:trace>
  <inkml:trace contextRef="#ctx0" brushRef="#br0" timeOffset="134717">12809 13111,'9'0,"4"12,-13-12,0 0,0 0,0 0,0 0,0 0,12-1,-12 1,0 0,0 0,0 0,0 0,25 23,-25-23,0 0,0 0,0 0,26 21,-26-21,0 0,0 0,25 29,-25-29,0 0,21 34,-21-34,23 35,-2 1,-5-1,-3-2,-13-11,10-7,-10-15,0 10,0-10,-11-19,1 0,0-11,1-6,9-7,1-4,-1 4,16 3,8 5,7 4,9 6,3 5,0 5,-6 15,-6-9,-6 8,-6 1,-8 0,-11 0</inkml:trace>
  <inkml:trace contextRef="#ctx0" brushRef="#br0" timeOffset="135438">13898 12436,'0'0,"0"0,0 0,0 0,0 0,0 0,0 0,0 0,0 0,0 0,0 0,0 0,0 0,0 0,0 0,0 0,0 0,0 0,0 0,0 0,0 0,0 0,0 0,0 0,0 0,0 0,0 0,0 0,0 0,0 0,0 0,0 0,0 0,0 0,0 0,0 0,0 0,0 0,0 0,0 0,0 0,0 0,0 0,0 0,0 0,0 0,0 0,0 0,0 0,0 0,0 0,0 0,0 0,0 0,0 0,0 0,0 0,0 0,0 0,0 0,0 0,0 0,0 0,0 0,-166 83,102-26,5 15,10 17,9 20,11 14,15 8,12-1,2-1,19-8,3-9,4-9,4-15,-3-12,4-13,-4-11,-4-12,-1-9,-4-11,-4-2,-4-6,-10-5,10-7,-10 0,0 0,0 0,0 0,0 0,0 0,0 0,0 0,0 0,0 0,0 0,0 0,0 0,0 0,0-10,-17-3,3-1</inkml:trace>
  <inkml:trace contextRef="#ctx0" brushRef="#br0" timeOffset="138092">14464 13062,'0'0,"0"0,0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 22,-21-22,0 0,0 0,0 0,0 0,0 0,0 0,0 0,0 0,0 0,0 0,0 0,0 0,0 0,0 0,0 0,0 0,0 0,0 0,0 0,0 0,0 0,0 0,0 0,0 0,0 0,0 0,0 0,0 0,0 0,0 0,0 0,0 0,0 0,0 0,0 0,0 0,0 0,0 0,0 0,0 0,0 0,0 0,0 0,0 0,0 0,0 0,0 0,0 0,0 0,0 0,0 0,0 0,0 0,0 0,0 0,0 0,0 0,0 0,0 0,0 0,0 0,15 20,-15-20,0 0,0 0,0 0,14 28,-14-28,0 0,0 0,21 37,-21-37,0 0,21 47,-21-47,17 45,-2 1,-6-5,-10-6,-12 1,-16 4,-14 3,-9-2,-2-8,2-13,8-18,10-20,14-17,11-13,10-4,-1 0</inkml:trace>
  <inkml:trace contextRef="#ctx0" brushRef="#br0" timeOffset="138402">14292 12639,'0'0,"0"0,0 0,0 0,0 0,0 0,0 0,0 0,0 0,0 0,0 0,0 0,159 80,-159-80,0 0,0 0,11 0,-11 0,0 0,0-10,0 10</inkml:trace>
  <inkml:trace contextRef="#ctx0" brushRef="#br0" timeOffset="139270">14865 12494,'0'0,"0"0,0 0,0 0,0 0,0 0,0 0,0 0,0 0,0 0,0 0,0 0,0 0,0 0,155 57,-155-57,22 26,32 35,-54-61,9 15,4 2,3 2,13 18,8 9,2 5,6 6,5 5,-2 8,0 5,-7 4,-8 0,-12-5,-23-3,1-4,-29-5,-23-4,-15-6,-22-1,-7-4,-3 5,4 1,13-9,19-13</inkml:trace>
  <inkml:trace contextRef="#ctx0" brushRef="#br0" timeOffset="139824">15846 12677,'0'0,"0"0,0 0,0 0,0 0,0 0,0 0,0 0,0 0,0 0,0 0,0 0,0 0,0 0,0 0,0 0,0 0,0 0,0 0,0 0,0 0,0 0,0 0,0 0,0 0,0 0,0 0,0 0,0 0,0 0,0 0,0 0,0 0,0 0,0 0,0 0,0 0,0 0,0 0,0 0,0 0,0 0,0 0,0 0,0 0,0 0,0 0,0 0,0 0,0 0,0 0,0 0,0 0,0 0,0 0,17 90,-17-90,0 0,0 0,0 0,0 0,0 0,0 0,0 0,0 0,0 0,0 0,0 0,0 0,0 0,0 0,0 0,0 0,0 0,0 0,0 0,0 0,0 0,0 0,0 0,0 0,0 0,0 0,0 0,0 0,0 0,0 0,0 0,0 0,0 0,0 0,0 0,0 0,0 0,0 0,0 0,0 0,0 0,0 0,0 0,0 0,0 0,0 0,0 0,0 0,0 0,0 0,0 0,0 0,0 0,11 10,-11-10,0 0,0 0,0 0</inkml:trace>
  <inkml:trace contextRef="#ctx0" brushRef="#br0" timeOffset="140253">15888 13580,'0'0,"0"0,0 0,0 0,0 0,0 0,0 0,0 0,0 0,0 0,0 0,0 0,0 0,-33 121,33-121,-7 105,-4-81,-5-6,-9-3,-28 9,-21-14,-16-10</inkml:trace>
  <inkml:trace contextRef="#ctx0" brushRef="#br0" timeOffset="150083">3772 8853,'0'0,"0"0,0 0,0 0,0 0,0 0,0 0,0 0,0 0,0 0,0 0,0 0,0 0,0 0,0 0,0 0,0 0,0 0,0 0,0 0,0 0,0 0,0 0,0 0,0 0,0 0,0 0,0 0,0 0,0 0,0 0,0 0,0 0,0 0,0 0,0 0,0 0,0 0,0 0,0 0,0 0,0 0,0 0,0 0,0 0,0 0,0 0,0 0,0 0,0 0,0 0,0 0,0 0,0 0,0 0,-226-67,125 68,-20 10,-20 9,-10 5,-2 0,4-8,20-17</inkml:trace>
  <inkml:trace contextRef="#ctx0" brushRef="#br0" timeOffset="150784">5789 10303,'0'0,"0"0,0 0,0 0,0 0,0 0,0 0,0 0,0 0,0 0,0 0,0 0,0 0,0 0,0 0,0 0,0 0,0 0,0 0,0 0,0 0,0 0,0 0,0 0,0 0,0 0,0 0,0 0,0 0,0 0,0 0,0 0,0 0,0 0,0 0,0 0,0 0,0 0,0 0,0 0,0 0,0 0,0 0,0 0,0 0,-231-32,93-4,-38 3,-33 11,-27 13,-19 9,-3 1</inkml:trace>
  <inkml:trace contextRef="#ctx0" brushRef="#br0" timeOffset="157959">1923 9597,'0'0,"0"0,0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0,36 75,-36-75,0 0,0 0,-1 35,1-35,0 0,13 40,-13-40,-2 47,15-1,-15-5,11-4,-10-7,1-7,0-10,0-13,0 9,0-9,0-14,0-8,10-10,-8-11,14-6,1-1,4-1,8 9,-1 7,4 12,5 13,-3 9,0 22,-4 9,-3 11,-8 10,-5 9,-6-3,-9-2,10-9,-9-17,0-9,0-20,0 0,0 0,0-28,0-6</inkml:trace>
  <inkml:trace contextRef="#ctx0" brushRef="#br0" timeOffset="158551">2580 9247,'0'0,"0"0,0 0,0 0,0 0,0 0,0 0,0 0,0 0,0 0,0 0,0 0,0 0,0 0,0 0,0 0,0 0,0 0,0 0,0 0,0 0,0 0,0 0,0 0,0 0,0 0,0 0,0 0,0 0,0 0,0 0,0 0,0 0,0 0,0 0,0 0,0 0,0 0,0 0,0 0,0 0,0 0,0 0,0 0,0 0,0 0,0 0,0 0,0 0,0 0,0 0,0 0,0 0,0 0,0 0,0 0,0 0,0 0,0 0,0 0,0 0,0 0,0 0,0 0,0 0,0 0,26 27,-26-27,0 0,0 0,0 0,20 0,-20 0,0 0,0 0,0 0,0 0,0 0,0 0,0 0,26 0,-26 0,0 0,0 0,0 0,0 0,0 0,0 0,29 0,-29 0,0 0,0 0,0 0,0 0,0 0,26 0,-26 0,0 0,0 0,0 0,0 0,23 0,-23 0,0 0,0 0,0 0,15-2,-15 2,0 0,0 0,10 15,-10-15,0 0,0 18,0-18,0 25,-1 3,-12 4,2-2,1-4,9-3,-12-4,13-1,0-3,-1 1,19-2,6-2,9-3,8-9,0 14,-3-13,-5 10,-8-11,-8 9</inkml:trace>
  <inkml:trace contextRef="#ctx0" brushRef="#br0" timeOffset="163713">10495 13790,'0'0,"0"0,0 0,0 0,0 0,0 0,0 0,0 0,0 0,0 0,194 43,-136-24,-2 0,6 3,113 28,-133-51,2 14,2-14,47 24,5-7,4-7,-1 4,-2-5,-5-9,-1 13,-5-10,2 9,0-12,0 16,5-6,3-2,3 4,2-3,1-2,-2-6,5 14,0-17,5 17,-2-7,5 0,2 0,2 4,2 2,0-2,2 1,2 1,3-2,1-1,2 4,1-4,-2 3,2-2,1 0,2 1,1-3,0 2,-3-4,1 3,-4-1,1-2,-3 5,-8-2,-2 2,-5 2,-7-17,-7 19,-12-9,-8-8,-14 0,-8 1,-10-1,-15 1,-14 0,-7 0,-11 0,10-10,-11-6,15-14,-16-14,12-12,-11-6,0-9,0-1,-1-2,2-4,-11-1,5-3,-6-2,0-4,-1-4,-5 3,0 3,-6 3,-5 4,0 2,0 7,1 6,1 7,1 0,1 3,0 4,3 3,-1 7,4 7,-2 6,6 4,0 6,0-3,0 2,-6 2,-1 0,-5 3,-5 4,-3 1,1 8,-3-10,1 10,-2 1,-5-8,-3 7,-6-8,3 9,-5-16,-2 15,1-12,1 13,3-13,-1 13,5-14,-5 13,-1-12,-3 5,-2 7,0-13,-1 13,3-16,1 17,3-14,0 5,1 1,1-3,2 0,2 0,-2 1,-3-3,2 5,-3-2,1 0,-1 0,0 0,-2 2,3-1,-3 8,1-13,-6 14,1-11,3 11,-3-9,2 8,0 0,0-9,1 10,2-13,-4 12,-2-14,-1 16,0-15,-1 6,-3 8,-2-15,-1 15,-7-16,1 18,-3-17,-1 16,-1-11,-3 11,-1-2,3 1,-1 0,-3 0,5-1,-2 0,2 0,1 11,-1-11,-1 10,0-9,5 11,-2-12,4 13,3-12,-3 7,4-9,-1 2,1 0,1-2,1 1,-3 0,2-1,2 2,1-9,1 9,7-2,2-11,7 13,-1-13,3 12,-2-9,6 9,3 0,2 0,5 1,1 7,1-8,4 11,0-11,3 8,2-8,2 0,2 11,0-12,2 1,-1 0,3 9,1 4,3 8,8 8,-13 7,11 2,-7 3,9 2,0-1,-1 4,1 0,-1-1,0 7,2-1,-1-1,-1 0,1-3,-1-4,0-2,1 0,0 0,11 3,-12 6,9 6,-8 2,10 4,-10-4,9-8,-10-4,11-9,-10-5,0-7,10-5,-11-4,19-6,-4-11,7-14,-5-22</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49:15.494"/>
    </inkml:context>
    <inkml:brush xml:id="br0">
      <inkml:brushProperty name="width" value="0.05292" units="cm"/>
      <inkml:brushProperty name="height" value="0.05292" units="cm"/>
      <inkml:brushProperty name="color" value="#FF0000"/>
    </inkml:brush>
  </inkml:definitions>
  <inkml:trace contextRef="#ctx0" brushRef="#br0">4142 9954,'0'0,"0"0,0 0,0 0,0 0,0 0,251-30,-145 12,8-7,7-5,4 2,7-2,7 2,6 2,10 4,15 13,13 8,9 10,11 10,2 1,2-1,0-6,-3-13,0 11,2-13,4 2,1 9,10-10,2 17,0-17,2 14,-4-13,-4 0,0-2,3 2,5 1,1-3,3 2,2 14,1-2,16 6,-6-1,-3 3,-6 1,-16-3,6 4,-7 2,16 2,10 7,12 7,15 12,9 8,-3 8,3-6,2-12</inkml:trace>
  <inkml:trace contextRef="#ctx0" brushRef="#br0" timeOffset="58649">11225 11782,'0'0,"0"0,0 0,0 0,0 0,0 0,0 0,0 0,0 0,185 89,-125-81,11-9,15 11,17-9,23-1,20 7,20-7,16 1,16-2,15-1,13-14,19 2,20-3,17 3,18 11,14 8,12 21,6 17,-5 18,-19 13,-20 6,-30-2,-41-14</inkml:trace>
</inkml:ink>
</file>

<file path=ppt/ink/ink7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3-04-15T16:55:04.061"/>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4216 12947,'-18'0,"0"18,18 52,0 36,36 17,-1 1,0-18,1 0,-19-54,-17 1,18 0,-1-35,-17 17,18-35,-18 18,18 0,-18-1,0 18,17-17,1 17,-18-17,0 17,18 1,-18-19,17 1,-17-1,0 1,0-18,0 18,0-1,18 19,-18-36,18 35,-18 0,0-17,17 17,1 0,-18-17,17 17,-17-17,0 0,18-1,-18 19,0-36,0 17,0-17,18 35,17-17,-35 0,0-1,18 1,-18 0,17-1,-17 1,0-18,0 18,18-1,-18-17,0 35,0-35,18 18,-1 0,1 17,0 0,-1-17,1 0,-18 17,17-35,1 17,-18-17,18 18,-18-18,17 0,1 18,17-1,18 1,-18 0,18-1,0 1,0-18,18 18,-36-1,0 1,-17-18,0 0,-1 0</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6:14.376"/>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19374 9057,'0'0,"0"0,0 0,0 0,0 0,0 0,0 0,0 0,0 0,0 0,0 0,0 0,0 0,0 0,0 0,0 0,0 0,0 0,0 0,0 0,0 0,0 0,0 0,0 0,0 0,0 0,0 0,0 0,0 0,0 0,0 0,0 0,0 0,0 0,0 0,0 0,0 0,0 0,0 0,0 0,0 0,0 0,0 0,0 0,0 0,0 0,0 0,0 0,0 0,0 0,0 0,0 0,0 0,0 0,0 0,0 0,0 0,0 0,0 0,0 0,0 0,0 0,0 0,0 0,0 0,0 0,0 0,0 0,0 0,0 0,0 0,0 0,0 0,0 0,0 0,0 0,0 0,0 0,0 0,0 0,0 0,0 0,0 0,0 0,0 0,0 0,0 0,0 0,0 0,0 0,14-26,-14 26,0 0,0 0,0 0,0 0,0 0,0 0,0 0,0 0,0 0,0 0,0 0,-11-13,11 13,0 0,0 0,0 0,0 0,0 0,0 0,0 0,0 0,0 0,0 0,-1-11,1 11,0 0,0 0,0 0,0 0,0 0,0 0,0 0,0 0,0 0,-12-12,12 12,0 0,0 0,0 0,0 0,0 0,0 0,0 0,0 0,0-12,0 12,0 0,0 0,0 0,0 0,0 0,0 0,0 0,-13-12,13 12,0 0,0 0,0 0,0 0,0 0,0 0,-1-13,1 13,0 0,0 0,0 0,0 0,0 0,-11-13,11 13,0 0,0 0,0 0,0 0,0-14,0 14,0 0,0 0,0 0,-14-13,14 13,0 0,0 0,0-17,0 17,0 0,-15-19,15 19,-8-19,-1-4,-1 0,10 0,-12-1,12 3,-8-1,8 3,-1 0,-8 1,9 1,-1 0,1 2,-9 0,8 1,1 1,0 0,0-2,0 1,0-2,-8 4,7 0,1-1,0 0,-12 0,12 0,0-1,-8-2,7 0,2-1,-3 1,-7-2,9 3,-1 0,1 0,-9 1,9 3,-1 2,1 9,0-13,0 13,0 0,0-10,0 10,0 0,0 0,1-8,-1 8,0-8,0 8,-1-14,1 1,0-2,-1 0,1-6,0 0,-1-1,1 1,0-1,-1-1,0 0,1 1,-1 0,1-2,-1 2,2-2,6 0,-7 1,-1-1,1 2,11 0,-12 1,2-1,6 2,-7 0,-1 0,1 2,10-1,-11 0,1 4,-1-2,2 2,-1 0,8 0,-9-1,1 0,-2-1,2-1,0 0,0-1,0 1,0-1,-1 3,11 0,-10 1,-1 3,1-3,0 4,-9-1,0 3,-5 1,-3 8,-3 1,1 0,-1-1,-2 21,0-4,-1 5,-1 0,0 3,1 3,0-3,0 2,1 0,4 1,-1-2,1 3,1-4,-1 3,4 0,0-1,-1 1,3-3,-2 0,1-4,2 1,0-3,12-3,-15 1,14-4,-13-1,13-1,-14-1,5-1,-1 0,0 0,-3 1,1 0,-3-1,-1 1,-2-2,0-8,-4 14,1-5,0-1,0 2,-2-1,1-2,-3-7,1 14,0-12,-2 9,1-11,-4 10,0-10,1 1,-1 9,-1-10,2 0,-1 1,0-1,-1 0,-1 0,-2 1,0 0,0-1,2 0,-1 1,0-1,-1 0,0 0,-2 1,0-1,1 0,-2 2,1-1,2-12,-3 11,5 0,0-10,-1 10,3-8,-2 8,0-11,-1 11,3-14,1 14,-2-13,2 14,1-15,-1 14,-1-12,2 12,-1-11,0 11,-2-10,1 10,2-7,1 7,-1 0,2-9,-3 9,4 1,-5-13,1 12,0-9,-4 9,1-8,-1 8,-3-8,1 8,-1-11,1 11,-1-13,0 13,1-11,-1 11,2-12,0 12,-2-10,2 10,2-10,1 10,-1-10,-1 12,-2-13,-3 11,4 0,0-9,4 9,0 0,-1 0,-3 0,-4-6,3 6,-3 0,0 1,3-10,1 9,-2-8,1 8,1-13,-3 13,0-15,3 15,-4-11,1 11,3-14,2 14,1-14,-1 16,3-17,-4 7,1-1,1 9,-1-15,-1 6,2 0,-4 9,-6-16,-6 7,-1-2,3 11,9-12,7 12,-4 0,0-11,-5 11,0-10,2 10,0-8,1 8,-2 1,0-1,0 0,3 0,1 1,3 8,0-9,1 0,-2 13,1-13,0 12,-5-12,0 17,1-17,0 15,1-5,1 1,-2 0,0 0,-2 2,3-2,-1 0,-3 2,3-1,-3 0,2 2,-2-3,3 2,2-1,-3 1,2 0,-1 3,0 1,-2-2,2 4,0-3,0 2,1-1,1 0,-1 2,-2 0,3 0,-2 1,2-1,3-2,0 1,-2 1,0 0,-3 1,0-2,2 3,0-4,1 0,2-1,-1 1,-3-1,0 1,2-1,-2 1,1-1,-1-1,1 0,2-1,-1-1,2-1,-1-1,1-2,0-9,-2 14,0-13,2 11,-1-12,0 12,1-12,-2 13,1-13,4 10,-1-10,0 9,-1-8,2 7,1-8,-2 0,-6 14,1-14,1 14,1-14,2 9,-2-9,-1 11,0-11,-1 9,4-9,-1 9,2-9,-3 8,1-8,-2 10,3-10,-7 1,1 9,4-10,3 0,2 0,0 0,0 0,0 0,0 0,0 0,-2 0,-2 0,2 1,0-2,1-9,1 10,3-13,-3 4,3-2,0-2,-3 1,1-2,-3 2,1-1,1 2,-3-2,3-1,0 0,-3-1,0 1,0 0,-1-2,1 1,-4-2,2 2,0-4,-1 4,0 1,-1-2,0 3,4-2,-5 2,1 2,-2 0,0 0,3-1,-2 0,3-1,1 1,1-2,1 3,-2-2,2 1,0 1,-2-2,0 3,4-1,-4-1,2 1,-1 0,-2-1,2-1,-1 4,-4-3,0 3,3 0,-5 0,6 0,0 10,-2-18,2 7,3 0,-2 1,-3-1,3 0,0-1,-1 1,1-2,1 2,2 0,-3-2,0 1,0 0,0-1,2 3,1-1,0 0,-4-4,-2 0,-2-1,1 1,6 2,-2-1,-2-3,0 0,-1 0,2-2,1 3,1-2,-3 0,2 0,-3 2,1 0,1 0,-7-5,3 2,-2 1,2-1,3 4,0-2,2 2,-3 1,-3 0,1-1,1 1,-4-1,2 0,0 3,-5 0,4 0,-1 3,-1-2,2 0,-3 10,-1-11,-2 11,0 0,-3 1,2-1,5 0,1 0,4 0,-1 0,4 10,0-10,1 9,1-8,-3 10,0-11,-1 14,-2-4,-6 2,-4 1,-2 2,3-1,1 0,-1-1,6-1,-1 2,1-1,1 4,0 0,1 4,4-3,0 1,3-1,2-4,1 0,0-2,4-2,-1 1,2-1,0-1,-3-9,5 13,0-13,2 0,1 8,3-8,1 0,0 0,-1 0,2 0,-2 0,10 0,-12 0,12 0,0 0,-8 0,8 0,0 0,0 0,0 0,0 0,0 0,0 0,0 0,0 0,0 0,0 0,0 0,0 0,0 0,0 0,0 0,0 0,-8 0,8 0,0 0,0 0,0 0,0 0,0 0,0 0,0 0,0 0,0 0,0 0,0 0,0 0,0 0,0 0,0 0,0 0,0 0,0 0,0 0,0 0,0 0,0 0,0-8,0 8,0 0,0 0,0 0,8-8,1 8,4-19,2 3,6-6,4-4,5-4,1-6,-2-2,-5-3,-4 2,-3 3,-6 0,-10 5,7 6,-8 4,1 5,-14 3,-2 5,-9 8,-10 0,-6 13,-4 7,-7 8,0 4,0 6,0 6,3 4,1 4,6 4,0 0,7 0,7-1,8-3,19-2,-1-4,0-2,24-7,3-4,8-7,6-4,7-8,7-5,2-9,5-11,-3-5,2-5,-5-5,-5-4,-6-5,-5-3,-9-1,-7 0,-5-5,-7 1,-10 0,0-1,-1 2,-17 5,-2 3,-1 6,-7 6,-8 6,-7 7,-4 9,-8 1,1 18,-2 1,6 8,1 6,9 4,5 6,5 3,7 1,7 4,14-2,0 1,0-4,15-4,9-7,8-7,8-9,6-20,2 0,1-1,-2-20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6:26.731"/>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6211 8042,'0'0,"0"0,0 0,0 0,0 0,0 0,0 0,0 0,0 0,0 0,0 0,0 0,0 0,0 0,0 0,0 0,0 0,0 0,0 0,0 0,0 0,0 0,0 0,0 0,0 0,0 0,0 0,0 0,0 0,0 0,0 0,0 0,0 0,0 0,0 0,0 0,0 0,0 0,0 0,0 0,0 0,0 0,0 0,0 0,0 0,0 0,0 0,0 0,0 0,0 0,0 0,0 0,0 0,0 0,0 0,0 0,0 0,0 0,0 0,0 0,0 0,0 0,0 0,0 0,0 0,0 0,0 0,0 0,0 0,0 0,0 0,0 0,0 0,0 0,0 0,0 0,0 0,0 0,0 0,0 0,0 0,0 0,0 0,0 0,0 0,0 0,0 0,0 0,0 0,0 0,10 50,-10-50,0 0,0 0,0 0,0 0,0 0,0 0,0 0,0 0,0 0,0 0,0 0,0 0,0 12,0-12,0 0,0 0,0 0,0 0,0 0,0 0,0 0,0 0,0 0,0 0,0 0,0 0,0 0,0 0,0 0,0 0,0 0,0 0,0 0,0 0,0 0,0 0,0 0,-17 13,17-13,0 0,0 0,0 0,0 0,0 0,0 0,0 0,0 0,0 0,-15 0,15 0,0 0,0 0,0 0,0 0,0 0,0 0,0 0,0 0,-19 15,19-15,0 0,0 0,0 0,0 0,0 0,0 0,0 0,-17 0,17 0,-16 11,16-11,0 0,0 0,0 0,0 0,0 0,-16 0,16 0,0 0,0 0,0 0,0 0,-17 0,17 0,0 0,0 0,0 0,-16 0,16 0,0 0,0 0,-19 1,19-1,0 0,-18-16,18 16,-20-9,-2-1,-2 10,1-13,-1 13,0-13,1 13,2-8,-2 8,-2-11,0 11,-3-16,4 8,1-3,-1 1,0-2,1-2,-3-2,2 1,2-1,-3 1,3-1,-2 0,0 0,1 1,-1-2,1-1,-2 0,0-2,2 3,-3-2,1 3,-1 1,0 0,-5 1,0 0,0 3,-1 0,-1 1,0 0,2 10,1-15,-1 15,2-12,-1 12,-1 1,1-1,-7 0,0 1,-1-1,3 0,0 13,3-4,3 2,0-1,0 3,2 1,0 4,-1 0,0 4,0 1,0-4,1 1,-4-1,5-1,2 0,1 2,-2 1,2 1,0 0,1 2,-3 0,1 2,1 3,1 0,0 0,0 4,1 0,1-2,-1 2,-3-2,4-1,3 2,0-3,3 0,0-2,-3 3,1 0,0 1,3 3,-2-2,2 0,-1 2,2-4,0 1,1 0,2-1,9 0,-16-3,16 1,-11 0,11 0,0-4,-1 3,1-2,0 1,-1-1,1 2,0-2,11 1,-2-1,-1 0,-8-1,14 0,-4-2,0 0,-1-1,2 1,1 0,-3-2,3 1,-3-3,1 3,1 0,1-1,-2 0,0-1,1 0,-2 1,3-1,-3 1,1-2,0-1,-3 1,-7-3,11 2,-2 0,-1 0,-1 1,1-1,-8 2,13-3,-13 0,12-1,-12-1,14 2,-15-1,13-2,-12-1,8-3,-8-1,0-8,-1 16,9-8,-8 1,0 1,10 1,-10 0,8 0,-9 1,1-3,7 2,-7-1,0-2,0-8,0 9,0-9,0 0,0 0,0 0,0 0,0 0,0 0,0 0,0 0,0-8,0-5,-17-6,4-4,3-1,-3 1,0-5,0-1,-4-5,0 0,1 0,1 0,-2-1,0-1,3-2,0 0,0-2,2-3,-2 2,5 1,-1-2,-1 0,2 2,-1-4,-2-1,4 2,-1-4,3 2,6 0,-12 0,13 3,0 1,-1-4,1 2,-1 0,1 1,11-1,-2 0,2 2,2 1,1 2,0 2,-2 1,-1 3,-4 2,2 3,0 3,-10 2,13-1,-13 2,8-1,-7 6,-1 2,12 6,-12 8,0 0,1-8,-1 8,0 0,0 0,0 0,-1 14,1 0,-13 8,13 4,-11 1,11 1,-16 3,6 1,1 2,-1-1,-3 1,2 2,0 0,0 2,0-1,0 1,2-1,9-1,-9 1,8-1,1 0,0 0,-1-1,9 0,-8 1,10-2,-3 2,3-6,-2 4,0-2,3 1,-1-1,-1 0,1-2,0 3,-2-5,2 3,0-1,0-3,1 1,1-1,-2-2,0 0,0 0,0-2,-3-3,2 1,0-3,-2-2,2 3,0-1,0-3,1 5,-1-5,-1-1,-8 0,13-3,-13 0,15-1,-7 2,-1-2,2 0,-1-10,-8 13,14-13,-14 0,10 9,-10-9,0 0,0 0,0 0,0 0,0 0,0 0,0 0,0 0,0 0,0 0,0 0,0 0,0 0,0 0,0 0,0 0,-9 10,9-10,0 0,0 0,0 9,0-9,0 10,0-10,8 13,-8-2,9 1,-9 2,15 1,-6-1,-1-3,3-1,3 1,0-1,-2 1,-12-11,0 0,-21 0</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6:34.164"/>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4042 10490,'0'0,"0"0,0 0,0 0,0 0,0 0,0 0,0 0,0 0,0 0,0 0,0 0,0 0,0 0,0 0,0 0,0 0,0 0,0 0,0 0,0 0,0 0,0 0,0 0,0 0,0 0,0 0,0 0,0 0,0 0,0 0,0 0,0 0,0 0,0 0,0 0,0 0,0 0,0 0,0 0,0 0,0 0,0 0,0 0,0 0,0 0,0 0,0 0,0 0,0 0,0 0,0 0,0 0,54 77,-54-77,0 0,0 0,0 0,0 0,0 19,0-19,0 0,0 0,0 0,-1 25,1-25,0 0,0 0,10 25,-10-25,0 0,-1 30,1-30,0 30,11 4,-12 4,8 1,-7 1,12 0,-2 1,-1-1,0 0,-2-1,3 0,-2 1,1 2,1-3,-1 4,1 1,1-1,-2 2,0-3,3-2,-3 1,1-2,1 4,1-1,-1-3,2 3,-1 2,1-1,1 1,2 1,-3 1,0 2,2 4,-2-2,1 1,1 1,0-1,1 3,1-2,0-1,0 0,-2-2,1-2,-2-3,5 1,0-3,-2 2,1 0,-3-6,4 5,-1-3,1 3,1 2,1-1,1 3,3 1,-2-2,0 2,2-2,1 3,0-3,-1 2,-3-1,0-4,-1-1,-1-4,2-2,-2-2,-2 0,3-1,-3-4,-1-2,2 3,-1-2,2-2,0-1,-1 0,4 1,1 0,1 3,-2-2,2-2,0 5,1-6,3 5,-1-2,3 1,1 1,0-1,0-2,-5-4,1 1,-1-3,5 1,0-1,1-3,2-4,0 0,1-2,3-1,-1-10,0 12,2-12,2 14,4-7,4-7,-2 0,5 10,-3-10,1-1,3 1,1 0,1 0,1 0,3 13,0-13,0 14,-1-5,0-1,-1 0,-4 3,-2-1,2 0,-1 4,-1-2,-1-1,-3 3,3-1,-5 0,0-3,0 3,-1 1,3-2,-1 1,1 3,3-3,-3 2,1 2,-1-3,-1 2,-3 1,-1-2,-2 3,-3-2,-2 0,0 2,-1 2,-1-1,0-2,-3 3,0 1,0 3,3 0,-2-2,1 2,2 1,-4 0,3 5,-1-2,-2 1,2 1,-1 0,2-2,0 2,-4-3,0 2,0 0,-3-1,1 2,1-2,-4 3,6 5,-1-2,0 1,-2 0,-4-5,0 2,-2-3,1 3,0 0,0-2,-1 0,-2-2,2 1,-5-4,3 1,-2-1,-1 2,3 0,-4 0,3 1,-4-2,3-1,1 0,-3 0,1 1,-2-1,1-2,-3-2,-2-5,0-1,-3-3,-8-2,11-2,-11-8,1 9,7-9,-8 0,0 0,1 9,-1-9,0 0,0 0,0 0,0 0,8 0,-8 0,0 8,0-8,0 0,0 0,0 0,0 0,0 0,0 0,0 0,0 0,0 0,0 0,0 0,0 0,0 0,0 0,8 0,-8 8,0-8,0 0,0 0,0 0,0 0,0 0,0 0,0 0,0 0,0 0,15 0,-3-8,2 8,-1 0,3 0,-2 0,-2 0,1 10,-2-10,-3 14,-8-14,11 8,-11-8,0 0,0-10,-1-5</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6:39.902"/>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9691 16318,'0'0,"0"0,0 0,0 0,0 0,0 0,0 0,0 0,0 0,0 0,0 0,0 0,0 0,0 0,0 0,0 0,0 0,0 0,0 0,0 0,0 0,0 0,0 0,0 0,0 0,0 0,0 0,0 0,0 0,0 0,0 0,0 0,171 19,-171-19,25 0,4 0,1 10,3 2,1 4,-5-3,-4 0,-5-3,-4-11,1 14,2-14,6 1,6 0,11 0,1 12,8-1,-1 5,-3 4,-2 1,-3-1,-2-5,-1-2,-5-4,1 2,-1-3,0-9,-3 15,-5-15,-1 9,-1-8,0 0,1 0,-1 0,1-8,0-2,-1-3,1-2,-4-1,-1-2,2 0,-4 1,0-3,0-2,-3 1,0 0,1-2,-1-1,0 1,1-1,-2-2,-3-1,2-6,-2 4,0-2,1-1,-12 4,9-4,-9-2,-1 2,0-1,0-3,0 3,1-1,0 1,-1 1,1 0,-15-3,15 4,-17-1,6 1,0 0,-2-2,0 2,-1-1,-2 4,0 2,-3 1,1 1,-3 1,1 1,-1 0,-2 2,1 0,-1 4,-1-2,1 4,-3-1,0 4,1-1,-2 0,3 0,0 0,-3-2,2 6,-1 0,-3-3,3 11,-4-18,-1 8,0 11,-3-18,2 17,-2-15,2 15,-2-15,-3 14,1-12,-6 5,2 9,-1-11,3 10,-1-8,-1 7,4 1,-6 0,4 0,-1 1,0-1,1 11,0-11,4 15,1-5,0 1,2-2,0 6,3-3,2 3,2 3,4-1,-4 3,4-2,2 3,-1 0,3 2,2 1,1 1,3-2,10 1,-11 2,12 1,-1-1,1 0,-1-1,9-1,3 3,-3-1,4 3,-3-1,4 0,2-1,0-3,2 1,-5-6,2 0,0 3,-4-7,2 2,0 2,-2-4,-1 1,3 0,-1 0,-1-1,1 1,1 0,-1 0,-3-2,1 2,2 0,-3-1,0-1,1 0,-10-1,16 0,-7 2,0-1,-9-2,14-1,-13 2,14-2,-15 2,12-2,-11-1,10 3,-10 1,14 3,-5 0,1 1,0-1,-1 4,0-3,1 1,-2-4,0 1,0-3,-9-4,10-9,-10 12,0-12,0 0,0 0,0 0,0 0,8 0,-8 0,9 0,0 0</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6:49.096"/>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9732 16354,'0'0,"0"0,0 0,0 0,0 0,0 0,0 0,0 0,0 0,0 0,0 0,0 0,0 0,0 0,0 0,0 0,0 0,0 0,0 0,0 0,0 0,0 0,0 0,0 0,0 0,0 0,0 0,0 0,0 0,0 0,0 0,0 0,0 0,0 0,0 0,0 0,0 0,0 0,0 0,0 0,0 0,0 0,0 0,0 0,0 0,0 0,0 0,0 0,0 0,0 0,0 0,0 0,0 0,0 0,0 0,0 0,0 0,0 0,0 0,0 0,0 0,0 0,0 0,0 0,0 0,0 0,0 0,0 0,0 0,0 0,0 0,0 0,85 100,-85-100,0 0,-10 36,10-36,1 39,0 0,-10-7,10 3,-1-4,17 1,-1-1,0-4,6 0,-2-4,5 2,2-4,-2-1,2 2,2-7,0 3,-2-1,4-2,4 3,-2-4,3 3,-2-6,3 4,-2-6,4 0,-3-9,-5 9,1-9,-4 0,1 0,0 0,-1 0,-1-13,-2 13,1-13,-2 13,-3-10,0 10,-1-11,-1 2,3-1,0 1,0-1,-2 10,-1-13,-2 13,-2-12,1 2,-1 2,1-1,1 0,-1 9,3-13,2 13,-3-11,1 11,-3-10,0 10,-1-11,1 3,1-2,-2 10,2-15,0 7,0 8,1-16,1 16,-2-16,3 5,1-3,4-3,-5-1,2 0,-1 0,-5 4,0 0,-4 3,-3 1,1-1,0-2,-1-4,1-4,-1-4,0 0,1 0,-3 4,-7 5,12 1,-13 0,1-5,0-4,0-1,0-4,-10 2,10-1,-1 5,-11 2,12 3,-10 0,10 0,-10 0,9-4,-11 3,12 1,-1 0,-8 8,9-3,0 0,0-2,-1-2,1 1,0 2,0-1,-1 1,1-2,0-2,-1-1,1 1,0 1,0 2,0-1,0-1,0 1,-1-3,1-2,9 0,-10 2,1 1,0 1,-1 5,1-3,0 0,0-2,-1-1,-9-1,10 0,-1 0,1 2,0-1,-10 4,10 1,-1 0,1-2,-10 1,10-1,0 2,1 0,-9 3,7-2,-8 0,9 3,-10-2,10 1,-10 0,10 0,-13-1,13 0,-13 2,13 0,-16-3,8 1,0-2,-1 0,-1 0,0 0,-1 1,-2-1,-1-1,0 2,2 2,1-1,-1 3,2-1,-3 0,1 0,1 2,-1 7,2-16,-1 16,0-14,2 14,8-11,-14 11,6-11,0 11,-2-13,0 13,-1-13,-2 13,-1-13,1 13,1-15,2 15,0-12,0 12,-1-12,-1 12,0-15,-3 5,1 1,-1 1,0-2,-2 1,1 0,-2 1,0-3,0 3,1-1,-2-2,3 2,0-1,0-1,-2 1,1 1,0 0,-1-1,1 2,-2-3,0 1,0-3,2 2,1 2,-1 0,1-1,0 0,-1 1,0 1,1-1,0 1,-2 0,-1-3,1-1,-3-1,2 1,0 1,0 3,0 8,2-14,-3 14,-1-16,4 8,-3 1,1 7,-3-13,2 11,-2-9,4 11,2-11,0 11,2-10,-1 10,-3 0,-3-12,0 12,-1-9,2 8,-1-7,0 9,1-1,1-11,1 11,-2 0,-3 0,2 1,-2-12,1 11,-1 0,2 0,0 0,0 0,-1 2,1-2,-1 0,0-1,2 1,-4 0,0 0,-2 0,0 1,2-1,3 0,0-2,1 4,-3-2,2 0,1 0,0 0,0 0,0 0,1 0,4-9,2 9,3 0,-1 0,2 0,1 0,9 0,-12 0,11-8,1 8,0 0,0 0,0 0,0 0,0 0,0 0,-9 0,9 0,0 0,0 0,0 0,0 0,0 0,-8 0,8 0,0 0,0 0,0 0,0 0,0 0,0 0,0 0,-9-8,9 8,0 0,-14 0,14-10,-11 10,11 0,-11-7,11 7,-11 0,10-10,-8 10,9 0,-10-11,10 11,-10 0,10 0,0-8,0 8,-10-1,10 1,-8-10,8 10,-16-10,8 10,-2-12,1 12,9-12,-11 12,11 0,-1-8,1 8,0 0,0 0,-9 0,9 0,0-11,-14 11,6-13,-7 1,-7-9,-18-14,-17-4</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6:48:58.553"/>
    </inkml:context>
    <inkml:brush xml:id="br0">
      <inkml:brushProperty name="width" value="0.05292" units="cm"/>
      <inkml:brushProperty name="height" value="0.05292" units="cm"/>
      <inkml:brushProperty name="color" value="#FF0000"/>
    </inkml:brush>
  </inkml:definitions>
  <inkml:trace contextRef="#ctx0" brushRef="#br0">3423 8793,'0'0,"0"0,0 0,0 0,0 0,0 0,0 0,0 0,-138 89,138-89,-60 42,-9 9,-5 4,-98 122,149-144,11 5,12-1,-2 41,18-2,26 1,14-11,9-10,6-11,2-11,1-8,1-16,3-9,7-25,2-16,-4-15,-2-16,-5-13,-8-9,-13-9,-11-2,-18 0</inkml:trace>
  <inkml:trace contextRef="#ctx0" brushRef="#br0" timeOffset="755.0755">3880 8742,'0'14,"-1"12,1-26,0 0,0 0,-10 36,10-36,0 0,-1 72,1-72,-1 96,-1 17,0 7,11-1,0-13,4-22,1-22,0-15,0-19,-4-10,-10-18,14 0,-6 0,3-36,7-11,4-13,4 3,4 14,0 18,1 25,1 2,2 13,2 11,-2 8,-2 2,-6 1,-8-7,-5-6,-14-10,10-14,-9 0,0-20,1-17,0-14,10-6,3 9,-2 18,-2 16,-10 14,16 10,-2 7,2 11,2 3,-3-3,-6-5,-9-7,-1-6,-10-10,-3 8,-1-8,4-21,5-4,6-13,1-12,0-5,1 0,9 10,-1 15,3 9,1 11,2 10,3 0,0-14</inkml:trace>
  <inkml:trace contextRef="#ctx0" brushRef="#br0" timeOffset="1002.1002">4772 9313,'0'0,"15"25,-15-25,0 0,0 0,0 0,0 0,0 0,0 0,0 0,0 0,0 0,0 0,0 0,8 19,-8-19,0 0,0 0,0 0,0 0,0 0,0 0,0 0,0 0,0 0,0 0,14 35,-14-35,0 0,0 0,0 0,0 0,0 0,0 0,0 0,0 0,0 0,14 36,-14-36,0 0,0 0,0 0,0 0,0 0,0 0,0 0,0 0,11 27,-11-27,0 0,0 0,0 0,0 0,0 0,0 0,0 0,-1 17,1-17,0 0,0 0,0 0,0 0,0 0,0 0,0 0,0 0,0 0,0 0,0 0,0 0,0 0,0 0,0 0,0 0,0 0,-15-12,15 12,0 0,0 0,0 0,-20-30,20 30,0 0,0 0,-19-47,19 47,0 0,-15-61,15 61</inkml:trace>
  <inkml:trace contextRef="#ctx0" brushRef="#br0" timeOffset="1154.1154">4739 8927,'0'0,"0"-13,0 13,0 0,0 0,0 0,0 0,0 0,0 0,0 0,0 0,0 0,0 0,0 0,23-22,-23 22,0 0,0 0,0 0,29-15,-29 15,0 0,0 0,41-14,-41 14,0 0,43-9,-43 9,45 0</inkml:trace>
  <inkml:trace contextRef="#ctx0" brushRef="#br0" timeOffset="1493.1489">5184 8932,'0'0,"0"0,0 0,0 0,0 0,0 0,0 0,0 0,0 0,0 0,0 0,0 0,0 0,0 0,0 0,0 0,-100 94,100-94,0 0,-43 28,43-28,-33 30,18 1,24 3,22-4,18-1,20 1,4-3,3 0,-3 2,-15-3,-9 5,-17 2,-24 0,-20 12,-35 5,-28 4,-28-7,-14-15</inkml:trace>
  <inkml:trace contextRef="#ctx0" brushRef="#br0" timeOffset="2216.2216">3899 10133,'0'0,"0"0,0 0,0 0,0 0,0 0,0 0,0 0,0 0,0 0,0 0,0 0,0 0,0 0,0 0,197-52,-166 43,2 8,3 1,33 0,2 0,-5 19,-9 6,-18 11,-24 10,-16 7,-33 5,-17 3,-12 1,-16 3,-3 0,2-1,12-8,15-9,22-6,30-5,13-5,34 0,27-4,22-7,17-11,6-9,-4 0,-8-2,-19-16,-22-7</inkml:trace>
  <inkml:trace contextRef="#ctx0" brushRef="#br0" timeOffset="2819.2819">4801 10161,'0'0,"0"0,0 0,184-71,-125 54,6 17,1 0,-3 12,-6 13,-10 9,-15 5,-18 3,-15 1,-26-4,-13 0,-13-5,-2-4,7-6,14-7,14-8,20-9,20 13,22-4,21 6,21 6,9 7,4 2,-9 5,-19 3,-27-4,-28 4,-32-2,-31 3,-29-1,-22-5,-15-4,-2-5,11-2,19-4,28-5</inkml:trace>
  <inkml:trace contextRef="#ctx0" brushRef="#br0" timeOffset="7580.758">11801 8475,'0'0,"0"0,0 0,0 0,0 0,0 0,0 0,0 0,92 149,-92-149,17 29,2 6,-8 4,16 38,-14 4,-14 3,-1-2,-19 7,-8 1,-7-8,-4-18,2-19,-3-26,-8-19,-12-21,-8-29,-5-29,12-25</inkml:trace>
  <inkml:trace contextRef="#ctx0" brushRef="#br0" timeOffset="7798.7798">11564 8561,'64'-15,"7"0,-71 15,65-9,65-7,-8 14,-14 2,-16 17,-17 4,-13 0</inkml:trace>
  <inkml:trace contextRef="#ctx0" brushRef="#br0" timeOffset="8292.8292">12368 9102,'0'0,"0"0,0 0,0 0,0 0,0 0,0 0,0 0,0 0,0 0,0 0,0 0,0 0,0 0,0 0,0 0,0 0,0 0,0 0,0 0,0 0,0 0,0 0,0 0,0 0,0 0,0 0,0 0,0 0,0 0,0 0,0 0,0 0,0 0,0 0,0 0,0 0,0 0,0 0,0 0,0 0,0 0,0 0,0 0,0 0,0 0,0 0,0 0,0 0,0 0,0 0,0 0,0 0,0 0,0 0,0 0,0 0,0 0,0 0,0 0,0 0,-73 81,73-81,0 0,-24 55,8 6,15-3,1-12,10-14,18-10,7-22,1 0,-9-14,-8-10,-6-12,-13-15,12-13,-13-12,3-3,-16 5,6 18,0 20,-4 14,12 7,0-2,-7-9</inkml:trace>
  <inkml:trace contextRef="#ctx0" brushRef="#br0" timeOffset="8729.8727">12588 8514,'0'0,"0"0,0 0,0 0,109 90,-109-90,13 61,-14 21,12 24,-12 11,-1-1,0-10,2-23,-2-21,2-25,0-16,0-21,0 0,0-26,19-19,-2-12,10-4,7 6,0 17,6 18,3 20,-7 20,-9 18,-13 18,-14 9,-1-3,1-11,-1-21,1-19,18-19,-1-15,12-14</inkml:trace>
  <inkml:trace contextRef="#ctx0" brushRef="#br0" timeOffset="9427.9427">13212 9144,'0'0,"0"0,0 0,0 0,0 0,0 0,0 0,0 0,0 0,0 0,0 0,0 0,0 0,0 0,0 0,0 0,0 0,0 0,0 0,0 0,0 0,0 0,0 0,0 0,0 0,0 0,0 0,0 0,0 0,0 0,0 0,0 0,0 0,0 0,0 0,0 0,0 0,0 0,0 0,0 0,0 0,0 0,0 0,0 0,0 0,0 0,0 0,0 0,0 0,0 0,0 0,-20 101,20-101,0 0,0 0,12 48,-12-48,0 0,0 40,0-40,-1 30,10-10,-9-11,0-9,0 0,0 0,1-24,21-8,3-17,10-7,12-4,-2 15,-2 20,-4 24,-3 11,-6 23,-12 12,-8 9,-10-2,0-9,14-18,4-16,7-18,8-11</inkml:trace>
  <inkml:trace contextRef="#ctx0" brushRef="#br0" timeOffset="9824.9824">13971 9090,'-18'0,"4"17,14-17,0 0,0 0,0 0,0 0,-16 18,16-18,0 0,0 0,0 0,-31 33,31-33,0 0,0 0,-21 40,21-40,0 0,-16 35,16-35,0 25,0-13,19-12,3-1,1-16,-1 0,-5-3,-3 2,-4 8,0 10,0 0,4 24,5 5,-1 3,1-4,1-11,2-17,2-10,2-14,-2-12,1-12,-3-8</inkml:trace>
  <inkml:trace contextRef="#ctx0" brushRef="#br0" timeOffset="10043.0042">14392 8837,'-1'50,"-11"12,12-62,0 0,0 65,0-65,-15 121,13-9,-8-27,9-38,1-34,-10-26,0-17,-9-14</inkml:trace>
  <inkml:trace contextRef="#ctx0" brushRef="#br0" timeOffset="10907.0906">14049 9022,'0'0,"21"9,-21-9,0 0,0 0,0 0,24 0,-24 0,0 0,0 0,42 0,-42 0,0 0,60-1,-60 1,67-26,3-10,-3-10,-2-7,-6-4,-6 5,-11 11,-15 14,-10 15,-17 12,11 24,-10 15,-1 15,-1 13,-10 8,-2-1,1-4,4-10,0-14,8-16,0-16,0-14,17-1,7-13,7-4,5-6,-2 2,-5 5,0 7,-5 10,2 20,2 7,-2 7,0 0,0-8,4-12,5-14,0 0,2-22,-2 2,-2-4,-3 1,-4-1,-11 4,-5 6,-10 1,0 13,-16-12,-1 13,-7-1,-3 1,2 23,4-2,5-1,16-2,0-2,11-5,10-3,5-9,2-1,-3-1,-6-10,-5 12,-3 0,1 8,6 3,0 3,0-1,1-13,-1 0,0-20,1-5,-2-2,3 6</inkml:trace>
  <inkml:trace contextRef="#ctx0" brushRef="#br0" timeOffset="11288.1287">15556 9166,'0'0,"11"16,-11-16,0 0,0 0,-1 8,1-8,0 0,16 17,-16-17,10 17,0-3,-10-14,0 0,0 0,0 0,0 0,0 0,0 0,0 0,0 0,0 0,0 0,0 0,0 0,0 0,0 0,0 0,0 11,0-11,0 0,0 0,0 0,0 0,0 0,0 0,0 0,0 0,0 0,0 0,0 0,0 0,0 0,0 0,12 0,-12 0,0 0,0 0,0 0,0 0,0 0,0 0,0 0,0 0,0 0,0 0,0 0,0 0,0 0,0 9,0-9,0 0,0 0,0 0,0 0,0 0,0 0,0 0,0 0,0 0,0 0,0 0,0 0,0 0,0 0,0 0,0 0,0 0,0 0,0 0,0 0,0 0,0 0,0 0,0 0,10 0,-10 0,0 0,0 0,0 0,0 0,0 0,0 0,0 0,0 0,0 0,0 0,0-18,0 18,0 0,0 0,0 0,0 0,0 0,0 0,0 0,0 0,0 0,10-11,-10 11,0 0,0 0,0 0,0 0,0 0,0 0,0 0,0 0,0-11,0 11,0 0,0 0,0 0,0 0,0 0,0 0,0 0,0-10,0 10,0 0,0 0,0 0,0 0,0 0,0 0,11-11,-11 11,0 0,0 0,0 0,0 0,0 0,0 0,0 0,0 0,0 0,0 0,0 0,11-14,-11 14,0 0,0 0,0 0,13 0,-13 0,0 0,0 0,20 0,-20 0,0 0,30-1,-30 1,38 0,9 18,2-3,-6-1,-9 0,-7 0,-5 5,-4 6,-3 8,3 2,4 0,5-8,6-16,-5-11</inkml:trace>
  <inkml:trace contextRef="#ctx0" brushRef="#br0" timeOffset="12130.2129">13002 9923,'0'0,"0"0,0 0,0 0,0 0,0 0,0 0,0 0,0 0,0 0,246-48,-216 48,-1 0,-2-1,22 17,-6 4,-10 6,-11 0,-22-1,0 0,-33-1,-19 4,-13-2,-2 1,14-9,19-6,18-12,16 8,28-9,15 0,22 16,18 2,1 5,-5 6,-15 6,-28 9,-29 3,-30 4,-29 0,-20-4,-15-6,-5-10,5-10,13-10,22-10,23 0,29-22,27-3,25-6</inkml:trace>
  <inkml:trace contextRef="#ctx0" brushRef="#br0" timeOffset="12495.2494">14118 10210,'0'0,"0"0,0 0,0 0,0 0,0 0,0 0,0 0,0 0,0 0,0 0,0 0,0 0,0 0,0 0,0 0,0 0,0 0,-180-14,180 14,-98 68,8 14,23-2,37 0,50-6,43 3,36-3,23-8,4-22,-16-24,-21-21,-28-15,-22-21,-19-24,-19-36,-33-28</inkml:trace>
  <inkml:trace contextRef="#ctx0" brushRef="#br0" timeOffset="13413.3412">6629 12082,'0'0,"0"0,0 0,0 0,0 0,0 0,0 0,0 0,0 0,0 0,0 0,0 0,0 0,0 0,0 0,0 0,0 0,0 0,0 0,0 0,0 0,0 0,14 112,-14-112,0 0,-13 35,13-35,-18 78,-8 15,-6 19,-7 15,-4-4,7-5,10-20,6-29,11-23,8-23,1-14,0-9,19 0,9 0,14 0,17 11,3 10,5 12,-5 4,-7 4,-9-8,-12-6,-12-7,-3-20,1 0,3-32,5-18,0-14</inkml:trace>
  <inkml:trace contextRef="#ctx0" brushRef="#br0" timeOffset="13605.3604">7192 12990,'-1'24,"1"14,0-38,0 0,0 0,-12 39,12-39,0 0,-15 77,15-77,-23 80,-2-17,9-24,4-39,13-49</inkml:trace>
  <inkml:trace contextRef="#ctx0" brushRef="#br0" timeOffset="13815.3814">7080 12572,'0'0,"0"0,0 0,0 0,0 0,0 0,0 0,0 0,0 0,0 0,0 0,0 0,0 0,0 0,0 0,0 0,0 0,0 0,0 0,0 0,0 0,0 0,0 0,0 0,0 0,0 0,0 0,0 0,0 0,0 0,0 0,0 0,0 0,0 0,0 0,0 0,0 0,0 0,0 0,0 0,0 0,0 0,0 0,0 0,0 0,0 0,0 0,0 0,0 0,0 0,0 0,0 0,56-32,-56 32,0 0,0 0,0 0,18 14,-18-14,0 0,0 0,23 22,-23-22,0 0,23 27</inkml:trace>
  <inkml:trace contextRef="#ctx0" brushRef="#br0" timeOffset="14284.4283">7437 13106,'0'30,"-12"3,12-33,0 0,0 0,0 33,0-33,0 0,-21 56,21-56,-18 47,6-19,2-11,10-17,-8 0,8 0,-8 0,8-14,0-12,1-11,12-21,13-10,7-6,2 9,-1 15,-5 19,-2 19,-2 12,0 21,-4 9,-3 11,-7 7,-12-3,0-4,1-3,-1-12,0-6,14-10,3-10,3-20,1-13,-1-9,1-1</inkml:trace>
  <inkml:trace contextRef="#ctx0" brushRef="#br0" timeOffset="15779.5778">6716 12764,'0'0,"0"0,0 0,0 0,0 0,0 0,0 0,0 0,0 0,0 0,0 0,0 0,0 0,0 0,0 0,0 0,0 0,0 0,0 0,0 0,0 0,0 0,0 0,0 0,0 0,0 0,0 0,0 0,0 0,0 0,0 0,0 0,0 0,0 0,0 0,0 0,0 0,0 0,0 0,0 0,0 0,0 0,0 0,0 0,0 0,58 133,-15-59,8 2,9-4,-1-18,-4-16,-5-11,-8-12,-9-15,-7-11,-10-13,-15-7,-1-9,1-2</inkml:trace>
  <inkml:trace contextRef="#ctx0" brushRef="#br0" timeOffset="16034.6033">7125 12722,'0'0,"0"0,0 0,0 0,0 0,0 0,0 0,0 0,0 0,0 0,0 0,0 0,0 0,27 110,-27-110,-33 113,-11 30,-17 27,-11 16,7-4,17-21,19-41,12-48,4-42</inkml:trace>
  <inkml:trace contextRef="#ctx0" brushRef="#br0" timeOffset="17170.7169">8190 12692,'0'0,"0"0,0 0,0 0,0 0,0 0,0 0,0 0,0 0,0 0,0 0,0 0,0 0,0 0,0 0,0 0,0 0,0 0,0 0,0 0,0 0,0 0,0 0,0 0,0 0,0 0,0 0,0 0,0 0,0 0,0 0,0 0,0 0,0 0,0 0,0 0,0 0,0 0,0 0,0 0,0 0,0 0,0 0,0 0,0 0,-185 84,142-63,12-3,10-5,10 2,11 3,15 8,11 9,9 5,10 6,0 3,5 6,-10-3,-11-6,-12-5,-17-3,-34 7,-14 5,-16-1,5-11,13-14,20-14,14-10,12 0,12-18,18-4,21-8,21-4,15-5,10-4,6-3,-5-1,-11 1,-16 1,-15 5,-17 6,-15 5,-14 5,-10 3,-17 1,-15 6,-13 13,-11 2,2 39,4 17,19 16,19 10,11-2,26-12,6-16,7-19,4-15,-1-19,-1 0,-5-22,-7-15,-8-8</inkml:trace>
  <inkml:trace contextRef="#ctx0" brushRef="#br0" timeOffset="17490.7489">9024 13284,'18'28,"5"8,-23-36,0 0,33 35,-33-35,58 65,15-9,7-19,2-23,-1-14,-6-31,-7-5,-8-7,-16-7,-10-1</inkml:trace>
  <inkml:trace contextRef="#ctx0" brushRef="#br0" timeOffset="17901.79">9691 12884,'0'0,"0"0,0 0,0 0,0 0,0 0,0 0,0 0,0 0,0 0,0 0,0 0,0 0,51 99,-51-99,0 104,-11-75,-12 9,-7 8,-33 44,-21 24,-22 24,-13 22,-1 28,2 19,5 7</inkml:trace>
  <inkml:trace contextRef="#ctx0" brushRef="#br0" timeOffset="19365.9364">7652 13780,'0'0,"0"0,0 0,0 0,0 0,0 0,0 0,0 0,0 0,0 0,0 0,0 0,0 0,0 0,0 0,0 0,0 0,0 0,0 0,173 0,-173 0,24 0,-1 0,19 0,-9 0,-8 12,-11 10,-14 19,3 26,-41 24,-7 15,-11 4,-2-5,3-7,9-16,3-18,11-15,11-16,8-14,13-7,19-2,16 5,24 10,11 4,4-1,-4-1,-10-9,-9-18,-12 1,-13-34,-12-15,-4-15</inkml:trace>
  <inkml:trace contextRef="#ctx0" brushRef="#br0" timeOffset="19559.9558">8406 13901,'1'42,"0"18,-1-60,0 0,-11 76,11-76,-15 162,-4 49,6 46,22 32</inkml:trace>
  <inkml:trace contextRef="#ctx0" brushRef="#br0" timeOffset="26961.6959">13252 12350,'0'0,"0"0,0 0,0 0,0 0,0 0,-12 110,2-61,10-49,-39 148,26-96,13-4,-9 6,9 41,-1-8,1-4,-13-8,-4-4,-8-7,2-15,7-19,16-15,-11-15,11-9,0-27,-10-25,10-30,0-21,26-13,10-5,10-2,14 9,7 14,2 22,5 22</inkml:trace>
  <inkml:trace contextRef="#ctx0" brushRef="#br0" timeOffset="27322.732">13860 12294,'0'23,"0"7,0-30,0 0,0 0,-8 28,8-28,0 0,-31 57,31-57,-64 57,-27-2,-16-1,-6-8,5-3,18-10,25-9,28-7,23-17,14 0,29-2,13 2,18-9,10 7,7 11,1 8,-1 6,-6 8,-9 3,-11 2,-9 0,-10 0,-7-3,-9-3,-2-6,-4-10,0-14,4-21</inkml:trace>
  <inkml:trace contextRef="#ctx0" brushRef="#br0" timeOffset="27859.7857">13937 12717,'0'13,"14"8,-14-21,0 0,0 0,0 0,11 23,-11-23,0 0,0 0,22 47,-22-47,0 0,31 54,-31-54,38 57,10-4,3-8,1-10,-2-16,-4-19,-5 0,-6-18,-9-11,-7-8,-3-4,-7 4,-8 12,8 14,-9 11,-2 21,-13 17,-9 22,-9 19,-11 8,-7 1,-3 1,3-9,10-12,15-24,26-20,0-24,36-29,3-17,14-22,6-16</inkml:trace>
  <inkml:trace contextRef="#ctx0" brushRef="#br0" timeOffset="28614.8612">14780 12747,'0'-11,"0"3,0 8,0 0,0 0,0 0,0 0,0 0,0 0,-14-9,14 9,0 0,0 0,0 0,0 0,0 0,-18-19,18 19,0 0,0 0,0 0,0 0,-28-13,28 13,0 0,0 0,0 0,-33 0,33 0,0 0,0 0,-38 9,38-9,0 0,-37 33,37-33,-31 46,8 7,12-10,11-10,12-9,4-14,9-11,5 1,2-17,5-7,4-8,-7-2,-5 7,-10 11,-10 16,-1 11,-8 12,9 7,-9 1,0-5,0-9,-1-9,13-8,4 0,5-23,2-4,1-8,2-4,-2 2,-5 8,-5 11,-7 18,2 0,-9 19,12 10,-12 7,0 6,-1-2,1-7,-1-7,1-14,0-12,0 0,0-21,24-16,6-15,5-4,2 8,1 16,5 19,1 13,4 24,-1 8,1 16,-8 10,-5 4,-4-1,-6-2,-12-5,-14-8,-22-5</inkml:trace>
  <inkml:trace contextRef="#ctx0" brushRef="#br0" timeOffset="29247.9245">13479 14248,'0'0,"0"0,0 0,0 0,0 0,0 0,0 0,0 0,0 0,0 0,0 0,0 0,0 0,0 0,0 0,0 0,0 0,0 0,0 0,178-43,-178 43,29-22,3 0,-1 0,33-20,8 4,4 9,4 9,-1 11,-5 8,-9 17,-14 5,-15 6,-17 10,-18 13,-42 18,-15 20,-19 11,-7-2,6-6,13-15,17-20,17-18,22-16,19-12,18-10,19-1,15 1,12-1,8-21,3 2,-3-3,-9-2,-18-2,-20 2</inkml:trace>
  <inkml:trace contextRef="#ctx0" brushRef="#br0" timeOffset="29889.9887">14994 13844,'38'-8,"3"-4,-41 12,0 0,41-9,-41 9,84-17,0 4,-4 12,-9-8,-13 9,-14 0,-18 17,-12 0,-14 6,0 4,-24 12,-5 9,-11 7,-8 6,-1 2,0-2,3 0,0-1,4 1,2 0,6 0,3-1,12-2,9-1,11-3,29-8,13-4,23-6,24-4,18-3,20-4,11 2,8-5,0-3,-9 0,-18 1</inkml:trace>
  <inkml:trace contextRef="#ctx0" brushRef="#br0" timeOffset="38031.8028">19420 10119,'0'0,"0"0,0 0,0 0,0 0,0 0,0 0,0 0,0 0,0 0,0 0,0 0,64 94,-64-94,0 0,0 0,12 24,-12-24,0 0,15 27,-15-27,10 30,12 31,-7 10,-6 11,-3 14,-10 15,-3 16,2 0,2-8,9-16,-9-26,1-22,1-21,0-16,1-18,-8 0,-1-28,-3-25,2-22,4-21,10-12,0-3,1 1,18 5,-4 4,7 7,0 7,3 4,1 6,5 1,8 6,8 6,8 13,7 15,8 21,0 24,-4 25,-11 28,-15 26,-22 14,-15 8,-13 3,-18-6,-15-2,-14-5,-24-5,-19-6,-16-7,-10-10,4-13,14-20,32-29,36-34,37-29,44-17,25-2,19 4</inkml:trace>
  <inkml:trace contextRef="#ctx0" brushRef="#br0" timeOffset="38458.8455">20405 10674,'0'0,"0"0,0 0,0 0,-135 97,135-97,-31 39,11-2,10-5,9-11,21-6,3-15,4-1,4-10,0-9,-2-1,-8 5,-5 6,-7 10,-10 29,-1 13,0 18,-1 4,0-5,10-13,3-20,7-26,5-21,4-28,-1-23,3-15</inkml:trace>
  <inkml:trace contextRef="#ctx0" brushRef="#br0" timeOffset="38734.8731">20757 10131,'0'9,"-1"12,1-21,0 0,0 0,-1 26,1-26,0 0,-3 64,3-64,-12 88,6 27,-9 18,10 10,-1-3,0-21,3-33,2-38,0-37,2-30,13-23,1-13,4-14,2-7</inkml:trace>
  <inkml:trace contextRef="#ctx0" brushRef="#br0" timeOffset="39002.8998">21055 10197,'-1'27,"-1"14,2-41,0 0,-1 48,1-48,-4 102,-2 21,2 8,-1 0,0-14,2-17,1-30,0-27,2-25,0-18,1-27,0-13,20-13</inkml:trace>
  <inkml:trace contextRef="#ctx0" brushRef="#br0" timeOffset="39206.9203">21282 10769,'0'35,"-1"1,1-36,0 0,0 0,-1 34,1-34,0 0,-3 62,3-62,-10 53,9-19,-16-23,4-22,-1-21,3-18</inkml:trace>
  <inkml:trace contextRef="#ctx0" brushRef="#br0" timeOffset="39401.9398">21274 10369,'0'0,"10"0,-10 0,0 0,0 0,0 0,0 0,0 0,0 0,0 0,9 0,-9 0,0 0,0 0,0 0,0 0,0 0,0 0,15 12,-15-12,0 0,0 0,0 0,0 0,0 0,17 0,-17 0,0 0,0 0,0 0,0 0,15 13,-15-13,0 0,0 0,0 0,18 13,-18-13,0 0,0 0,16 17,-16-17,0 0,18 31,-18-31</inkml:trace>
  <inkml:trace contextRef="#ctx0" brushRef="#br0" timeOffset="39750.9747">21503 10802,'-1'26,"0"-4,1-3,-2 22,1-9,7-7,-6-7,0-10,0-8,0 0,9-20,-7-10,19-14,4-13,5 0,7 1,0 8,2 11,1 15,3 22,0 0,-2 32,-6 11,-7 7,-7 5,-8 1,-3-6,-11-1,13-9,-13-7,9-11</inkml:trace>
  <inkml:trace contextRef="#ctx0" brushRef="#br0" timeOffset="40474.047">20606 11664,'0'0,"0"0,0 0,0 0,0 0,0 0,0 0,0 0,0 0,0 0,0 0,0 0,0 0,0 0,0 0,290-103,-257 92,1 11,-4-10,28 9,-11 3,-11 19,-14 11,-23 14,-1 8,-34 12,-10 0,-11 2,-9 0,-4-2,4-7,6-6,14-11,14-13,17-11,14-10,31-8,23 0,22-9,17-8,7-9,-3 1,-8-2,-14 6,-15 2,-16-2,-14-4</inkml:trace>
  <inkml:trace contextRef="#ctx0" brushRef="#br0" timeOffset="41167.1163">21357 11497,'0'0,"0"0,0 0,0 0,0 0,0 0,0 0,0 0,0 0,0 0,0 0,0 0,0 0,0 0,0 0,0 0,0 0,0 0,0 0,0 0,0 0,0 0,0 0,0 0,0 0,0 0,164-21,-164 21,53-11,9-3,3-1,-1 4,-3 11,-9-1,-11 2,-13 13,-16 4,-13 8,-25 5,-17 8,-17 1,-4-1,4-6,18-9,20-12,22-12,16 9,21-10,15 1,10 0,6 0,3 0,-8 0,-10 0,-15 10,-12 1,-15 5,-12 3,-17 7,-17 5,-21 5,-20 4,-5-3,2-4,14-5,18-10,18-7,11-11,5 0,13-14</inkml:trace>
  <inkml:trace contextRef="#ctx0" brushRef="#br0" timeOffset="44819.4815">16053 14943,'0'0,"0"0,0 0,0 0,0 0,0 0,0 0,0 0,0 0,0 0,0 0,0 0,0 0,0 0,0 0,0 0,0 0,0 0,0 0,0 0,0 0,0 0,0 0,0 0,0 0,0 0,0 0,0 0,0 0,0 0,0 0,0 0,0 0,0 0,0 0,0 0,0 0,0 0,0 0,0 0,0 0,0 0,0 0,0 0,0 0,0 0,-3 118,3-118,0 0,0 0,0 0,0 0,0 11,0-11,0 0,0 0,0 0,0 12,0-12,0 0,0 0,1 13,-1-13,0 0,-1 27,1 3,-11 2,-15 3,-18-1,-32-2,-30-8,-41-13,-37-9,-36-19,-17-6,-3-7,16-12</inkml:trace>
  <inkml:trace contextRef="#ctx0" brushRef="#br0" timeOffset="58527.8522">12543 12664,'0'0,"0"0,0 0,0 0,0 0,0 0,0 0,0 0,0 0,0 0,0 0,0 0,0 0,0 0,0 0,0 0,0 0,0 0,0 0,0 0,0 0,0 0,0 0,0 0,0 0,0 0,0 0,0 0,0 0,0 0,0 0,0 0,0 0,0 0,-167-46,167 46,-20-14,-7-2,-26-19,-12-9,-14-5,-12-7,-7 2,-11 1,-6-1,-5 0,-2-1,-3-1,1-4,-3 0,-22-18,-5-1,-9-5,-4-3,8 8,-5-3,2 0,-3 2,1-1,0 1,-2-2,-3-3,-2 2,-1-2,-3 0,-1 6,-2-3,1-1,0 4,-1 0,0 4,2 2,5 5,10 7,7 4,13 6,12 2,9 4,8 3,3 0,-2 3,2-1,1 3,12 3,12 5</inkml:trace>
  <inkml:trace contextRef="#ctx0" brushRef="#br0" timeOffset="60119.0113">16253 12727,'0'0,"0"0,0 0,0 0,0 0,0 0,0 0,0 0,0 0,0 0,225 8,7-41,-187 22,5-4,1 1,50-13,6-6,1 3,1-4,5 1,0-1,2-5,4-6,3-9,0-8,4-1,6-9,-5 5,-1 0,-6 3,-6 5,-3 2,-6 8,-11 5,-9 1,-10 4,-15 4,-11 5,-17-3,-9-1,-10-6,-13-4,14-2</inkml:trace>
  <inkml:trace contextRef="#ctx0" brushRef="#br0" timeOffset="61710.1704">19118 11024,'0'0,"0"0,0 0,0 0,0 0,0 0,0 0,0 0,0 0,0 0,0 0,0 0,0 0,0 0,0 0,0 0,0 0,0 0,0 0,0 0,0 0,-182 65,146-65,-10 13,-8-13,-6 14,-6-5,0 3,-4 1,-3 3,-4-1,-4 2,-1 0,-1-3,-3 1,-134 23,175-37,-4 8,0-9,-49 15,-2-6,1 1,-6 1,-2-9,-5 14,0-14,-6 14,0-14,-7 15,-4-16,-3 0,-4 2,-3-2,-5 2,1 7,1-7,-2 13,2-2,-3 2,0 4,-1-3,2 0,-4-3,0 0,0-1,-2-11,-1 14,-1-15,-4 1,-4 0,4-8,-3-2,1-6,-2-3,-2 1,3-5,2 0,2-4,-1-2,0-3,0-2,0-7,-3-4,0-8,-1-2,-2-5,1-1,6 0,-6-4,5-2,3 1,-3-6,3 1,0-5,-1-2,2-3,-1-2,0-3,-4-1,4 1,-3 3,1-3,0 2,-3 0,-2 1,0 3,-2 3,0 1,5 4,-5 1,3 5,0 3,-2 1,0 4,2 2,2 7,4 4,6 9,8 5,4 5,7 5,4 6,0 1,1 1,5 2,3 1,6 8,6 0,6 0,10 0,6 1,10 14,8 8,5 2,5 7,5 0</inkml:trace>
  <inkml:trace contextRef="#ctx0" brushRef="#br0" timeOffset="97321.7312">7462 15784,'0'0,"0"0,0 0,0 0,0 0,0 0,0 0,0 0,168 0,-168 0,73-9,10 9,5-11,7 9,5 2,0 0,-1-8,0 8,0-12,-3 1,1-1,1-3,-1-5,-1-3,1-11,6-9,7-14,3-13,2-18,-4-15,-7-7,-6-8,-5-5,-5-11,-7-11,-7-14,-3-10,-13-9,-7-4,-14 6,-13 6,-23 14,1 6,-29 12,-6 2,-11 3,-12-2,-9 1,-12-1,-11 5,-13 5,-8 16,-9 13,-14 15,-7 17,-8 10,-8 15,-4 7,-2 10,-10 6,-1 16,-11-9,-274 55,355-36,6 2,-1 4,-95 14,6 7,6 2,-2 6,7 3,0 8,-1 5,4 10,0 7,2 9,-2 10,4 6,4 5,7 6,10 3,14 1,14 2,20-4,14 3,19 0,22 6,10 0,15 4,24 8,-1-1,12 2,18-1,16-6,21-6,16-4,17-4,7-9,12 3,11-11,9-4,13-1,3-14,6-3,2-5,-2-9,-1-2,3-6,-2-1,-2-10,-1-1,-12-13,-10 0,-6-3,-5-6,-4-4,3-6,1-14,9 3</inkml:trace>
  <inkml:trace contextRef="#ctx0" brushRef="#br0" timeOffset="99344.9334">12271 10854,'0'0,"0"0,0 0,0 0,0 0,0 0,184 107,98-28,-222-80,1-1,0 2,58-1,-1 11,-4 4,-4 1,-3 1,5-4,-1-13,6 0,4-1,8-21,5-1,4-2,4-1,-1 1,0-3,-1-1,2-5,-4-1,7-11,2-2,-3-7,-2-2,-8 3,-6-1,-2-2,-4-1,-1-2,-5-5,-5-4,-5-3,-10 1,-9-2,-10-3,-9-3,-14-7,-11-10,-14-11,-16-11,-11-9,-30-5,-9-6,-15-2,-11-4,-16 2,-12-3,-11 2,-12 4,-8 5,-9 6,-3 10,-11 11,-8 8,-4 14,-16 5,-3 10,-6 6,-4 9,-3 8,-6 9,0 10,-2 11,-2 8,0 12,-1 0,5 27,0-2,4 12,5 5,8 8,8 5,2 4,5 9,8 6,8 4,9 9,11 4,7 8,10 5,11 8,9 5,10 4,2 1,10 1,9-2,6-3,13-4,1-9,7-8,10-9,3-9,10-8,8-8,1-2,8-2,9 4,3 3,13 3,2 5,6 7,4 3,3-1,7 4,-3-8,7-4,1 0,5-5,8-3,1-6,0-12,0-7,2-8,1-12,4-9,-4-14,5-1,0-15,2-10,1-6,0-4,-4 2,1 9,0 4</inkml:trace>
  <inkml:trace contextRef="#ctx0" brushRef="#br0" timeOffset="117308.7297">6399 12594,'0'0,"0"0,0 0,0 0,0 0,0 0,0 0,0 0,0 0,0 0,0 0,0 0,0 0,0 0,0 0,0 0,0 0,0 0,0 0,0 0,0 0,0 0,0 0,0 0,0 0,0 0,0 0,0 0,0 0,0 0,0 0,0 0,0 0,0 0,0 0,0 0,0 0,0 0,0 0,0 0,0 0,0 0,0 0,0 0,0 0</inkml:trace>
  <inkml:trace contextRef="#ctx0" brushRef="#br0" timeOffset="151750.1735">3198 9202,'0'0,"0"0,0 0,0 0,0 0,0 0,0 0,0 0,133 91,-133-91</inkml:trace>
  <inkml:trace contextRef="#ctx0" brushRef="#br0" timeOffset="154211.4196">4530 8802,'0'0,"0"0,0 0,0 0,0 0,0 0,0 0,0 0,0 0,0 0,0 0,0 0,0 0,0 0,0 0,0 0,0 0,0 0,0 0,0 0,0 0,0 0,0 0,0 0,0 0,0 0,0 0,0 0,0 0,0 0,0 0,0 0,0 0,0 0,0 0,0 0,0 0,0 0,0 0,0 0,0 0,0 0,0 0,0 0,0 0,0 0,0 0,0 0,0 0,0 0,0 0,0 0,0 0,0 0,0 0,0 0,0 0,0 0,0 0,0 0,0 0,0 0,0 0,0 0,0 0</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6:56.817"/>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8492 14068,'0'0,"0"0,0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0,29 3,-29-3,0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0,0-10,0 10,0 0,0 0,0 0,0 0,0 0,0 0,0 0,0 0,0 0,0 0,0 0,0 0,0 0,0 0,0 0,0 0,0 0,0 0,0 0,0 0,0 0,0 0,0 0,0 0,0 0,-12-17,12 17,0 0,0 0,0 0,0 0,0 0,0 0,0 0,0 0,0 0,0 0,0-11,0 11,0 0,0 0,0 0,0 0,0 0,0 0,0 0,0 0,0 0,-13-9,13 9,0 0,0 0,0 0,0 0,0 0,0 0,0 0,0 0,0-9,0 9,0 0,0 0,0 0,0 0,0 0,0 0,0 0,-11-10,11 10,0-11,0 11,0 0,0 0,0 0,0 0,0 0,-18-12,18 12,0 0,0 0,0 0,0 0,-10-17,10 17,0 0,0 0,0 0,-15-20,15 20,0 0,0 0,-14-22,14 22,0 0,-16-26,16 26,-15-27,-2-1,5 2,-2 5,3-1,0 2,-1 0,0-3,2 1,-1-1,3 0,9 3,-12 0,11 2,0 2,2 3,-2-1,0 0,13-1,5-2,3-5,0 1,1-2,-1 2,-1 6,-1-1,-3 4,2-3,0-2,1 2,3-5,0-2,3 1,1-4,-4 2,1 3,-4 1,3 1,2 0,0 2,1-3,0 1,0 1,0 2,-5-2,-1 4,-2 1,-4 3,-1 2,-1 7,0-14,-1 14,0-13,0 13,-1-14,3 14,-1-15,4 6,0-1,1-1,-1-1,-2 3,0-1,0-1,-1 3,1-1,0-2,-1-1,0-3,1-2,-2-4,6-11,-2-4,3-7,-3-3,-2 5,-1 5,-1 2,1 5,-4 2,-8-1,12-5,-12-3,15 0,-3-1,1 2,-1 1,2 1,-4-4,1 1,3 1,0-3,1 2,-1-2,2 2,-3 3,4 4,0 0,4 2,-1-1,-2-1,0 0,-1 7,0 0,1 3,-1 2,-2 3,0 0,3-1,7 2,5-1,6 4,4 11,-1-13,-1 11,-5 0,-4 1,0 0,2 14,1 0,3 1,-4 2,-4-1,-1 1,-4 0,-2 2,0 1,-2 1,-1 5,-2-1,-6 2,0 0,-9-2,16 1,-16 0,11-3,-11 2,0 1,7-1,-7 0,0 1,0-2,-1 4,-7 1,8-1,-9 1,9-5,-18 0,18-3,-15 0,4-1,2-1,-2-1,-2 2,-1 0,-3 3,1-3,0-2,1-1,-5 0,2-3,-2 0,-3-2,1-1,-2-2,-2 0,1-9,1 16,4-7,0-2,-2 3,3-2,-2-8,-2 16,2-16,0 13,0-5,1-8,2 13,-2-13,1 14,2-14,-3 13,2-13,-2 13,0-13,-1 14,1-6,0-8,-1 17,-2-9,-1 1,2-2,-1-7,3 17,-1-9,1 1,0 2,1 0,-1-2,2 0,2 0,1 0,4-9,1 13,-1-13,2 13,-3-5,0-8,-1 16,0-7,2 0,0 0,-4 0,3 2,-1 1,-1 2,-2 2,2-2,1-1,2-1,11 0,-12 0,12-2,-14 4,14 1,-10-2,9 5,-10-1,11-1,-11 2,11 0,-8 0,7-1,1 2,0 1,-1 1,10 2,-10 0,16-1,-6-1,2-1,2 1,-2 0,3-1,-1-2,0 0,3-2,-1 1,1-2,-4-1,2-3,-1 1,1 0,-2-2,2 0,-2-1,1 0,1-1,-1-9,2 14,-3-13,-1 11,1-11,-2 11,1-11,-2 8,1-8,-10 9,15-9,-6 8,-1-8,-8 0,15 10,-15-10,13-1,-13 12,9-11,-9 0,0 0,0 0,0 0,0 0,0 0,0 0,0 0,0 0,0 0,0 0,0 0,0 0,0 0,0 0,0 0,0 0,0 0,0 0,0 0,0 0,0 0,0 0,0 0,0 0,0 0,0 0,0 0,0 0,0 0,0 0,0 0,0 0,0 0,0 0,0 0,0 0,0 0,0 0,0 0,0 0,0 0,0 0,0 0,0 0,0 0,0 0,0 0,0 0,-20-8</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7:08.264"/>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9311 13490,'0'0,"0"0,0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0,23 40,-23-40,0 0,0 0,0 0,0 0,0 0,0 0,0 0,0 0,0 0,0 0,0 0,0 0,0 0,0 0,0 0,0 0,0 0,0 0,0 0,0 0,0 0,0 0,0 0,0 0,0 0,0 0,0 0,0 0,0 0,0 0,0 0,0 0,0 0,0 0,0 11,0-11,0 0,0 0,0 0,0 0,0 0,0 0,0 0,0 0,0 9,0-9,0 0,0 0,0 0,0 0,0 0,0 0,0 0,0 10,0-10,0 13,0-13,0 0,0 0,0 0,0 0,0 0,8 16,-8-16,0 0,0 0,0 0,0 0,10 13,-10-13,0 0,0 0,0 0,12 17,-12-17,0 0,0 0,15 16,-15-16,0 0,12 16,-12-16,15 17,-1 0,2 3,2 2,-2-1,1 2,0 0,2 1,4 1,1 1,-1 0,1-2,0 1,-1 2,2-1,-2-1,1 0,-2-1,-2-3,2 1,0 1,0-1,0 2,2-3,1 1,-3-1,1-2,-2 5,5-4,-1 4,3-6,-1 1,5 0,0 0,2 1,0 1,1 0,1-3,1-3,3-1,1-5,1 2,1-1,-2-1,1 0,-2 0,2-1,-3 2,0-1,-3 0,0-1,-3 2,-3-11,1 16,-2-14,3 12,-2-4,0 0,2 2,-3-3,3 3,0 0,-1 2,1 2,1 2,-2-1,-1 2,3 2,-2 2,2 1,-2 0,1 2,3 4,-1 0,-1 2,2 0,-5-1,4 3,-2-2,-1 2,2 0,-5 0,2 0,-2-3,-2 2,-3 2,2-4,-3 2,0-3,-3 0,0 0,0 1,-1-1,0 0,1-1,0-2,-2-2,0 1,-1 0,0 3,1-3,1 2,-1 1,-1-1,3 0,-4-2,2-2,-2-1,0-2,2 0,-1 1,-1-2,2-1,-1 1,1 0,1 0,-1-1,-2-1,1 0,1-2,-2 0,2 0,-1-2,1 1,4 1,-1 1,2 1,0-3,1 0,4 1,-2-5,3 3,2-4,-1 0,5 2,-1-1,3 1,0-1,2 1,1-2,1 0,5 2,1-4,1 2,3 0,-1-2,3 2,0 0,-1 0,4-1,-2 1,1-1,1-8,-2 16,0-9,-3 5,2-3,-3 1,-2 2,-1-1,2 0,-6 0,3-1,1 1,3 1,-2 1,6-1,-2 2,0 1,0 2,-1 1,-3 2,-3-2,0 1,-5-1,3-1,-2-4,-1 2,-2-1,1 1,-1-1,1 2,0 0,-1-2,1 0,-1-1,4-1,-1 1,1 1,-4 0,-1-3,-2-1,-4 0,-2-1,1-10,-3 16,3-15,-1 13,1-13,2 12,2-12,-1 10,6-10,3 13,-1-14,6 16,-1-16,2 13,1-12,4 9,-1-9,0 0,3 8,-2-10,2 2,-1 0,2-11,0 10,2-12,-1 12,2-12,0 13,0-13,2 4,-2 7,0-14,2 5,0 11,-1-18,0 6,-2 3,1-1,-3 0,-2 0,3-1,-3 1,1 0,-1-1,-2 1,0-1,-5-2,2-1,-3-1,0 1,0-1,-1-1,-3 1,-2 0,3-2,-3-1,1 4,2 0,-2 1,0-1,-1 0,0 3,-2 0,0 11,2-16,0 16,-1-13,1 12,-4-10,2 2,1 9,-3-9,-2 9,-1 0,-1-11,-2 11,-1 0,-5 0,-2 0,-1 0,-6-1,-1 10,0-9,-2 0,1-1,-2 1,1 0,0 0,0 0,0 0,-2 0,-1 11,-8-2,1 1,-1-1,0-9,-12 11,0-11</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7:13.765"/>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18659 16547,'0'0,"0"0,0 0,0 0,0 0,0 0,0 0,0 0,0 0,0 0,0 0,0 0,0 0,0 0,0 0,0 0,0 0,0 0,0 0,0 0,0 0,0 0,0 0,0 0,0 0,0 0,0 0,0 0,0 0,0 0,0 0,0 0,0 0,0 0,0 0,0 0,0 0,0 0,0 0,0 0,0 0,0 0,0 0,0 0,0 0,0 0,149 3,-149-3,0 0,23 0,-23 0,20-12,1 12,-7-13,-2 13,-12-11,8 11,-9-19,1 3,-16-8,4-4,-5-2,-3-1,-1 2,-2-1,1-2,-1 2,-1-2,3 5,0 0,0 4,4 1,-3 3,-2 4,2 0,-3 0,0 1,-2-4,3 2,-2 1,-1-4,3 3,-1-4,-5 0,3 2,-4-4,-3 0,0-3,-3-1,-1-3,0 2,0-3,-1-2,1 1,-2-4,-1 4,2-3,1 3,2-1,0 0,1 0,1 1,2 1,2 0,2 0,-1-1,3 1,-2-2,-1-2,3 1,0-2,-3-1,2 3,-1 1,1-1,-2 3,-3-1,-1 2,-2 1,-3-1,2 1,-3 1,-1-1,2 1,1 3,-1 0,2 1,1 3,1 0,1 4,0 2,2-1,-2 2,2-1,-1 1,-1 1,1 2,-1-1,-2 3,3-2,-2-1,2 1,-2 1,2 10,-4-14,1 13,0 1,1-11,-2 10,1 0,0-9,0 9,1 0,0 2,-2-2,1 1,0 7,2-8,2 0,3 0,0 11,0-11,-4 0,1 12,-1-11,1 7,0-8,-3 10,1-10,-1 11,1-11,1 11,0-9,1 6,0-8,1 9,0-8,3 9,-1-10,2 0,-2 0,2 0,-2 0,-2 1,0-10,-1 0,-3-5,2-3,0-1,-3-5,0-4,-1 0,-3-4,2-1,-2 0,1-3,-2 1,-3 0,-1-2,0-1,-2 2,1 0,-3-1,1 1,-1 3,2 2,-2 1,5 2,0 1,-1 1,0 1,1 4,-1 1,1 1,2 5,-3 2,2-1,2 3,2 0,0 9,0 1,1 0,1-1,-2 0,1 1,0-1,-2 0,3 1,-2 12,4-13,-1 14,3-14,0 15,-1-7,3 2,0-1,3 0,2 2,-3-2,0 2,0 0,2 0,1 1,0 1,-2-2,0 1,0 1,0-1,-4 2,3 0,1 0,-3 2,0 0,-1 2,0-1,-2 0,0-1,0 0,-1-1,-1-4,-2 3,-3 0,1-2,-1 1,0-1,-1-4,0-8,-3 14,5-14,-2 9,-1-9,2 0,-3 0,-3-14,0 4,-1 2,-3-2,1-2,-1-2,0 0,-1-1,0 1,-1-2,1 3,0-1,4-3,-4 2,4-2,-3-1,-1 4,0 1,-1-5,1 2,0 0,1-3,-1 2,-3-2,1 1,-1-1,-1 0,4 0,-2-1,2 1,-1 0,1-2,3 0,0 0,0 0,2-2,-1 0,2 4,-2-3,3 2,1 2,1-2,2 3,0-1,1 0,3 5,-1-1,3 1,2 0,0 1,2 2,2 1,0 9,3-16,1 16,-1-14,3 14,-3-8,1 8,5 0,-3 0,3 0,-5 0,-1 0,1 0,-1 9,-1-9,2 11,2-11,3 0,1 11,1-11,0 0,1 11,0-11,-1 0,-2 8,0-8,-4 0,1 11,-1-13,-1 2,1 13,-2-13,2 8,-1-8,1 8,1-6,5 6,1-8,2 0,2 0,10 0,-13 0,13 0,-17 0,4-19</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7:24.058"/>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9300 13296,'0'0,"0"0,0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0,48-17,-48 17,0 0,0 0,0 0,0 0,0 0,0 0,0 0,0 0,0 0,0 0,0 0,0 0,0 0,0 0,0-1,0 1,0 0,0 0,0 0,0 0,0 0,0 0,0 0,0 0,0 0,0 0,0 0,0 0,0 0,0 0,0 0,0 0,0 0,0 0,0 0,0 0,0 0,0 0,0 0,0 0,0 0,0 0,0 0,0 0,0 0,0 0,0 0,0 0,0 0,0 0,0 0,0 0,0 0,0 0,0 0,0 0,0 0,0 0,0 0,0 0,0 0,0 0,0 0,0 0,0 0,0 0,0 0,0 0,0 0,0 0,0 0,0 0,0 0,0 0,0 0,0 0,0 0,0 0,0 0,0 0,0 0,0 0,0 0,0 0,0 0,0 0,0 0,0 0,0 0,0 0,0 0,0-9,0 9,0 0,0 0,0 0,0 0,0 0,0 0,0 0,0 0,0 0,0 0,0 0,0 0,0 0,0 0,0 0,0 0,0 0,0 0,0 0,0 0,0 0,0 0,0 0,0 0,0 0,0 0,0 0,0 0,0 0,0 0,0 0,0 0,0 0,0 0,0 0,0 0,0 0,0 0,0 0,0 0,0 0,0 0,0 0,0 0,0 0,0 0,0 0,1-14,-1 14,0 0,0 0,0 0,0 0,0 0,0 0,0 0,0 0,0 0,0 0,0 0,0 0,0 0,0 0,0 0,0 0,0 0,0 0,0 0,0 0,0 0,0 0,0 0,0 0,0-12,0 12,0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0,0-9,0 9,0 0,0 0,0 0,0 0,0 0,13 0,-13 0,0 0,0 0,0 0,0 0,9-13,-9 13,0 0,0 0,0 0,15-10,-15 10,0 0,0 0,17-16,-17 16,0 0,22-18,-22 18,27-23,0 3,1 1,-2 0,-4 2,-1 3,-2 2,-2 0,3-2,3-2,1 0,6-5,-2 5,-2 0,-1 1,0 3,-5-3,3 1,0 1,0-3,-1 2,-3 3,-4 0,-3 11,-4-11,-8 11,0 0,9 0,-9 0,0 0,0 0,0 0,0-9,9 9,-9 0,0 0,0 0,10 0,-10 0,12-10,-2 10,0-9,2 9,5-13,-1 13,1-14,4 6,-4 0,1 8,2-15,-3 15,0-13,0 14,-3-11,-1 10,-2-9,2 9,-2-9,1 9,-4 0,4-9,2 9,0-9,3 10,0-10,2 9,1-10,0 10,0-13,0 12,2-8,2 9,-2 0,1-11,-2 11,-1-12,-2 12,-1-9,0 9,1-9,2 9,-2-8,1 8,-3-1,1-12,-1 13,1 0,0-7,-1 7,-1 0,-1-8,2 8,-1 0,2-8,0 8,0 0,-2-11,2 11,1-12,3 12,1-13,1 13,1-15,0 16,3-14,-3 12,-1-13,2 6,-1-3,0 2,-2-2,-2 0,0 0,2 1,0-1,1-1,-2 2,-3 0,0 0,-1 0,1 0,-1 1,0-1,0 1,0 0,2-3,-2 4,2-3,2 2,-2-1,5-1,0-1,-2 1,3-2,1 3,0-3,-1 2,-3-1,-1 3,-2-1,2 3,-3-1,1 8,-1-16,3 16,2-16,-2 7,2 1,-3-2,-2 2,2 0,-3-3,-1 3,1-1,-3 0,2 1,-3 8,1-13,0 13,0-15,5 6,2-3,-2 1,4 2,0-2,0-1,2 0,4 0,-1-1,3 0,1-3,1 2,-1-1,2 1,0 2,0-4,0 5,-2 0,-1 1,1 0,-1 1,2-2,-2 2,1-4,0 4,-2-2,-2 11,1-14,3 3,-3 2,-1-1,-5 9,1-10,0 10,-1-10,0 11,0-11,0 11,-3-12,-1 12,-2-10,-3 10,1 0,-1 0,1 0,1-8,2 8,-1 0,3-9,2 9,1-2,1 2,1 0,-1 0,-2-1,-1 1,-1 10,2-11,-3 1,0 9,3-9,-1-1,5 13,0-12,-2-1,2 12,-3-12,0 12,3-13,-1 13,2-11,-1 14,0-16,1 17,0-15,-3 12,0-12,-3 9,4-9,-4 8,2-8,0 12,1-3,0-11,2 16,1-14,-1 13,1-13,0 12,2-4,1 0,-2 1,0 0,2 0,-1 1,-2 0,5-2,-4 2,1 2,0 0,-2-1,1 2,-1-2,1 2,0 2,0 1,1-2,-2 1,1-1,-4 0,4-2,-3 1,0 2,2 0,-2-1,1 0,-4-2,4-2,-2 3,-2 0,-1 0,2 0,-1 0,-2-2,1 2,-2 0,0-2,2 3,-1-2,-1 0,3 2,-2 0,0-1,1-1,-1 3,2-1,0 0,0 1,-1 0,3 1,-2-2,1 1,-3 1,1-3,0 1,-2 2,1-2,1 1,-3-2,2 1,-3 0,3-1,-2-1,-1 0,2 1,-3 0,2 0,1 2,-3-2,1-1,-1 1,-2 0,4 1,-1-1,-2 0,1 1,-1 3,2-3,0 2,0-3,1 2,1 1,0 1,-1 0,0 2,0 1,3-3,-1 3,1-3,-3 3,3 1,-1-1,0 2,0-1,-2 2,3-1,0 1,-2-1,1 1,0-1,-2 0,4 0,-5 1,2-1,-3-1,2 0,-2 0,-2 2,5-3,-4 2,3-1,-1 1,-1 1,3 1,0 0,0 1,0 0,2-1,-2 2,-1 0,2-1,-3 0,1 1,-1-5,0 3,1-1,-2-2,2 3,-2-2,2-2,-2 1,-2-2,-1-1,1 0,-2 0,2 0,-1-1,-2-3,2 0,-1-1,-2 1,2-1,0 2,0-1,2 1,0 2,-1 4,2 0,2 2,-1 1,2-1,-2 4,1-4,1-2,-1 3,4-3,1 1,-3 1,4 2,-2-1,3 1,-2-1,0-2,4 1,-4-2,3 1,3 2,-1-2,3 2,0 0,0-1,1 4,0-1,-2-1,-1 1,3-5,-2 2,1-1,1 0,-2 2,2 0,-3-1,0-1,0-2,-4 0,2 1,1-3,-5 1,0 1,1-2,0 1,1 4,-2-3,3 3,1 0,-2-2,3 3,-2-1,-1 0,-1 3,0-4,2 2,-3 0,4-1,-2 1,-1-1,2 0,-4-5,-1 2,-2 0,1 0,-1-1,-2-1,1 0,0 1,0 1,-3-1,0 2,-3-2,0 1,-1 1,-1-6,-9 2,16-3,-6-1,-1 5,1 0,-1-1,0 1,0-2,1 0,-1 0,-1 0,-8-1,15 2,-15 0,13-1,-3 3,0-2,0 1,-1-1,1-1,-9 1,13-1,-5 0,-9-2,15 2,-7 0,-8 1,16 2,-14-5,9 0,-11-5,0-9,10 13,-10-13,0 0,0 10,8-10,-8 0,0 11,0-11,9 0,-9 0,0 10,0-10,9 0,-9 10,0-10,0 0,9 0,-9 11,0-11,0 0,0 12,9-12,-8 12,-1-3,10-9,-11 14,14-3,-5 0,2 3,1 0,-1 1,-1 1,-9 3,16 0,-15-1,12-2,-13-7,0-9,0 9,9-9,-9 0,0 0,0 0,0 0,0 0,0 0,0 0,0 0,0 0,0 0,0 0,0 0,0 0,0 0,0 0,0 10,0-10,0 0,0 0,0 0,0 9,0-9,0 0,-9 13,9-13,1 12,-10-12,9 15,0-15,0 9,-9-9,9 8,0-8,1 10,-1-10,0 8,-8-8,8 18,0-2,-12 9,12 4,-12 4,12-4,-12-7,12-12,0-10,0 0</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7:37.796"/>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18969 16515,'0'0,"0"0,0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0,-16-27,16 27,0 0,0 0,0 0,0 0,0 0,0 0,0 0,0 0,0 0,0 0,0 0,0 0,0 0,0 0,0 0,0 0,0 0,0 0,0 0,0 0,0 0,0 0,0 0,0 0,0 0,0 0,0 0,0 0,0 0,0 0,0 0,0 0,0 0,0 0,0 0,0 0,0 0,0 0,0 0,0 0,0 0,0 0,0 0,0 0,0 0,0 0,0 0,0 0,0 0,0 0,0 0,0 0,0 0,0 0,0 0,0 0,0 0,0 0,0 0,0 0,0 0,0 0,0 0,0 0,0 0,0 0,0 0,0 0,0 0,0 0,0 0,0 0,0 0,0-11,0 11,0 0,0 0,0 0,0 0,0 0,0 0,0 0,0 0,0 0,0 0,0 0,0 0,8-14,-8 14,0 0,0 0,0 0,0 0,0 0,0 0,0 0,0 0,0-11,0 11,0 0,0 0,0 0,0 0,0 0,0 0,0 0,8-11,-8 11,0 0,0 0,0 0,0 0,0 0,0 0,0-14,0 14,0 0,0 0,0 0,0 0,0 0,16-15,-16 15,0 0,0 0,0 0,0 0,9-19,-9 19,0 0,0 0,0 0,11-16,-11 16,0 0,0 0,11-18,-11 18,0 0,13-18,-13 18,10-16,4-2,-2-1,2-1,-1-3,2 3,-3 0,-1 5,0-2,0 4,1-2,7-3,-1 0,1 0,1 2,-1 1,1-1,1-1,-1 1,2-1,-2 4,2 0,1 0,-2 4,1 0,-5 0,3 9,0-15,2 6,-1 0,0 0,0-1,0 2,2-4,0 1,-2 11,1-20,0 7,-3-3,0 0,-3 0,0 2,-1-3,1-1,0-2,-2 2,-3 0,1 2,-2 2,-1-1,-9 3,15 1,-16 1,13-5,-12 0,7-2,-7-1,1 3,-1 1,9 3,-9 1,0 2,0 8,0-18,-9 3,-1-8,-8-3,2-4,0 0,1 6,-2 0,0 2,0 2,-1 1,-4-2,1-2,0-3,-5 0,4-1,-6-1,-1 1,1 0,0 0,-1 2,-3 0,0 2,-5 1,2 2,0 3,3 2,3 2,-2-1,3 3,4-3,-2 1,4 2,1-2,0 3,0 0,1-2,2 0,2 1,0-2,0 1,-2 0,3-2,0 0,1 1,1 1,2-1,1-2,1-4,9-7,-8-1,7-5,1-3,9 1,-11 1,16 3,-7 1,3-2,6-7,-2-1,4-2,-3 2,1 4,1-3,-1 8,1 0,-2 4,-3 2,6-8,2 0,-1-2,2-3,-3 6,0 0,-1 3,0-1,1-2,-2 2,0-1,-3 1,0-1,-2-1,2-3,-1 2,1-6,2 1,-2 1,-4 4,-8 5,13-3,-3-3,-10-4,16-2,-16-2,14 0,-14-3,19-4,-11 5,2 3,-2-1,0 1,3-3,-1-1,6-2,-3 2,4-1,-1 1,0 4,0-1,-1 3,1 0,3-1,-3 4,0 3,0 3,-5 4,-1 2,-10 3,13 0,-14-1,1-5,9-4,-8-5,8-1,-10 0,2 0,0 3,-1 3,0 1,9 3,-9 0,0-3,0 1,0-2,1-2,-1 2,-10 0,10 0,-9-1,11 1,-15 0,4-1,1-1,1-2,7 0,-18 1,9-2,-2 0,-1-1,-1-2,0 2,2-1,0 2,0 1,0 0,-1 0,2 0,-1-1,0 0,1-1,-2 0,2-1,1 2,1-2,-2 2,1 1,0 2,0 0,9 0,-13 0,13-1,-12 4,12-1,-9 2,9-1,-11 1,11-1,-11-1,11 1,-8-1,8-1,1 1,-1-2,0 1,1 0,-1-2,-1 3,1-2,1-2,-1 3,0-3,1-1,-1 2,1-2,-1-1,1 1,-1-1,1 2,0 0,-2 1,1 0,1-1,-1 1,0 0,0 1,-7-2,6 2,-1-1,1 1,-1-1,0 2,-8 4,8-2,0 3,1 3,-11 1,1-5,-5-8</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1:33.94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48DD4"/>
    </inkml:brush>
    <inkml:context xml:id="ctx1">
      <inkml:inkSource xml:id="inkSrc19">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1" timeString="2013-04-15T16:55:43.891"/>
    </inkml:context>
  </inkml:definitions>
  <inkml:trace contextRef="#ctx0" brushRef="#br0">6580 7307,'0'0,"0"0,0 0,0 0,0 0,0 0,0 0,0 0,0 0,0 0,-190 90,128-41,7 9,3 12,11 7,15 1,25-3,-1-7,30-13,16-11,13-19,11-9,11-16,-1-1,2-24,-11-3,-12-6,-9-6,-11-6,-11 0,-12-7,-14-4,-24-6,-16-4,-16 0,-10 9,-4 13,-2 12,8 15,0 19,0-1,4 0</inkml:trace>
  <inkml:trace contextRef="#ctx0" brushRef="#br0" timeOffset="819">4445 9807,'0'0,"0"0,0 0,0 0,0 0,0 0,0 0,0 0,0 0,0 0,0 0,0 0,0 0,0 0,0 0,-193 82,151-65,-4 5,-5 8,-8 14,-1 7,5 11,10 7,9 0,19 2,16-8,-2-4,20-12,10-7,12-11,14-10,19-10,13-9,8-22,-6-5,-10-10,-17-13,-20-11,-11-7,-15-6,-11 2,-13 10,-14 7,-10 12,-10 9,-9 14,-10 19,-12 1,-5 22,-11 14,-2 7</inkml:trace>
  <inkml:trace contextRef="#ctx0" brushRef="#br0" timeOffset="2665">9730 15702,'0'0,"0"0,0 0,0 0,0 0,0 0,0 0,0 0,0 0,0 0,0 0,0 0,0 0,-143 114,143-114,-39 35,2-3,5 2,8-1,8 0,6 3,11 6,0 4,23 5,6 6,12 2,13-3,5-7,12-8,3-7,-1-7,-8-7,-12-11,-14-10,-13-9,-8-3,-4-4,-5-7,-9-10,-3-19,1-15,-13-7,-5-4,-10 6,-2 11,-2 13,0 8,1 10,-4 7,1 5,-9 5,-3 14,-4 0,-5 11,-1 12,4 4,5 9,18-5,22-3</inkml:trace>
  <inkml:trace contextRef="#ctx0" brushRef="#br0" timeOffset="4007">19605 16533,'0'0,"0"0,0 0,0 0,0 0,0 0,0 0,0 0,0 0,0 0,0 0,0 0,0 0,0 0,0 0,0 0,0 0,0 0,0 0,0 0,0 0,0 0,0 0,0 0,0 0,0 0,0 0,0 0,-76-96,76 96,0 0,0 0,0 0,0 0,0 0,-10 0,10 0,0 0,0 0,0 0,0 0,-10 0,10 0,0 0,0 0,0 0,-18 0,18 0,0 0,0 0,-24 1,24-1,0 0,-31 10,31-10,-37 9,-5 0,1-1,3-8,4 1,4 8,3-9,-1 0,1 0,3 14,-4-4,5 5,1 2,3 6,5 4,7 0,7 5,0 0,24 2,-1 5,11-2,6 1,2-5,7-2,-1-7,2-10,1-4,-4-11,-4-12,-9-4,-7-7,-7-5,-3-8,-5-6,-4-9,-9-8,0-3,-8 3,-11-5,-5 8,-7-2,-4-2,-7 6,-6 3,-6 6,-2 5,0 4,2 0</inkml:trace>
  <inkml:trace contextRef="#ctx0" brushRef="#br0" timeOffset="6856">6886 7628,'0'0,"0"0,0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0,-55 36,55-36,0 0,0 0,0 0,0 0,0 0,0 0,0 0,0 0,0 0,0 0,0 0,0 0,0 0,0 0,0 0,0 0,0 0,0 0,0 0,0 0,0 0,0 0,0 0,0 0,0 0,0 0,0 0,0 0,0 0,0 0,0 0,0 0,0 0,0 0,0 0,0 0,0 0,0 0,0 0,0 0,0 0,0 0,0 0,0 0,0 0,0 0,0 0,0 0,0 0,0 0,0 0,0 0,0 0,0 0,0 0,0 0,0 0,0 0,0 0,0 0,0 0,0-12,0 12,0 0,0 0,0 0,0 0,0 0,0 0,0 0,0 0,0 0,0 0,0 0,0 0,15-9,-15 9,0 0,0 0,0 0,0 0,0 0,0 0,0 0,0 0,0 0,0 0,10-14,-10 14,0 0,0 0,0 0,0 0,0 0,0 0,0 0,0 0,0 0,0 0,9-13,-9 13,0 0,0 0,0 0,0 0,0 0,0 0,0 0,0 0,0 0,11-14,-11 14,0 0,0 0,0 0,0 0,0 0,0 0,0 0,0 0,12-16,-12 16,0 0,0 0,0 0,0 0,0 0,0 0,0 0,12-14,-12 14,0 0,0 0,0 0,0 0,0 0,0 0,14-13,-14 13,0 0,0 0,0 0,0 0,0 0,14-11,-14 11,0 0,0 0,0 0,0 0,17-12,-17 12,0 0,0 0,0 0,18-10,-18 10,0 0,0 0,21-12,-21 12,0 0,26-16,-26 16,29-16,1-1,-1-1,4 1,0-1,0 2,2 2,1-1,1 2,4 0,-2 0,5-2,8-1,-2 0,2 2,-3 0,-5 2,2 4,-4 8,2-11,1 11,-1 0,1 0,0 0,3 9,1-11,2 13,1-11,3 13,-2 0,3-1,-2 6,0 1,-3 2,4 7,-1 1,3 2,-2 2,-1 3,2 1,3 3,2 0,2 1,0 3,1-3,7 5,1-1,3 2,6 3,0 0,-3 2,4-1,-1 0,0 0,3-4,3 2,0-4,11-8,1-1,1-5,7-5,-2-2,5-5,1-4,2-1,-1-6,3-9,5 1,-5-2,6 2,1-17,-3 2,3-6,-7-2,1-2,4-5,0-5,2-1,-2-2,0-2,-4-1,4 0,1 0,2-8,5 3,2-3,-1 0,2 0,-1 2,3 4,-3-1,-5 3,0 5,-1 5,-5 3,-6 5,-5 5,-2 6,1 11,-8 0,-5 18,-13-2,-12 6,0 1,-3 3,-5 0,-1-1,-2 2,4-1,-6-1,-4 1,-6-3,-3 0,-3 2,0-2,-3 1,0-6,-3 0,0 0,3-1,0-1,6-2,3-3,2-10,1 0,-2-22</inkml:trace>
  <inkml:trace contextRef="#ctx0" brushRef="#br0" timeOffset="12558">6357 7977,'0'0,"0"0,0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0,26 92,-26-92,0 0,0 0,0 0,0 0,0 0,0 0,0 0,0 0,0 0,0 0,0 0,0 0,0 0,0 0,0 0,0 0,0 0,0 0,0 0,0 0,0 0,0 0,0 0,0 0,0 0,0 0,0 0,0 0,0 0,0 0,0 0,0 0,0 0,0 0,0 0,0 0,0 0,0 0,0 0,0 0,0 0,0 0,0 0,0 0,0 0,0 0,0 0,0 0,0 0,0 0,0 0,0 0,0 0,0 0,0 0,0 0,0 0,0 0,0 0,0 0,0 0,0 0,0 0,0 0,0 0,0 0,0 0,0 0,0 0,0 0,0 0,0 0,0 0,0 0,0 0,0 0,0 0,0 0,0 0,0 0,0 0,0 0,0 0,0 0,0 0,0 0,0 0,0 0,0 7,0-7,0 0,0 0,0 0,0 0,0 0,0 0,0 0,0 0,0 0,0 0,0 0,0 0,0 0,0 0,0 0,0 0,0 0,0 0,0 0,0 0,0 0,0 0,0 0,0 0,0 0,0 0,0 0,0 0,0 0,0 0,0 0,0 0,0 0,-8 0,8 0,0 0,0 0,0 0,0 0,0 0,0 0,0 0,0 0,0 0,0 0,0 0,0 0,0 0,0 0,0 0,0 0,0 0,0 0,0 0,0 0,0 0,0 0,0 0,0 0,0 0,0 0,0 0,0 0,0 0,0 0,0 0,0 0,0 0,0 0,0 0,0 0,0 0,0 0,0 0,0 0,0 0,0 0,0 0,-12 0,12 0,0 0,0 0,0 0,0 0,0 0,0 0,0 0,0 0,0 0,0 0,0 0,0 0,0 0,0 0,0 0,0 0,0 0,0 0,0 0,0 0,0 0,0 0,0 0,-10 9,10-9,0 0,0 0,0 0,0 0,0 0,0 0,0 0,0 0,0 0,0 0,-13 0,13 0,0 0,0 0,0 0,0 0,0 0,0 0,0 0,-10 0,10 0,0 0,0 0,0 0,0 0,0 0,0 0,-13 0,13 0,0 0,0 0,0 0,0 0,0 0,-13 0,13 0,0 0,0 0,0 0,0 0,-19 0,19 0,0 0,0 0,0 0,-19 0,19 0,0 0,0 0,-22 1,22-1,0 0,-24 0,24 0,-21 0,-3 0,-2 0,0-1,-3-7,1 8,0-10,1 8,-2-11,1 5,2-3,0 2,-3-2,3-1,-1 0,0-1,-2-2,3 1,0 0,-2 1,2-1,0 1,0-2,1 1,-5 1,4-2,-4 3,1-3,0 3,1 0,0-1,-1 0,-3 1,2 1,-2-1,0 0,-3 2,3 0,-2 2,-2 9,3-15,-3 14,2-13,0 13,2 0,-2-8,-1 9,2-1,-3 0,3 0,-1 10,1-1,-2 0,-1 2,1 2,-4 0,3 0,0 3,-2 2,1 1,2 1,0 0,4 1,3 1,3 1,-2-3,2 3,2-2,2 4,-1-1,2 1,1 0,-2-1,3-2,3 2,0 1,3-2,1-2,-1 0,3 2,0 0,-1-2,10-3,-10 0,10-3,0 4,-1 1,-13-1,13 0,-8 0,9 0,-8 3,8-3,-8-3,7-1,-8 0,8 0,1 0,0 0,-8 1,8-2,0 0,-12 0,12 1,-1 1,-10 0,11-2,0 1,0-1,-9 0,9 1,0 1,0 1,-1-2,1 2,-10-2,10 3,0 1,0-1,0 1,0-2,-1 1,9 0,-8 1,9-3,-10-1,10-1,-10 0,16 1,-7-2,0 0,-8-4,14-1,-14 1,13 0,-13 2,15-2,-15 0,11-1,-11-8,9 16,-9-7,10 2,-11 1,11 2,-10 0,8-2,-8 0,0 0,0 1,0 1,7 2,-7-1,0 1,0-1,0 2,0 3,-1-1,-12 1,13 1,-17 1,9 1,-1-1,-4 0,1 0,0-3,0 1,1-2,2-2,0-2,9-1,-13-2,12-3,-9 0,10-1,0 4,0 1,0 2,-1 0,0 1,1 0,-2 0,2 3,13 2,-6-1,2-3,-1 0,2-5,1 0,2-1,-1-1,4 2,0 1,1 0,1 1,-2-2,-3-1,-1-2,-3 1,-1-9,-9 11,12-11,-11 11,0-11,9 14,-9-14,0 7,-17-7</inkml:trace>
  <inkml:trace contextRef="#ctx0" brushRef="#br0" timeOffset="18346">4150 10893,'0'0,"0"0,0 0,0 0,0 0,0 0,0 0,0 0,0 0,0 0,0 0,0 0,-24-112,24 112,0 0,0 0,-10-35,10 35,0 0,-14-28,14 28,-14-22,-6 4,0 8,-3 10,-3 0,2 1,-1 15,4 4</inkml:trace>
  <inkml:trace contextRef="#ctx0" brushRef="#br0" timeOffset="23551">7273 14780,'0'0,"0"0,0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0,85 45,-85-45,0 0,0 0,0 0,0 0,0 0,11 12,-11-12,0 0,0 0,0 0,0 0,11 0,-11 0,0 0,0 0,0 0,12 15,-12-15,0 0,0 0,15 9,-15-9,0 0,15 8,-15-8,19 8,2-8,5 17,2-7,4 0,4 4,2-2,-1 0,4 2,3 2,-4-1,3 0,-1-1,-2-1,2 2,0-3,1 4,-3-2,0 1,0-5,-3 0,-2-10,-1 14,2-15,-1 19,-3-8,0 1,1-2,0 1,0 3,1-1,-4 5,0-1,2 1,-1 3,-1 2,0 3,-3-1,-1 2,0 2,-3-2,4 4,-1 0,0 0,0 2,0 2,-2-4,2 2,2 3,-1-5,0 5,1-2,2 1,4 3,2 1,2-1,6-1,1-5,0-2,2-4,-4-9,0-3,-2-13,1 0,-4 0</inkml:trace>
  <inkml:trace contextRef="#ctx0" brushRef="#br0" timeOffset="27598">9645 15665,'0'0,"0"0,0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10,0-10,0 0,0 0,0 0,0 0,0 0,0 0,0 0,0 0,0 0,0 0,0 0,0 0,0 0,0 0,0 0,0 0,0 0,0 0,0 0,0 0,0 0,0 0,0 0,0 0,0 0,0 0,0 0,0 0,0 0,0 0,0 0,0 0,0 0,0 0,0 0,0 0,0 0,0 0,0 0,0 0,0 0,0 0,0 0,0 0,0 0,0 0,-10 0,10 0,0 0,0 0,0 0,0 0,0 0,0 0,0 0,0 0,0 0,0 0,0 0,0 0,0 0,0 0,0 0,0 0,0 0,0 0,0 0,0 0,0 0,0 0,0 0,0 0,0 9,0-9,0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0,0 0,0 0,0 0,0 0,0 0,0 0,0 0,0 0,0 0,0 0,0 0,0 0,0 0,0 0,0 0,0 0,0 0,0 0,0 0,0 0,0 0,0 0,0 0,0 0,0 0,0 0,0 0,0 0,0 0,0 0,-1-12,1 12,0 0,0 0,-12 0,12 0,0 0,0 0,0 0,0 0,0 0,0 0,0 0,0 0,0 0,0 0,0 0,0 0,0-8,0 8,0 0,0 0,0 0,0 0,0 0,0 0,0 0,0 0,0 0,0 0,0 0,-10 0,10 0,0 0,0 0,0 0,0 0,0 0,0 0,0 0,0 0,0 0,0 0,0-8,0 8,0 0,0 0,0 0,0 0,0 0,0 0,0 0,0 0,0 0,-15 0,15 0,0 0,0 0,0 0,0 0,0 0,0 0,0 0,0 0,-10-9,10 9,0 0,0 0,0 0,0 0,0 0,0 0,0 0,-11 0,11 0,-12-16,12 16,0 0,0 0,0 0,0 0,0 0,-15-12,15 12,0 0,0 0,0 0,0 0,-15-9,15 9,0 0,0 0,0 0,-13-8,13 8,0 0,0 0,-14 0,14 0,0 0,-13-11,13 11,-16 0,-1 0,-5 0,0 1,1-1,0 0,2 0,-2 0,-2 0,1-10,0 10,1-14,1 3,3 1,2 1,2 2,-3-4,5 2,0-3,1 0,1-2,9 0,-14 0,13-2,1 0,-10-2,10-3,-1 1,1-3,9 1,-9 0,12 1,-3 0,2 3,6-2,0-1,6 3,1 1,1-1,3 3,2-1,-1 5,4 1,-2 0,2 9,0-13,2 14,1-9,-2 8,2 1,0 0,0 1,-1-3,1 2,0 0,-1 0,3 0,-1 0,1 1,0-1,-1 8,1-8,-2 0,-1 8,0-7,1 9,-2-10,2 11,-3-11,1-1,0 1,-1 0,1 1,1-1,1 0,1 0,2-1,-2 0,2 1,0 1,-3-1,0 0,-2 0,-3 0,2 14,0-3,2 2,-1 5,-1 2,-4 1,-5 1,-3 3,-2 4,-1 3,0 2,-4 6,-5-1,2-1,-1 1,-9-2,15-2,-15-2,11 3,-11-1,9-2,-10 3,1-2,-1 0,1 1,-1-2,0 3,1-1,1 1,-2 2,2-1,-13 3,12-1,-9-2,9 1,-14-1,3 5,-4 0,-4 1,-2-2,-8 1,-3 3,-2-1,-5 4,4-3,5-8,7-8,8-15,5-14,1 9,-5-9,-1 0,-8 1,-10-1,-10-15,-7 7,-5-2,3 1,1 0,5 1,5 8,6-15,5 5,3-1,1-6,-3-2,0-5,2 2,0-2,0 1,3 2,0 3,3 3,-2 1,2 0,1 3,2 1,0 0,1 1,3 0,3 9,10-14,-10 14,10 0,0 0,0 0,-1-9,1 9,-8-10,8 10,-11-9,11 9</inkml:trace>
  <inkml:trace contextRef="#ctx0" brushRef="#br0" timeOffset="39809">9988 16287,'0'0,"0"0,0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0,117 88,-117-88,0 0,0 0,0 0,0 0,0 0,0 0,0 0,0 0,0 0,0 0,0 0,0 0,0 0,0 0,0 0,0 0,0 0,0 0,0 0,0 0,0 0,0 0,0 0,0 0,0 0,0 0,11 0,-11 0,0 0,0 0,0 0,0 0,0 0,0 0,0 0,0 0,0 0,0 0,0 0,0 0,0 0,0 0,0 0,0 0,0 0,0 0,0 0,0 0,0 0,0 0,0 0,0 0,0 0,0 0,0 0,0 0,0 0,0 0,0 0,0 0,0 0,0 0,0 0,0 0,0 0,0 0,0 0,0 0,0 0,0 0,0 0,0 0,0 0,0 0,8 12,-8-12,0 0,0 0,0 0,0 0,0 0,0 0,0 0,0 0,0 0,0 0,0 0,0 0,0 0,0 0,0 0,0 0,0 0,0 0,0 0,0 0,0 0,0 0,0 0,0 0,0 0,0 0,0 0,0 0,0 0,0 0,0 0,0 0,0 0,0 0,0 0,0 0,0 0,0 0,0 0,0 0,0 0,0 0,0 0,0 0,0 0,0 0,0 0,0 0,0 0,0 0,0 0,0 0,0 0,0 0,0 0,0 0,0 0,0 0,0 0,0 0,0 0,0 0,0 0,0 0,0 0,0 0,0 0,0 0,0 0,0 0,0 0,0 0,0 0,0 0,0 13,0-13,0 0,0 0,0 0,0 0,0 0,0 0,0 0,0 0,0 0,0 0,0 0,0 0,0 0,0 0,0 0,0 0,0 0,0 0,0 0,0 0,0 0,0 0,0 0,0 0,0 0,0 0,0 0,0 0,0 0,0 0,9-1,-9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 1,13-1,0 0,0 0,0 0,0 0,0 0,0 0,0 0,0 0,0 0,0 0,0 0,0 0,0 0,0 0,0 0,0 0,0 0,0 0,0 0,0 0,0 0,0 0,0 0,0 0,0 0,0 0,0 0,0 0,0 0,0 0,0 0,0 0,-11 0,11 0,0 0,0 0,0 0,0 0,0 0,0 0,-11 0,11 0,0 0,0 0,0 0,0 0,0 0,0 0,0 0,0 0,0 0,0 0,0 0,0 0,0 0,0 0,0 0,0 0,0 0,0 0,0 0,0 0,0 0,0 0,0 0,0 0,0 0,0 0,0 0,0 0,0 0,0 0,-12 8,12-8,0 0,0 0,0 0,0 0,0 0,0 0,0 0,0 0,0 0,0 0,0 0,0 0,0 0,0 0,0 0,0 0,0 0,0 0,0 0,0 0,0 0,0 0,0 0,0 0,0 0,0 0,0 0,0 0,0 0,-13 0,13 0,0 0,0 0,0 0,0 0,0 0,0 0,0 0,0 0,0 0,0 0,0 0,0 0,-12 0,12 0,0 0,0 0,0 0,0 0,0 0,0 0,0 0,0 0,0 0,0 0,0 0,0 0,0 0,0 0,0 0,0 0,0 0,0 0,0 0,0 0,0 0,0 0,0 0,0 0,0 0,0 0,0 0,-13 0,13 0,0 0,0 0,0 0,0 0,0 0,0 0,0 0,0 0,0 0,0 0,0 0,0 0,0 0,0 0,0 0,0 0,0 0,0 0,0 0,0 0,0 0,0 0,0 0,0 0,0 0,0 0,-9 0,9 0,0 0,0 0,0 0,0 0,0 0,0 0,0 0,0 0,0 0,0 0,0 0,0 0,0 0,0 0,0 0,0 0,0 0,0 0,0 0,0 0,0 0,0 0,0 0,0 0,0 0,0 0,0 0,0 0,0 0,0 0,0 0,0 0,0 0,0 0,0 0,0 0,0 0,0 0,0 0,0 0,0 0,0 0,0 0,0 0,-15-1,15 1,0 0,0 0,0 0,0 0,0 0,0 0,0 0,0 0,0 0,0 0,0 0,0 0,0 0,0 0,0 0,0 0,0 0,0 0,0 0,0 0,0 0,0 0,0 0,0 0,0 0,0 0,0 0,0 0,0 0,0 0,0 0,0 0,0 0,0 0,0 0,0 0,0 0,0 0,0 0,0 0,0 0,0 0,0 0,0 0,0 0,0 0,0 0,-14 0,14 0,0 0,0 0,0 0,0 0,0 0,0 0,0 0,0 0,0 0,0 0,0 0,0 0,0 0,0 0,0 0,0 0,0 0,0 0,0 0,0 0,0 0,-9-12,9 12,0 0,0 0,0 0,0 0,0 0,0 0,0 0,0 0,0 0,0 0,0 0,0 0,0 0,0 0,0 0,0 0,0 0,0 0,0 0,0 0,-10 0,10 0,0 0,0 0,0 0,0 0,0 0,0 0,0 0,0 0,0 0,0 0,0 0,0 0,0 0,0 0,0 0,0 0,0 0,0 0,0 0,-12-11,12 11,0 0,0 0,0 0,0 0,0 0,0 0,0 0,-10 0,10 0,0 0,0 0,0 0,0 0,0 0,0 0,0 0,0 0,0 0,0 0,0 0,0 0,0 0,0 0,0 0,0 0,0 0,-9-9,9 9,0 0,0 0,0 0,0 0,0 0,0 0,0 0,0 0,0 0,0 0,0 0,0 0,0 0,0 0,0 0,0 0,-9 0,9 0,0 0,0 0,0 0,0 0,0 0,0 0,0 0,0 0,0 0,0 0,0 0,0 0,0 0,0 0,0 0,0 0,0 0,0 0,0 0,0 0,0 0,0 0,0 0,0 0,0 0,0 0,0 0,0 0,0 0,0 0,0 0,-15 0,15 0,0 0,0 0,0 0,0 0,0 0,0 0,0 0,0 0,0 0,0 0,0 0,0 0,0 0,0 0,0 0,0 0,-17 0,17 0,0 0,0 0,0 0,0 0,0 0,0 0,0 0,0 0,0 0,0 0,0 0,-8 0,8 0,0 0,0 0,0 0,0 0,0 0,0 0,0 0,0 0,0 0,0 0,-7 0,7 0,0 0,0 0,0 0,0 0,0 0,0 0,0 0,0 0,0 0,0 0,0 0,0 0,0 0,0 0,0 0,0 0,0 0,0 0,0 0,-12 0,12 0,0 0,0 0,0 0,0 0,0 0,0 0,0 0,0 0,0 0,-10 0,10 0,0 0,0 0,0 0,0 0,0 0,0 11,0-11,0 0,0 0,0 0,0 0,-11 0,11 0,0 0,0 0,0 0,0 16,0-16,0 0,0 0,-13 0,13 0,0 0,1 12,-1-12,-13 1,13 8,0-9,-9 1,9-1,0 9,-9-9,9 0,0 0,0 0,0 0,-8 2,8-2,0 0,-13 0,13 0,-13-12,13 12,-13-8,13 8,-17 0,8-9,-2 9,-1-8,3 8,-2-11,3 11,8-8,-15 8,4-10,2 10,-1-10,1 10,9 0,-11 0,11 0,0 0,0 0,0 0,0 0,0 0,0 0,0 0,0 0,0 0,0 12,9-3,-8 1,10 1,-11-1,0-2,13 1,-12 0,11 0,-12 3,12-3,-11 2,9 0,-10-1,14 3,-14-1,15 0,-15-3,17 2,-9 1,1-1,-9 0,14-3,-14 0,12 1,-12-9,14 16,-14-7,11-9,-11 14,14-14,-14 14,11-14,-10 14,10-14,-10 14,13-14,-14 13,11-13,-11 9,9-9,-9 0,10 10,-10-10,10 11,-10-11,14 9,-14-9,10 0,-10 8,8-8,-8 0,0 0,10 10,-10-10,9-1,-9 11,8-10,-8 0,10 14,-10-14,11 8,-11-8,0 0,12 8,-12-8,0 0,10 11,-10-11,0 0,0 9,11-9,-11 0,0 9,0-9,8 0,-8 0,0 8,0-8,0 0,0 0,0 0,0 0,0 0,8 8,-8-8,0 0,0 0,0 0,0 0,0 0,0 0,0 0,0 0,0 0,0 0,0 0,9 8,-9-8,0 0,0 0,0 0,0 0,0 0,0 0,0 0,0 0,0 0,0 0,0 0,0 0,0 0,0 0,0 0,0 0,0 0,0 0,0 0,0 0,0 0,0 0,0 0,0 0,0 0,0 0,0 0,0 0,0 0,0 0,0 0,0 0,0 0,0 0,0 0,0 0,0 0,0 0,0 0,0 0,0 0,0 0,0 0,0 0,0 0,8 0,-8 0,0 0,0 0,0 0,0 0,8 0,-8 0,1 9,10-9,-11 0,11 8,-11-8,12 0,-12 11,14-11,-14 8,14-8,-6 0,1 13,3-13,0 12,4-12,-2 13,1-13,-1 9,2-8,-1 12,2-13,-2 14,2-14,-1-1,6 10,0-9,0 0,2 0,1 0,3-1,1 1,0 0,1 0,1 0,2-1,3 0,-1 1,3-13,4 5,1-6,5-4,0-4,0-5,-4 1,-3-1,-8 5,-3 1,-6 0,-5 2,-1 0,-3-5,2-5,4-11,3-5,0-7,4-1,-3 0,-1 1,-2 4,-4 1,-4 5,-2 1,-3-2,1 3,-2 0,-9-1,16 1,-16-1,16-2,-7 0,-9-3,14 3,-14-2,0 2,0 5,-10 1,-1 3,0 1,-5 2,1-3,-3 1,3 1,-5 0,-1 3,2 0,-3 4,6 5,4 4,2 4,11 12,-12-16,12 16,0-10,0 10,0-10,0 10,0 0,0 0,0 0,0 0,0 0,0 13,0-13,0 14,10-14,-9 14,-1-14,15 15,-15-3,15 1,-14 2,13-1,-6 1,-8-1,16-1,-16-1,14 2,-1 0,-1 0,2 6,1 2,1 5,0 4,0-1,-6-2,-1-3,-9-4,0-6,1-2,-1-2,0-1,0-1,0-9,0 13,0-13,0 10,0-10,0 0,1 8,-1-8,0 0,0 0,0 0,0 0,-1-10,1 10,0-9,-8 0,8-2,0-6,-13-1,13-5,-13-4,2 2,1-2,-4-2,2-1,-3-4,0-3,-2-1,-5-3,-1-2,-3 3,-1-2,0 1,-3 3,-1-1,-6-6,-8-3,-4-4,-6-1,-2-1,-1 3,1 0,0 3,0 2,-4 10,-5 5,-1 8,-4 3,4 5,4 7,8-1,0 9,-47 38,1 1,0 2,5-2,56-39,2 0,2-12,-1 10,-2-11,-1 5,-1 8,1-15,3 2,-2 4,2-2,-1 0,-4 2,4 9,1-12,0 3,2 9,-1-14,2 14,-1-15,2 8,0-6,1-1,-1-3,-2 2,5-2,11-8,1-2,6 0,-6 1,-9 9,4 1,-3 2,6 2,-1 0,3-4,-1 1,-2-1,2 0,-2-2,4 0,0-3,2-2,2-2,0-4,-1-2,5-3,0-2,8 0,-11 0,12-1,0 0,1 1,-1-3,0 1,1-1,14 0,-2 5,1 0,2 1,3 3,-2 0,0-1,1 5,0 1,0 3,1 2,0 2,1 2,-2 1,2-1,-1 2,1 1,1-3,-2 1,1-1,3 5,-3-3,0 2,1-2,-3 1,2 3,-3-1,0-1,0 0,-2 0,2 1,-1 0,0-2,0-2,2-1,-2-2,1-1,-4-2,2 5,-1 0,-2 2,0 2,-2-1,-1 2,-1-2,-8 2,16-3,-7 3,-9-3,13 0,-13 0,13 0,-13 1,10-1,-9-2,-1 2,10-4,-10 2,9 0,-9-3,1 1,-1 2,0 0,0-1,0 2,0 0,0 1,1 3,-1-4,-11-1,11-2,-13-1,13 3,-10 3,11 1,-1 1,0 2,0 0,0 9,17-8,-6 7,-1 1,0 0,3 0,0-1,3-7,-2 8,-2 0,-1-8,-11 8,0 0,0 0,0 0,8 0,-8-8,0 8,17-14,-5 3,1-1,2 3,-5 0,-2 9,5-14,-3 4,3 0,-1 0,0-2,-1 1,-11 1,16-7,-44 17,40-14,3-13,4 0,40-25,-29 23,-1 6,-3 5,-8 5,-5 4,-13 9,14 0,-4-1,6 1,2 0,5 9,-86 59,0 3,-6 3,1 3,76-57,0-1,6 2,-5-2,2 5,4 2,99-68,0 0,-1-3,-5-2,-108 65,10-1,-10 1,9-1,-9-1,8 0,-8-1,0 0,0-3,0 0,-1 0,9-2,-8 1,0-3,0 1,0 0,-1 0,1 0,0-9,0 10,0-10,0 8,0-8,0 0,0 0,0 9,9-9,-9 0,0 0,0 11,0-11,0 0,0 11,0-11,0 0,0 0,0 9,0-9,0 0,0 0,0 0,0 0,0 0,0 0,0 0,0 0,0 0,0 0,0 0,0 0,0 0,0 0,0 0,-9 0,9 0,0 0,0 0,0 0,0 0,-12 0,1 0,-5 11,-8-11,-8 14,-5-7,-8 2,-8 2,-16 4,-13 7,-15 7,-8 8,2 4,-3 5,9 0,18-4,16-6,15-7,15-4,-1 4,2 3,0 5,3 12,2 4,-4 8,-1 8,-1 5,2 5,4-2,13-4,5-14,7-14,2-13,9-11,-1-7,1-14,1 0,-10 0,13 1,-13-16,9 3,-9-5,1 2,-1-1,0 2,0-1,0 0,-11-3,12-6,-1 1,0-2,0 0,1 4,-1 1,10 3,-1 4,-1 2,3-2,2 3,2 0,4-1,4 1,0 0,4 10,1 1,1-1,-3-2,-4 20,-2-4,2 2,-1 1,1-1,4 1,2 0,1 2,-1-1,2 2,-3-1,-2-2,0 2,-1-1,0 3,-2 1,-2 0,0-1,-2 0,-3 4,-1-2,-1 4,-3-4,1 3,-10-1,14 1,-5 2,-1 0,1 5,-2 2,-7 3,12-1,-12 2,-1-5,1 0,-1-2,1-5,1-1,-2-3,1-2,-19-2,8 0,-1 0,-5-1,-2-2,-4-3,-4 0,1-5,3-8,4 0,-2 1,-1-1,-2 0,-4-1,2-13,0 15,5-13,0 12,2 0,-2-10,2 10,0 0,-2-11,1 11,1-11,1 11,0-9,1 9,0 0,-2-9,1 9,0-8,-1 9,2-11,-2 10,-2-9,-1 9,-1 0,1 0,-1-9,-1 9,-1-11,0 2,-1-1,-1 1,2-2,-1-1,1-4,-2-2,-1-2,4 1,1-1,3-3,0 0,2-8,1 1,2-8,2-1,11 0,-7-1,7 1,0 2,2 2,10-1,-10 1,12 0,-1-1,3 4,2 0,6 5,2-1,6 2,2 1,2 4,5 0,1 3,3 3,1 4,2 12,1-1,0-1,1 1,-3 12,1 3,-2 3,1 4,-1 4,-2-1,-7 1,-2 0,-3 3,-2 4,-4-2,-4 0,-3-1,-3 0,2-2,-3-4,1 3,-5-4,0 2,0-4,-9 0,10-2,-11-2,13-4,-13-2,13-2,-13-1,14-8,-11 12,11-12,-14 0,13 8,-13-8,11 0,-11 0,8-9,-8 0,17-3,-5-7,1-4,0-4,-3-4,-1 1,-10 1,15 0,-14-1,0-2,0 2,1 2,-9 1,8 2,-15-1,6 1,-2 1,-1 1,-1 2,-1-4,3 0,-2-4,3 1,10 1,-8 0,8 1,9-1,2-5,2-6,5 1,-1-6</inkml:trace>
  <inkml:trace contextRef="#ctx0" brushRef="#br0" timeOffset="48218">9499 13124,'0'0,"0"0,0 0,0 0,0 0,0 0,0 0,0 0,0 0,0 0,0 0,0 0,0 0,0 0,0 0,0 0,0 0,0 0,0 0,0 0,0 0,0 0,0 0,0 0,0 0,0 0,0 0,0 0,0 0,0 0,0 0,0 0,0 0,0 0,0 0,0 0,0 0,0 0,0 0,0 0,0 0,0 0,0 0,0 0,0 0,0 0,0 0,0 0,0 0,0 0,0 0,0 0,0 0,0 0,0 0,0 0,0 0,0 0,0 0,0 0,0 0,0 0,0 0,0 0,0 0,0 0,0 0,0 0,0 0,0 0,0 0,0 0,0 0,0 0,0 0,0 0,-19 72,19-72,0 0,0 0,0 0,0 0,0 0,0 0,0 0,10 0,-10 0,13 0,-13 0,0 0,0 0,0 0,0 0,0 0,17 13,-17-13,0 0,0 0,0 0,0 0,22 0,-22 0,0 0,0 0,0 0,28 13,-28-13,0 0,0 0,32 0,-32 0,0 0,35 12,-35-12,37 0,3 0,2 9,5-8,4 16,2-9,4 5,2 0,2 0,2 2,4-1,5 4,5-4,0 0,6 3,1-2,0 4,-1 4,-3 2,-2-1,1 3,-2 1,0-1,-3 0,-2 1,0-3,-3 2,-1-2,-2 3,-1-1,-1 0,-2 7,-3-1,0 2,1 1,1-3,1-1,4-3,0-2,-1-5,-1 1,2-4,-2-2,-2 0,1-2,-2-5,0-3,1-7,2-1,-2 1,1-12,0-2,-3 0,0-2,-2-3,-1-1,-2-6,0 0,0-2,0 0,-1-1,-3 3,1-1,-1 2,-3 3,3 0,-2 0,0 5,0 0,-2 5,-1-3,-4 6,-3 8,0-13,-1 14,1 0,-1-10,-1 10,2 0,-2 0,-1-1,-2 1,0 0,-3-2,0 2,3 11,-4-11,-3 16,2-6,-3 1,-1-2,0 2,0 3,-2 1,0-1,4 5,-2-2,-2 0,1 3,1 0,-2 1,-1-1,-2-1,2 1,-1 1,-1 1,5 0,-2 3,1-2,-2 3,1 1,-1 0,-2 0,2 1,-1-1,2 0,-2-2,4 1,0-3,2-1,0 0,4-1,-1-1,4-1,0-2,1-2,1 2,-2-2,5-2,-4 0,1-2,1-3,-1-9,2 13,1-12,-3-2,6 2,2-1,2 1,2-11,3 1,0 0,2 1,0-1,1 0,-1 10,0-10,-5 9,0 0,-5 0,1 1,-1 8,2 0,-2-8,1 17,-3-5,5 6,-1 3,1 2,-6-2,-3 3,-7-4,-5 0,-1 1,0-1,1 1,-7-1,5 3,-1-3,6 0,7 0,8-5,8-2,1-1,1 3,-5 4,-7 7,-10 4,-6 3,-4-1,-1-2,9 3,13-2,7 3,4 1,-7 1,-6-2,-8-1,-2 2,-2-3,0 2,-1-7,-5-1,2-2,-3-1,-6-3,2 3,-3 3,-3 2,6 5,5 0,5-1,3 0,-4-5,0 0,-5-3,-6-4,-2-2,-4-2,-9-3,12 1,-12-2,13-1,-13 0,12-2,-12-9,16 11,-7-11,3 12,0-12,1 12,2-12,-4 8,0-8,-2 0,0-1,-2 10,2-9,-9 11,13-11,-13 0,12 13,-12-13,15 9,-7-9,-8 10,15-10,-14 11,14-2,-15-1,16-8,-8 14,-1-14,4 14,-2-5,1 1,4 1,-2-1,-2 2,1-2,-2 1,-1 1,3 0,0-1,-11 3,14-1,-14 2,13-1,-4-1,3 0,-1 4,3-1,0-2,-2-1,-1-13,-2 12,-9-12</inkml:trace>
  <inkml:trace contextRef="#ctx0" brushRef="#br0" timeOffset="52022">19077 16218,'0'0,"0"0,0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46,-1-46,0 0,0 0,0 0,0 0,0 0,0 0,0 0,0 0,-10 16,10-16,0 0,0 0,0 0,0 0,0 0,0 0,0 0,0 0,0 0,0 0,0 0,0 0,0 0,0 0,0 0,0 0,0 0,0 0,0 0,0 0,0 0,0 0,0 0,0 0,0 0,0 0,0 0,0 0,0 0,0 0,0 0,0 0,0 0,0 0,0 0,0 0,0 0,0 0,0 0,0 0,0 0,0 0,0 0,0 0,0 0,0 0,0 0,0 0,0 0,0 0,0 0,0 0,0 0,0 0,0 0,0 0,0 0,0 0,0 0,0 13,0-13,0 0,0 0,0 0,0 0,0 0,0 0,0 0,0 0,0 0,0 0,0 0,0 0,0 0,0 0,0 0,0 0,0 0,0 0,0 0,0 0,0 0,0 0,0 0,0 0,0 0,0 0,0 0,0 0,0 0,0 0,0 0,0 0,0 0,0 0,0 0,0 0,0 0,0 0,0 0,0 0,0 0,0 0,1 14,-1-14,0 0,0 0,0 0,0 0,0 0,0 0,0 0,0 0,0 0,0 0,0 0,0 0,0 0,0 0,0 0,0 0,0 0,0 0,0 0,0 0,0 0,0 0,0 0,0 0,0 0,0 0,0 0,0 0,0 0,0 0,0 0,0 0,0 0,0 0,0 0,0 0,0 0,0 0,0 0,0 0,0 0,0 0,0 0,0 0,0 0,0 0,0 0,9 15,-9-15,0 0,0 0,0 0,0 0,0 0,0 0,0 0,0 0,0 0,0 0,0 0,0 0,0 0,0 0,0 0,0 0,0 0,0 0,0 0,0 0,0 0,0 0,0 0,0 9,0-9,0 0,0 0,0 0,0 0,0 0,0 0,0 0,0 0,0 0,0 0,0 0,0 0,0 0,0 0,0 0,0 0,0 0,0 0,0 0,0 0,0 0,0 0,11 9,-11-9,0 0,0 0,0 0,0 0,0 0,0 0,0 0,0 0,0 0,0 0,0 0,0 0,0 0,0 0,0 0,0 0,0 0,0 0,0 0,0 0,0 0,0 7,0-7,0 0,10 0,-10 0,0 0,0 0,0 0,0 0,0 0,0 0,0 0,0 0,0 0,0 0,0 0,0 0,0 0,0 0,0 0,0 0,0 0,0 0,0 0,0 14,0-14,0 0,0 0,0 0,0 0,0 0,0 0,0 0,0 0,0 0,0 0,0 0,0 0,0 0,0 0,0 0,0 0,0 0,0 0,11 0,-11 0,0 0,0 0,0 0,0 0,0 0,0 0,0 0,0 0,0 0,0 0,0 0,0 0,0 0,0 0,0 0,0 0,0 0,0 0,0 0,0 0,0 0,0 0,0 0,0 0,0 0,0 0,0 0,0 0,0 0,0 0,0 0,0 0,19 0,-19 0,0 0,0 0,0 0,0 0,0 0,0 0,0 0,0 0,0 0,0 0,0 0,0 0,0 0,0 0,0 0,12 0,-12 0,0 0,0 0,0 0,0 0,0 0,0 0,0 0,0 0,0 0,0 0,0 0,0 0,0 0,0 0,14-10,-14 10,0 0,0 0,0 0,0 0,0 0,0 0,0 0,0 0,0 0,0 0,0 0,0 0,0 0,16-11,-16 11,0 0,0 0,0 0,0 0,0 0,0 0,0 0,0 0,0 0,0 0,0 0,0 0,16-14,-16 14,0 0,0 0,0 0,0 0,0 0,0 0,0 0,0 0,0 0,0 0,14-18,-14 18,0 0,0 0,0 0,0 0,0 0,0 0,0 0,0 0,0 0,0 0,12-14,-12 14,0 0,0 0,0 0,0 0,0 0,0 0,0 0,0 0,0 0,7-14,-7 14,0 0,0 0,0 0,0 0,0 0,0 0,0 0,0 0,0-10,0 10,0 0,0 0,0 0,0 0,0 0,0 0,0 0,0-9,0 9,0 0,0 0,0 0,0 0,0 0,0 0,0-10,0 10,0 0,0 0,0 0,0 0,0 0,8-10,-8 10,0 0,0 0,0 0,0 0,0-15,0 15,0 0,0 0,0 0,0-17,0 17,0 0,0 0,13-21,-13 21,0 0,9-23,-9 23,11-25,0 1,-11 24,0 0,11-20,-11 20,15-19,-4 6,5-2,-2 0,4-6,0-1,0-2,0 0,0 3,-1 1,0 1,4 3,2-1,1 4,0 1,1 2,1 10,2-16,0 7,4-1,0-1,-1 1,-3 0,-5 0,-4 0,-2 10,-5-16,-2 8,-1 0,0-1,-10-2,14 2,-13-1,10 1,-11-2,14-3,-13-1,11 0,-11 0,0 1,7-1,-7-1,0 0,0 0,2 1,-4 0,2-1,-12-1,4 0,8-1,-19-2,11 4,0 0,-4 3,1-1,-1 1,-5 0,1-4,-2 1,-4 1,-1-2,1 2,-3-2,1 2,2 0,1 2,2 1,-2 1,2 1,-3-6,-2 4,1-5,-3 4,2 2,0-3,-4 5,4-2,3 2,-1-1,3 0,2-3,-3 0,1-4,-1-1,0 1,2-1,-1 4,1-2,1 2,0-1,2-1,0 1,3-4,2 1,1 1,9 0,-15 4,15-2,-13 4,13-1,-10-4,9-3,1-3,0-5,-1 0,1-1,-1 1,1 0,-8-1,7 2,1-5,0 5,13-1,-5-1,1 1,-1 0,2 0,-1 2,0 0,0-2,3-6,3-6,0-3,0-4,-1 2,-1-5,3-3,-1-3,10-7,3-1,4-2,6 3,2 2,3-4,-3 6,4-10,-3 3,-8 6,-2 3,-5 6,-4-2,1 2,-4-4,-3 8,0 3,-4 2,-1 4,-9 2,11 0,-12 2,8 1,-8-2,1 3,0 4,-1-6,9 6,-9-3,-1-2,11-2,-9-1,-1-3,-6-3,-2 0,9-3,-11-3,11 1,-1-1,-8-2,8 0,-15-3,3 2,-5 0,2 0,1-2,17-2,-2-1,-1 6,24 6</inkml:trace>
  <inkml:trace contextRef="#ctx0" brushRef="#br0" timeOffset="54504">19621 11466,'0'0,"0"0,0 0,0 0,0 0,0 0,0 0,0 0,0 0,0 0,0 0,0 0,0 0,0 0,0 0,0 0,-34-90,34 90,0 0,0 0,0 0,1-20,-1 20,0 0,0 0,-7-26,7 26,0 0,0-37,0 37,2-45,-10-12,10-9,-17-2,-1-13,-4-12,-2-12,8-10,6-10,0-5,15-4,-17-3,17 1,-13 3,12 3,-1 5,0 10,-15 9,2 9,-12 10,-4 10,-2 7,-2 5,1 7,2 5,-3-3,0 1,0-4,-3-2,7-8,0-3,11-8,11-6,-9-3,9-4,1 2,12-6,-12 3,-1 0,0 3,1 8,-1 6,2 10,-2 13,-12 12,-1 10,-1 10,1 8,3 14,3 0,9 0,-15 10,7 7,-3 7,0 3,-2 1,1-3,-1 0,-1-3,3-3,1-1,-2-1,2-4,10-1,-7-4,7-8,0 0,0 0,0 0,0 0,0 0,0 11,8-11,-8 0,0 9,0-9,0 0,0 0,0 0,0 0,0 0,0 0,0 0,0 0,0 0,0 0,0 0,0 0,0 0,0 0,0 0,0 0,0 0,0 0,0 0,0 0,0 12,-12-3,0 2,-4 6,-7 1,0 1,-7 2,-4 1,-5 2,-2 0,-4-1,1 1,-3 0,-1 0,-9-2,-1-1,-7-1,-1-1,-3-1,-5-3,-6-1,-6-3,-12-11,-6 11,-8-10,-3 2,-2-2,-1-12,4 13,-13-12,-22-2,-22-7,-37 0,-16-1,-7 6</inkml:trace>
  <inkml:trace contextRef="#ctx0" brushRef="#br0" timeOffset="59397">19138 16115,'0'0,"0"0,0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0,-30-63,30 63,0 0,0 0,0 0,0 0,0 0,0 0,0 0,0 0,0 0,0 0,0 0,0 0,0 0,0 0,0 0,0 0,0 0,0 0,0 0,0 0,0 0,0 0,0 0,0 0,0 0,0 0,0 0,0 0,0 0,0 0,0 0,0 0,0 0,0 0,0 0,0 0,0 0,0 0,0 0,0 0,0 0,0 0,0 10,0-10,0 0,0 0,0 0,0 0,0 0,0 0,0 0,0 0,0 0,0 0,0 0,0 0,0 0,0 0,0 0,0 0,0 0,0 0,0 0,0 0,0 0,0 0,0 0,0 0,0 0,10 0,-10 0,0 0,0 0,0 0,0 0,0 0,0 0,0 0,0 0,0 0,0 0,0 0,0 0,0 0,0 0,0 0,0 0,0 0,0 0,0 0,0 0,0 0,0 0,0 0,0 0,0 0,0 0,0 0,0 0,0 0,0 0,0 0,0 0,0 0,0 0,0 0,0 0,0 0,0 0,0 0,0 0,0 0,0 0,0 0,0 0,0 0,0 0,0 0,0 0,0 0,0 0,0 0,0 0,0 0,0 0,0 0,0 0,0 0,0 0,0 0,0 0,0 0,0 0,0 0,0 0,0 0,0 0,0 0,0 0,0 0,9-10,-9 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0,-7 0,0 0,0 0,0 0,0 0,0 0,0 0,0 0,0 0,0 0,0 0,0 0,0 0,0 0,0 0,0 0,0 0,0 0,0 0,0 0,0 0,0 0,0 0,0 0,0 0,0 0,0 0,0 0,0 0,0 0,0 0,0 0,0 0,0 0,0 0,0 0,0 0,0 0,0 0,0 0,0 0,0 0,0 0,0 0,0 0,0 0,0 0,0 0,0 0,0 0,0 0,0 0,0 0,0 0,0 0,0 0,0 0,0 0,0 0,0 0,0 0,0 0,0 0,0 0,0 0,0 0,0 0,0 0,0 0,0 0,0 0,0 0,0 0,0 0,0 0,0 0,0 0,0 0,0 0,0 0,0 0,0 0,0 0,0 0,0 0,0-7,0 7,0 0,0 0,0 0,0 0,0 0,0 0,0 0,0 0,0 0,0 0,0 0,0 0,0 0,0 0,0 0,0 0,0 0,0 0,0 0,-8-12,8 12,0 0,0 0,0 0,0 0,0 0,0 0,0 0,0-9,0 9,0 0,0 0,0 0,0 0,0 0,0 0,0-11,0 11,0 0,0 0,0 0,0 0,0 0,-9-14,9 14,0 0,0 0,0 0,0 0,1-15,-1 15,0 0,0 0,0 0,-9-16,9 16,0 0,0 0,-1-18,1 18,0 0,-16-17,16 17,-10-18,-4-4,-2-2,-5-4,0-7,2-5,-2-4,0-2,2 1,-5 4,1 1,0 1,-3 3,0 0,-2 1,-2 0,-2-3,-1-5,2-2,-6-5,-1-2,-6 4,-4-2,-1 2,-3-2,3 2,-5 1,0-1,0 0,0-2,-2 3,5-3,-5 4,-1-1,4-2,-4 0,2-1,4 2,1-2,-1 1,1-2,-2-3,-4-4,-3-1,-4-2,-4-4,-2-4,-3-1,2 0,4 6,1 1,4 4,2 1,3-1,2 1,6 2,-1 2,1-3,-1 0,-5-4,-12-12,2-3,-5-1,-2-1,8 13,-3 0,1 5,3 0,0 1,-4 2,2 1,-7 5,-3-2,-3 3,-6 1,-4 2,-1 4,-1 2,-3 0,-4 4,-7 0,-1 6,-4 3,1 1,1 4,0 2,3 3,5 4,4 0,7 3,1 1,6-1,1 3,2 0,0 10,-4-2,2-7,3 7,-2 2,8 7,3 0,3-8,1 14,4-5,1-1,0 6,2-4,-1 5,-1 0,0 2,1 3,2-1,1 1,4 3,3 1,2-3,1 2,2-1,-2-2,-3 3,-3 0,-3 1,-3 1,-4 0,0 4,-2-2,5-2,6 0,4-5,3 1,4-4,-1-2,-1 1,-1 0,-5 0,-3 0,-7 3,-2 3,0 3,-1 0,2 1,0 0,5-2,0-1,7-3,-2-4,6-4,1-2,2 1,0-1,-3-1,0 0,1 0,2 1,0 1,1 4,-3 2,-2 3,-1 1,-1 2,3-1,-3 4,2-2,2 4,-2 0,3 0,2 1,0-1,5-6,4-3,3-2,4-3,1-1,0 2,-2 2,3 3,-3 4,1 3,-3 3,5 4,3 1,4-2,4 0,10-2,-14-6,13-4,-8-6</inkml:trace>
  <inkml:trace contextRef="#ctx0" brushRef="#br0" timeOffset="65016">18744 16516,'0'0,"0"0,0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 9,7-9,0 0,0 0,0 0,0 0,0 0,0 0,0 0,0 0,0 0,0 0,0 0,0 0,0 0,0 0,0 0,0 0,0 0,0 0,0 0,0 0,0 0,0 0,0 0,0 0,0 0,0 0,0 0,0 0,0 0,0 0,0 0,0 0,0 0,0 0,0 0,0 0,0 0,0 0,0 0,0 11,0-11,0 0,0 0,0 0,0 0,0 0,0 0,0 0,0 0,0 0,0 0,9 0,-9 0,0 0,0 0,0 0,0 0,0 0,0 0,0 0,0 0,0 0,0 10,0-10,0 0,0 0,0 0,0 0,0 0,0 0,0 0,0 0,0 8,0-8,0 0,0 0,0 0,0 0,0 0,0 0,0 0,-7 11,7-11,0 0,0 0,0 0,0 0,0 0,0 0,-12 12,12-12,0 0,0 0,0 0,0 0,0 0,-13 15,13-15,0 0,0 0,0 0,0 0,-16 13,16-13,0 0,0 0,0 0,-19 15,19-15,0 0,0 0,-23 14,23-14,0 0,-26 12,26-12,-32 11,-3 0,-5-1,-5 2,-1-3,-9-1,-1-6,-3 12,-4-5,0-8,-4 12,-1-12,1 11,-1-12,2 14,1-13,-1 18,1-10,2 4,1 2,0 0,3 4,-2 0,0 2,-1-1,-3-1,0 2,-4-2,0 0,0 1,-1-2,0-2,-2-2,2 2,-5 0,-3-2,-2-5,-4-9,-3 3,-3-2,-3-17,-2-1,0-3,0 2,0-2,1 0,2-1,-2-1,3-1,-2 4,4 0,-1 0,3 2,1-2,-3-2,2-5,-3-2,3-1,4 0,6 2,10 1,11 2,7 5,6 2,5 1,3 2,2-1,0-4,-4 0,-2-2,-6-2,-5-2,-1 1,-3 0,-3 2,-1 4,-1 5,-3 2,-2-1,-7 0,-10-2,-11 2,-14-3,-7-2,-2-4,6-5,9 3,13 1,11 2,12 5,7 0,8 4,2 1,1-4,-1 1,-4-8,5-1,0 0,7-1,3 2,10 3,9 2,6 4,2-2,-2-1,-5-2,-4-2,1 3,0 2,-1 1,4 1,0 3,4 0,2 9,9-8,-13 8,14 0,-16-12,4 12,2 0,-2-12,0 12,0-14,-4 6,2 9,-4-19,2 9,0-4,3-1,0 2,2-3,-1 1,1 0,2-4,1-2,-2 0,10-4,-16 0,16-3,-14-3,13 0,1 0,-11-3,10 6,-11-1,1-1,0 2,-4-1,0 2,0 3,1-1,-2 3,1 0,1 0,0 3,2-1,-1-2,-1 4,-2-2,5 5,2 3,9 11,-1-9,1 9,0 0,0 0,0 0,0 0,0 0,0 0,0 0,13 12,0-13,6 15,4-4,5 4,1 0,1 5,1 1,2 4,1 3,3 7,-3 0,2 7,0 3,3 3,1 2,-3 2,3 1,-6-1,1 0,-2-3,-3-1,3-4,0 0,-1-4,0-3,-4-2,-2-7,-8-7,-3-5,-15-15,11 0,-11 0,-10-25,-9-9,-12-19,-10-20,-10-8,-8-5,-5 4,-5 2,-6 1,-2 2,-5-1,3 5,-1-2,3 1,0-1,-1 4,1 1,2 2,-2 4,4 3,0 5,0 0,3 8,0 8,11 10,2 11,7 11,3 9,0-12,2 11,0 0,6 1,2-1,-2 0,2-12,-1 13,0-12,3 11,0 0,-2-12,1 12,1-11,-2 11,1-16,-6 16,0-14,-6 14,-11-14,-11 6,-10-7</inkml:trace>
  <inkml:trace contextRef="#ctx0" brushRef="#br0" timeOffset="87567">8861 12709,'0'0,"0"0,0 0,0 0,0 0,0 0,0 0,0 0,0 0,0 0,0 0,0 0,0 0,0 0,0 0,0 0,0 0,0 0,0 0,0 0,0 0,0 0,0 0,0 0,0 0,0 0,0 0,0 0,0 0,0 0,0 0,0 0,0 0,0 0,0 0,0 0,0 0,0 0,0 0,0 0,0 0,0 0,0 0,0 0,0 0,0 0,0 0,0 0,0 0,0 0,0 0,0 0,0 0,0 0,0 0,0 0,0 0,0 0,0 0,0 0,0 0,0 0,0 0,0 0,0 0,0 0,0 0,0 0,0 0,0 0,0 0,0 0,0 0,0 0,0 0,67-35,-67 35</inkml:trace>
  <inkml:trace contextRef="#ctx0" brushRef="#br0" timeOffset="94184">20409 9655,'0'0,"0"0,0 0,0 0,-118-111,118 111,-70-70,-2 1,-4-2,-25 0,-19 3,-12 5,-5 12,-9 16,7 19,-2 18,12 15,9 10,16 15,19 10,20 11,27 5,22 9,21 2,23 4,18 6,17-2,22-2,16-4,12-8,12-11,11-13,3-16,3-15,1-19,-11-13,-6-19,-12-8,-18-13,-18-5,-21-2,-21-6,-22-3,-21-5,-21-4,-23 3,-19 4,-28 11,-25 12,-28 16,-26 22,-17 14,-15 39,-6 16,-2 18</inkml:trace>
  <inkml:trace contextRef="#ctx0" brushRef="#br0" timeOffset="121361">23406 12273,'0'0,"0"0,0 0,0 0,0 0,0 0,0 0,0 0,0 0,0 0,0 0,0 0,0 0,0 0,0 0,0 0,0 0,0 0,0 0,0 0,0 0,0 0,0 0,23-104,-23 104,0 0,21-57,-21 57,27-78,9-15,5-11,3-8,3-5,1-2,9-16,2 7,3 6,0 7,-10 22,0 11,-4 11,1 11,-4 13,-4 14,-6 10,-5 10,-3 13,-6 0,-5 17,-4 11,-12 17,-1 11,-10 16,-3 8,4 4,10 6,-12 4,11 6,1 9,-3 8,2 9,18 14,1 20,4 24,9 18</inkml:trace>
  <inkml:trace contextRef="#ctx0" brushRef="#br1" timeOffset="143398">1886 9807,'0'0,"-21"119,21-119,0 0,-20 47,20-47,-32 102,-5-19,-2 8,0-2,3 6,-5 13,-4 16,-2 3,3 7,1 5,7-3,7 4,4-13,11-8,13-18,1-9,8-7,9-4,9-8,7 0,8 0,2 0,2 5,-2 3,-8 1,-8 3,-10 8,-6 8,-12 12,-10 13,-10 11,-7 15,-4 10,-3 12,-11 26,-11 35,-35 72</inkml:trace>
  <inkml:trace contextRef="#ctx1" brushRef="#br1">4128 10795,'0'18,"0"70,17 35,18 18,-35-70,18 17,-18-17,18-36,-18 0,17 1,-17-19,0 1,18 17,-18 0,0 1,0-19,0 19,0 17,0-18,0 0,0-17,18 17,-18-17,0-1,0-17,17 18,-17 0,0-1,0 1,0-18,0 35,0-35,0 35,0 1,0-19,18 1,0 17,-18 0,0 18,0-35,0 17,0 1,17-1,-17-18,0 19,18-19,-18 1,0 17,17 18,-17 0,18 18,17 17,-17-18,17 36,18-35,0-1,-35-17,17 0,-17-17,17 34,0-17,-35-18,36 1,-19 16,1-16,-1-19,1 36,-18-53,18 36,-1-19,-17-17,18 35,0-17,35 53,-36-54,18 19,18-19,0 19,0-19,-35 1,17 17,-17-35,-1 35,1-35,0 18,-1 17,19 1,17 16,17 1,18 0,0-17,1-1,-1-17,0 17,-88-35,35 17,1-17,-36 0,17 0,1 18,0-18,-1 0,1 0,17 18,18-1,-18 1,1-18,52 18,-35-18,0 0,-18 0,-18 17,1-17,0 18,-1-18,19 35,-1-17,53 17,-70-17,17-1,0 19,1-19,-1 19,0-19,-35 1,18-1,-1 1,1 0,-18-18,18 17,-1 1,1 0,0-1,17 19,0-19,0 1,36 17,-53-35,-1 0,19 0,-36 0,17 0,19 0,-19 0,1 0,17 0,-17 0,-1 0,-17 0</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8:46.868"/>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532 7603,'0'0,"0"0,0 0,0 0,0 0,0 0,0 0,0 0,0 0,0 0,0 0,0 0,0 0,0 0,0 0,0 0,0 0,0 0,0 0,0 0,0 0,0 0,0 0,0 0,0 0,0 0,0 0,0 0,0 0,0 0,0 0,0 0,0 0,0 0,0 0,0 0,0 0,0 0,0 0,0 0,0 0,0 0,0 0,0 0,0 0,0 0,0 0,0 0,0 0,0 0,0 0,0 0,0 0,0 0,0 0</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9:31.894"/>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4685 11993,'0'0,"0"0,0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0,44 14,-44-14,0 0,0 0,0 0,0 0,0 0,0 0,0 0,0 0,0 0,0 0,0 0,1-10,-1 10,0 0,0 0,0 0,0 0,0 0,0 0,0 0,0 0,0 0,0 0,0 0,0 0,0 0,0 0,0 0,0 0,0 0,0 0,0 0,0 0,0 0,0 0,0 0,0 0,0 0,0 0,0 0,0 0,0 0,0 0,0 0,0 0,0 0,0 0,0 0,0 0,0 0,0 0,0 0,0 0,0 0,0 0,0 0,0 0,0 0,0 0,0 0,0 0,0 0,0 0,0 0,0 0,0 0,0 0,0 0,0 0,0 0,0 0,0 0,0 0,0 0,0 0,0 0,0 0,0 0,0 0,0 0,0 0,0 0,0 0,0 0,0 0,0 0,0 0,0 0,0 0,0-11,0 11,0 0,0 0,0 0,0 0,0 0,0 0,0 0,0 0,0 0,0 0,0 0,0 0,0 0,0 0,0 0,0 0,0 0,0 0,0 0,0 0,0 0,0 0,0 0,0 0,0 0,0 0,0 0,0 0,0 0,0 0,0 0,0 0,0 0,0 0,0 0,0 0,0 0,0 0,0 0,0 0,0 0,0 0,0 0,0 0,0 0,0 0,0 0,0 0,0 0,0 0,0 0,0 0,0 0,0 0,0 0,0 0,0 0,0 0,0 0,-12 0,12 0,0 0,0 0,0 0,0 0,0 0,0 0,0 0,0 0,0 0,0 0,0 0,0 0,0 0,0 0,0 0,0-12,0 12,0 0,0 0,0 0,0 0,0 0,0 0,0 0,0 0,0 0,0 0,0 0,0 0,0 0,0 0,0 0,0 0,0 0,0 0,0 0,0 0,0 0,0 0,0 0,0 0,0 0,0 0,0 0,0 0,0 0,0 0,0 0,0 0,0 0,0 0,0 0,0 0,0 0,0 0,0 0,0 0,0 0,0 0,0 0,0 0,0 0,0 0,0 0,0 0,0 0,0 0,0 0,0 0,0 0,0 0,0 0,0 0,0 0,-10-8,10 8,0 0,0 0,0 0,0 0,0 0,0 0,0 0,0 0,0 0,0 0,0 0,0 0,0 0,0 0,0 0,0 0,0 0,0-9,0 9,0 0,0 0,0 0,0 0,0 0,0 0,0 0,0 0,0 0,0 0,0 0,0 0,0 0,0 0,0 0,0 0,0 0,0 0,0 0,0 0,0 0,0 0,0 0,0 0,0 0,0 0,0 0,0 0,0 0,0 0,0 0,0 0,0 0,0 0,0 0,0 0,0 0,0 0,0 0,0 0,0 0,0 0,0 0,0 0,0 0,0 0,0 0,0 0,0 0,0 0,0 0,0 0,0 0,0 0,0 0,-17-10,17 10,0 0,0 0,0 0,0 0,0 0,0 0,0 0,0 0,0 0,0 0,0 0,0 0,0 0,0 0,0 0,0 0,0 0,0 0,0 0,-11-11,11 11,0 0,0 0,0 0,0 0,0 0,0 0,0 0,0 0,0 0,0 0,0 0,0 0,0 0,0 0,0 0,0 0,0 0,0 0,0 0,0 0,0 0,0 0,0 0,0 0,0 0,0 0,0 0,0 0,0 0,0 0,0 0,0 0,0 0,0 0,0 0,0 0,0 0,0 0,0 0,0 0,0 0,0 0,0 0,0 0,0 0,0 0,0 0,0 0,0 0,0 0,0 0,0 0,0 0,-14-11,14 11,0 0,0 0,0 0,0 0,0 0,0 0,0 0,0 0,0 0,0 0,0 0,0 0,0 0,0 0,0 0,0 0,0 0,0 0,0 0,0 0,0 0,-13-11,13 11,0 0,0 0,0 0,0 0,0 0,0 0,0 0,0 0,0 0,0 0,0 0,0 0,0 0,0 0,0 0,0 0,0 0,0 0,0 0,0 0,0 0,0 0,0 0,0 0,0 0,0 0,0 0,0 0,0 0,0 0,0 0,0 0,0 0,0 0,0 0,0 0,0 0,0 0,0 0,0 0,0 0,0 0,0 0,0 0,0 0,0 0,0 0,0 0,0 0,0 0,0 0,-12 0,12 0,0 0,0 0,0 0,0 0,0 0,0 0,0 0,0 0,0 0,0 0,0 0,0 0,0 0,0 0,0 0,0 0,0 0,0 0,0 0,0 0,0 0,0 0,0 0,-9-15,9 15,0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17,0-17,0 0,0 0,0 0,0 0,0 0,0 0,0 0,0 0,0 0,0 0,0 0,0 0,0 0,0 0,0 0,0 0,0 0,0 0,0 0,0 0,0 0,0 0,0 0,0 0,0 0,0 0,0 0,0 0,0 0,0 0,0 0,0 0,0 0,0 12,0-12,0 0,0 0,0 0,0 0,0 0,0 0,0 0,0 0,0 0,0 0,0 0,0 0,0 0,0 0,0 0,0 0,0 0,0 0,0 0,0 0,0 0,0 0,0 0,0 0,0 0,0 0,0 0,0 0,0 0,0 0,0 0,0 0,0 0,0 0,0 0,0 0,0 0,0 0,0 0,-2 15,2-15,0 0,0 0,0 0,0 0,0 0,0 0,0 0,0 0,0 0,0 0,0 0,0 0,0 0,0 0,0 0,0 0,0 0,0 0,0 0,0 0,0 0,0 0,0 0,0 0,0 0,0 0,0 0,0 0,0 0,0 0,0 0,0 0,0 0,0 0,0 0,0 15,0-15,0 0,0 0,0 0,0 0,0 0,0 0,0 0,0 0,0 0,0 0,0 0,0 0,0 0,0 0,0 0,0 0,0 0,0 0,0 0,0 0,0 0,0 0,0 0,0 0,0 0,0 0,0 0,0 0,0 0,0 0,0 0,0 0,0 0,0 0,0 0,0 0,0 0,0 14,0-14,0 0,0 0,0 0,0 0,0 0,0 0,0 0,0 0,0 0,0 0,0 0,0 0,0 0,0 0,0 0,0 0,0 0,0 0,0 0,0 0,0 0,0 0,0 0,0 0,0 0,0 0,0 0,0 0,0 0,0 0,0 0,0 0,0 0,0 0,0 0,0 0,-1 13,1-13,0 0,0 0,0 0,0 0,0 0,0 0,0 0,0 0,0 0,0 0,0 0,0 0,0 0,0 0,0 0,0 0,0 0,0 0,0 0,0 0,0 0,0 0,0 0,0 0,0 0,0 0,0 0,0 0,0 0,0 0,0 0,0 0,0 0,0 0,0 0,0 13,0-13,0 0,0 0,0 0,0 0,0 0,0 0,0 0,0 0,0 0,0 0,0 0,0 0,0 0,0 0,0 0,0 0,0 0,0 0,0 0,0 0,0 0,0 0,0 0,0 0,0 0,0 0,0 0,0 0,0 0,0 0,0 0,0 0,0 0,0 0,0 12,0-12,0 0,0 0,0 11,0-11,0 0,0 0,0 0,0 0,0 0,0 0,0 0,0 0,0 0,0 0,0 0,0 0,0 0,0 0,0 0,0 0,0 0,0 0,0 0,0 0,0 0,0 0,0 0,0 0,0 0,0 0,0 0,0 0,0 0,0 0,0 0,0 0,0 9,0-9,0 0,0 0,0 0,0 0,0 0,0 0,0 0,0 0,0 0,0 0,0 0,0 0,0 0,0 0,0 0,0 0,0 0,0 0,0 0,0 0,0 0,0 0,0 0,0 0,0 0,0 0,0 0,0 0,0 0,0 0,0 0,-1 9,1-9,0 0,0 0,0 0,0 0,0 0,0 0,0 0,0 0,-1 8,1-8,0 0,0 0,0 0,0 0,0 0,0 0,0 0,0 0,0 0,0 0,0 0,0 0,0 0,0 0,0 0,0 0,0 0,0 0,0 0,0 0,0 0,0 0,0 0,0 0,0 0,0 0,0 0,0 0,0 0,0 0,0 0,0 0,0 0,0 0,0 0,0 0,0 0,0 0,0 0,0 0,0 0,0 0,0 0,0 0,0 0,0 0,0 0,0 0,0 0,0 0,0 0,0 0,0 0,0 0,0 0,0 0,0 0,0 0,0 0,0 17,0-17,0 0,0 0,0 0,0 0,0 0,0 0,0 0,0 0,0 0,0 0,0 0,0 0,0 0,0 0,9 8,-9-8,0 0,0 0,0 0,0 0,0 0,0 0,0 0,0 0,0 0,0 0,0 0,0 0,0 0,0 0,0 0,0 0,0 0,0 0,0 0,0 0,0 0,0 0,0 0,0 0,0 0,0 0,-1 8,1-8,0 0,0 0,0 0,0 0,0 0,0 0,0 0,0 0,0 0,0 0,0 0,0 0,0 0,0 0,0 0,0 0,0 0,0 0,0 0,0 0,0 0,0 0,0 0,0 0,0 0,12 8,-12-8,0 0,0 0,0 0,0 0,0 0,0 0,0 0,0 0,0 0,0 0,0 0,0 0,0 0,0 0,0 0,0 0,0 0,0 0,0 0,0 0,8 0,-8 0,0 0,0 0,0 0,0 0,0 0,0 0,0 0,0 0,0 0,0 0,0 0,0 0,0 0,0 0,0 0,0 0,0 0,0 0,0 0,0 0,0 0,0 0,0 0,11 11,-11-11,0 0,0 0,0 0,0 0,0 0,0 0,0 0,0 0,0 0,0 0,0 0,0 0,0 0,0 0,0 0,0 0,0 0,0 0,0 0,0 0,0 0,0 0,15 0,-15 0,0 0,0 0,0 0,0 0,0 0,0 0,0 0,0 0,0 0,0 0,0 0,0 0,0 0,0 0,0 0,0 0,0 0,0 0,0 0,0 0,0 0,20 0,-20 0,0 0,20 0,-20 0,0 0,0 0,0 0,0 0,0 0,0 0,0 0,0 0,0 0,0 0,0 0,0 0,0 0,0 0,0 0,0 0,0 0,0 0,0 0,18 0,-18 0,0 0,0 0,0 0,0 0,0 0,0 0,0 0,0 0,0 0,0 0,0 0,0 0,0 0,0 0,0 0,0 0,0 0,0 0,16 0,-16 0,0 0,0 0,0 0,0 0,0 0,0 0,0 0,0 0,0 0,0 0,0 0,0 0,0 0,0 0,0 0,0 0,0 0,10-12,-10 12,0 0,0 0,0 0,0 0,0 0,0 0,0 0,0 0,0 0,0 0,0 0,0 0,0 0,0 0,0 0,0 0,0 0,0 0,0 0,0 0,0 0,0 0,0 0,0 0,0 0,0 0,0 0,0 0,0 0,0 0,11-9,-11 9,0 0,0 0,0 0,0 0,0 0,0 0,0 0,0 0,0 0,0 0,0 0,0 0,0 0,0 0,0-11,0 11,0 0,0 0,0 0,0 0,0 0,0 0,0 0,0 0,0 0,0 0,0 0,0 0,0 0,12-16,-12 16,0 0,0 0,0 0,0 0,0 0,0 0,0 0,0 0,0 0,0 0,0 0,0 0,0-23,0 23,0 0,0 0,0 0,0 0,0 0,0 0,0 0,0 0,0 0,0 0,2-29,-2 29,0 0,0 0,0 0,0 0,0 0,0 0,0 0,0 0,0 0,0 0,0-27,0 27,0 0,0 0,0 0,0 0,0 0,0 0,0 0,0 0,0 0,1-28,-1 28,0 0,0 0,0 0,0 0,0 0,0 0,0 0,0 0,0-27,0 27,0 0,0 0,0 0,0 0,0 0,0 0,0 0,-14-24,14 24,0 0,0 0,0 0,0 0,0 0,0 0,-14-20,14 20,0 0,0 0,0 0,0 0,0 0,-21-16,21 16,0 0,0 0,0 0,0 0,-23-10,23 10,0 0,0 0,0 0,-29-10,29 10,0 0,0 0,-35 0,35 0,0 0,-35-8,35 8,-37 0,4 8,4 3,3 5,7-1,6 5,12 4,1 2,-1 4,12-1,6 2,4-1,2-2,5 0,3-6,-1-7,-2-6,-2-9,-4 0,-7 0,-5 0,-10 0,9 0,-9 0,0 0,0 0,0-11,0 11,1-13,-1 13,1-10,-1 10,0-9,0 9,0 0,0-11,0 11,0 0,0 0,0 0,0 0,0 0,0 0,0 0,0 0,0 0,0 0,0 0,0 0,0 0,0 0,0 0,0 0,0 0,0 0,0 0,0 0,0 0,0 0,0 0,0 0,0 0,0 0,0 0,0 0,0 0,0 0,0 0,0 0,0 0,0 0,0 0,0 0,0 0,0 0,0 0,0 0,0 0,0 0,0 0,0 0</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9:55.942"/>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3826 8197,'0'0,"0"0,0 0,0 0,0 0,0 0,0 0,0 0,0 0,0 0,0 0,0 0,0 0,0 0,0 0,0 0,0 0,0 0,0 0,0 0,0 0,0 0,0 0,0 0,0 0,0 0,0 0,0 0,0 0,0 0,0 0,0 0,0 0,0 0,0 0,0 0,0 0,0 0,0 0,0 0,0 0,0 0,0 0,0 0,0 0,0 0,0 0,0 0,0 0,0 0,0 0,0 0,0 0,0 0,0 0,0 0,0 0,0 0,0 0,0 0,0 0,0 0,0 0,0 0,0 0,0 0,0 0,0 0,0 0,0 0,0 0,0 0,0 0,0 0,0 0,0 0,0 0,0 0,0 0,0 0,52-1,-52 1,-13 18,13-18,0 0,0 0,0 0,0 0,0 0,-11 24,11-24,0 0,0 0,0 0,0 0,-13 29,13-29,0 0,0 0,0 0,-14 33,14-33,0 0,0 0,-19 37,19-37,0 0,-16 37,16-37,-15 34,-1-3,4-6,3-4,0-6,8-5,-10-1,11-9,0 10,-9-10,9 10,0-10,-1 14,-9-2,10 4,-9-1,9 2,-8-3,8-3,0-3,0-8,0 0,0 0,0 0,-9 0,9 0,0 0,0 0,0 0,0 0,0 0,0 0,0 0,0 0,0 0,0 0,0 0,0 0,0 0,0 0,0 0,0 0,0 0,0 0,0 10,0-10,0 0,0 0,0 0,0 0,0 0,0 0,0 0,0 0,0 0,0 0,0 0,0 0,0 0,0 0,0 0,0 0,10-2,-10 13,11-11,-3 9,3-9,-1 11,-1-11,1 8,-1-8,-1 9,-8-9,14 9,-14-9,9 0,-9 11,9-11,-9 9,17-9,-9 12,-8-12,13 8,-13-8,0 0,0 0,0 0,0 0,0 0,0 0,0 0,0 0,0 0,0 0,0 0,0-8,0 8,0-12,0 12,0-10,-8 10,8-10,0 10,0-9,0 9,1-12,-10 12,9-15,0 15,-9-18,9 8,0-2,-11-1,12 5,-1 0,0 0,0 8,1-11,-1 11,0-9,0 9,0 0,0-9,-8 9,8 0,0 0,0-11,0 11,0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0,0-8,0 8,0 0,0 0,0 0,0 0,0 0,0 0,0 0,0 0,0 0,0 0,0 0,0 0,0 0,0 0,0 0,0 0,0 0,0 0,0 0,0 0,0 0,0 0,0 0,0 0,0 0,0 0,0 0,0 0,0 0,0 0,0 0,0 0,0 0,0 0,0 0,0 0,0 0,0 0,0 0,0 0,0 0,0 0,0 0,0 0,0 0,0 0,0 0,0 0,0 0,0 0,0 0,0 0,0 0,0 0,0 0,0 0,0 0,0 0,0 0,0 0,0 0,0 0,0 0,0 0,0 0,0 0,0 0,0 0,0 0,0 0,0 0,0 0,0 0,0 0,0 0,0 0,0 0,0 0,0 0,0 0,0 0,0 0,0 0,0 10,0-10,0 0,0 0,0 9,0-9,0 0,0 0,0 9,0-9,0 0,0 11,0-11,-8 9,8-9,0 0,-2 10,2-10,0 0,0 7,0-7,0 0,0 0,0 12,-9-12,9 0,0 11,0-11,0 0,0 10,0-10,0 0,0 10,0-10,0 9,-8-9,8 0,0 0,0 8,0-8,0 0,0 0,0 0,0 0,0 0,0 0,0 0,0 0,0 0,0 0,0 0,0 0,0 0,0 0,0 0,0 0,0 0,0 0,0 0,0 10,0-10,-8 9,8-1,0 1,0-1,0-1,-8-7,8 14,-1-6,1-8,-1 17,1-8,0 2,-9 0,9 3,0 1,-9 4,9 1,0-1,-10-2,9-1,1-3,-9-2,9-2,0-9,0 11,0-11,0 0,0 0,0 0,0 0,0 0,0 0,0 0,0 0,0 0,0 0,0 0,0 0,0 0,0 0,0 0,0 0,0 0,0-13,0 13,0-14,0 3,11 1,-10-1,-1 2,11-1,-11 2,0-1,0 9,0-11,0 11,0-9,0 9,0 0,0 0,0-8,0 8,0 0,0 0,0 0,0 0,0 0,0 0,0 0,0 0,0 0,0 0,0 0,0 0,0 0,0 0,0 0,0 0,0 0,0 0,0 0,0 0,0 0,0 0,0 0,0 0,0 0,0 0,0-8,0 8,0 0,0 0,0 0,0 0,0 0,0 0,0 0,13 0,0 0,14 0,13-10,13 10,-4-12,-5 12,-12-13,-13 13,-10-1,-9 1,0 0,9 0,3 0,10 9,9 3,6 0,7 0,-4-3,0-2,3-7,-3 12,6-12,2 0,8-1,7 1,6 0,3 0,4-11,-4 13,-2-15,2 13,-2-12,4 12,5-13,5 12,10-12,4 13,-5-12,-4 12,-9-10,-12 9,-7-11,5 12,8-18,3 6,13 2,-9 0,-12 2,-12 7,-19-9,-11 10,-10 0,-4 0,-2 0,-1-8,3 8,-1 0,6 0,-2 0,0 0,-4 0,-3 0,-1-2,-8 2,18 0,-6 2,3-2,3 0,-2 0,2 0,-5 0,-4 0,-9 0,8 0,-8 0,0 0,0 0,0 0,0 0,0 0,0 0,0 0,0 0,0 0,0 0,0 0,0 0,0 0,0 0,0 0,0 0,0 0,0 0,0 0,0 0,0 0,0 0,0 0,0 0,0 0,0 0,0 0,0 0,0 0,0 0,0 0,0 0,0 0,0 0,0 0,0 0,0 0,0 0,0 0,0 0,0 0,0 0,0 0,0 0,0 0,0 0,0 0,0 0,0 0,0 0,0 0,0 0,0 0,0 0,0 0,0 0,8 0,-8 0,0 0,0 0,0 0,0 0,0 0,0 0,0 0,0 0,0 0,0 0,0 0,0 0,0 0,0 0,0 0,0 0,0 0,0 0,0 0,0 0,0 0,0 0,0 0,0 0,0 0,0-9,0 9,0 0,0 0,0 0,0 0,0 0,0 0,0 0,0 0,0 0,0 0,0 0,0 0,0 0,0 0,0 0,0 0,0 0,0 0,0 0,0 0,0 0,0 0,0 0,0 0,8 0,-8 0,0 0,0 0,0 0,0 0,0 0,0 0,0 0,0 0,0 0,0 0,0 0,0 0,0 0,0 0,0 0,0 0,0 0,0 0,0 0,0 0,0 0,0 0,0 0,0 0,0 0,0 0,0 0,0 0,0 0,0 0,0 0,0 0,0 0,0 0,0 0,0 0,0 0,0 0,0 0,0 0,0 0,0 0,0 0,0-8,0 8,10 0,-10 0,0 0,0 0,0 0,0 0,0 0,0 0,0 0,0 0,0 0,0 0,0 0,0 0,0 0,0 0,0 0,0 0,0 0,0 0,0 0,0 0,0 0,0 0,0-9,0 9,0 0,0 0,0 0,0 0,0 0,0 0,0 0,0 0,0 0,0 0,0 0,0 0,0 0,0 0,0 0,0 0,0 0,0 0,0 0,0 0,0 0,0 0,0 0,0 0,0 0,0 0,0 0,0 0,0 0,0 0,0 0,0 0,0 0,0 0,0 0,0 0,0 0,0 0,0 0,0 9,0-9,0 0,0 0,0 0,0 0,0 0,0 0,0 0,0 0,0 0,0 0,0 0,0 0,0 0,0 0,7 8,-7-8,0 0,0 0,0 0,0 0,0 0,0 0,0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0,19 0,-1-13,7 4,9-3,7 0,1-3,4-1,-7 0,-3 2,-8 1,-8 5,-6 7,-6-8,-8 9,0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0,11 9,-11-9,0 0,12 10,-12-10,0 0,0 0,0 0,0 0,0 0,0 0,0 0,0 0,0 0,0 0,0 0,0 0,0 0,0 0,0 0,0 0,0 0,0 0,0 0,0 0,0 0,8 0,-8 8,0-8,0 0,0 0,0 0,0 0,0 0,0 0,0 0,0 0,0 0,0 0,0 0,0 0,0 0,0 0,0 0,0 0,0 0,0 0,0 0,0 0,0 0,0 0,0 0,0 0,0 0,0 0,0 0,0 0,0 0,0 0,0 0,0 0,0 0,0 0,0 0,0 0,0 0,0 0,0 0,0 0,0 0,0-8,0 8,0 0,0 0,0 0,0 0,0 0,0 0,0 0,0 0,0 0,0 0,0 0,0 0,0 0,0 0,0 0,0 0,0 0,0 0,0 0,0 0,0 0,0 0,0 0,0 0,0 0,0 0,0 11,8-11,-8 17,0-9,11 0,-11 0,0 0,10-7,-11 13,10-13,-10 13,10-14,-9 15,10-14,-10 13,11-13,-11 14,11-6,-11-1,16 2,-6 3,2-1,-1 2,0-1,2 3,1-2,-2 1,-1-3,-4-2,-7-10,0 0,0 0,8 8,-8-8,0 0,0 0,0 0,0 0,0 0,0 0,0 0,0 0,0 0,0 0,0 0,0 0,0 0,0 0,0 0,0 0,0 0,0 0,0 0,0 0,0 0,0 0,0 0,0 0,0 0,0 0,0 0,0 0,0 0,0 0,0 0,0 0,0 0,0 0,0 0,0 0,0 0,1-10,-1 10,-13-15,3 1,-4-2,-2-7,-1 4,3-3,-3 1,6 4,3 5,8 4,-11 8,11-12,-10 12,11-16,-17 5,7-2,0 1,-3-1,1-3,-2 1,1 0,2 3,10 12,-8-11,8 11,0 0,0 0,0 0,0 0,0 0,0 0,0 0,0 0,0 0,0 0,0 0,0 0,0 0,0 0,0 0,0 0,0 0,0 0,0 0,-9 0,9 11,-14-13,14 13,-13-10,13-1,0 8,0-8,0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9,0-9,0 0,0 0,10 0,-10 9,0-9,0 0,0 0,0 0,0 0,0 0,0 0,0 0,0 0,0 0,0 0,0 0,0 0,0 0,0 0,0 0,0 0,0 0,0 0,0 0,0 0,0 0,0 0,0 0,0 0,0 0,0 0,8 0,-8 0,0 0,0 0,0 0,0 0,0 0,0 0,0 0,0 0,0 0,0 0,0 0,0 0,0 0,0 0,0 0,0 0,0 0,0 0,0 0,0 0,0 0,0 0,0 0,0 0,0 0,0 0,0 0,0 0,0 0,0 0,0 0,0 0,0 0,0 0,8-1,-8 1,0 0,0 0,0 0,0 0,0 0,0 0,0 0,0 0,0 0,0 0,0 0,8 0,-8 0,0 8,0-8,0 0,0 0,0 0,0 0,0 0,0 0,0 0,0 0,0 0,0 0,0 0,0 0,0 0,0 0,0 0,0 0,0 0,0 0,0 0,0-10,0 10,-8 0,-6 2,-4-16,-1 14,5-9,6 9,8 0,0 0,-9 0,9 0,0 0,0 0,0 0,0 0,0 0,0 0,0 0,0 0,0 0,0 0,0 0,0 0,0 0,0 0,0 0,0 0,0 0,0 0,0 0,0 0,0 0,0 0,0 0,0 0,0 0,0 0,0 0,0 0,0 0,0 0,-8 0,8 0,0 0,0 0,0 0,0 0,0 0,0 0,0 0,0 0,0 0,0 0,0 0,0 0,0 8,0-8,0 0,0 0,0 0,0 0,-8 0,8 0,0 0,0 0,0 0,0 0,0 0,0 0,0 0,0 0,0 0,0 0,0 0,0 0,-1 9,1-9,0 0,0 0,0 0,0 0,0 0,0 0,0 0,0 0,0 0,0 0,0 0,0 0,0 0,0 0,0 0,0 0,0 0,0 0,0 0,1-9,-1 9,0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10,32-11</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7:00:00.826"/>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9636 8354,'0'0,"0"0,0 0,0 0,0 0,0 0,0 0,0 0,0 0,0 0,0 0,0 0,0 0,0 0,0 0,0 0,55 96,-55-96,0 0,0 0,0 0,0 0,9 19,-9-19,0 0,0 0,0 0,6 20,-6-20,0 0,0 0,0 12,0-12,0 0,0 19,0-19,0 25,0 29,-2 17,0 15,2 8,-2 5,11-2,-10 0,0-4,0-4,-1-1,-8-4,9-7,-9-8,7-7,-8-12,10-16,0-11,-7-11,8-12,0 0,0 0,0 0,-12-12,5-10,-5-13,0-17,11-12,-5-8,6-10,21-2,-1-6,6-1,2-2,0-6,3 0,2-2,3 3,1 7,-3 12,2 7,-1 10,-1 11,-2 9,-1 8,0 6,3 8,6 8,0 11,-2 1,2 0,-7 20,0-2,-6 3,-4 4,0 3,-6 7,4 8,-2 4,2 6,-1 3,0 5,-5 4,-7 1,2 2,-12 5,12-5,-12 2,13-3,-13-1,15-2,-14-1,1 1,-1-3,0-4,1-1,-1-5,0-5,1-2,9-5,-10-8,0-5,1-6,0-6,0-14,10 0,2 0,-1-32</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05T16:53:32.357"/>
    </inkml:context>
    <inkml:brush xml:id="br0">
      <inkml:brushProperty name="width" value="0.05292" units="cm"/>
      <inkml:brushProperty name="height" value="0.05292" units="cm"/>
      <inkml:brushProperty name="color" value="#FF0000"/>
    </inkml:brush>
  </inkml:definitions>
  <inkml:trace contextRef="#ctx0" brushRef="#br0">5959 8442,'0'0,"0"0,0 0,0 0,0 0,0 0,0 0,0 0,0 0,0 0,0 0,0 0,0 0,0 0,0 0,0 0,0 0,0 0,0 0,0 0,0 0,0 0,0 0,0 0,0 0,0 0,0 0,0 0,0 0,0 0,0 0,0 0,0 0,0 0,0 0,0 0,0 0,0 0,0 0,0 0,0 0,0 0,0 0,0 0,0 0,0 0,0 0,0 0,0 0,0 0,0 0,0 0,0 0,-165-16,165 16,-40 14,-9 18,-7 21,-8 22,-1 29,9 19,10 19,19 15,26 0,20-8,22-20,24-28,19-29,11-37,10-35,4-23,-7-28,-10-18,-12-17,-14-9,-14-12,-12-13,-5-5,-4-5,-10 6,-5 9,-15 16,1 24,-2 27,-12 23,12 25,0 20,0 26,11 31,-3 25,-2 22,4 9,2-5,3-13,-3-16,1-23,-4-17,1-17,-11-16,13-13,-12-13,0-22,1-18,1-21,-1-10,-1 9,20 18,1 22,5 22,7 10,4 20,4 11,2 14,-6 4,-5-8,-8-14,-11-16,-13-12,11-9,-11-10,14-7,-4-12,-1-10,-8-6,14-4,-15 8,16 11,-1 13,6 17,6 18,4 13,1 6,-9-3,-8-11,-6-9,-9-14,0 0,0 0,0 0,0 0,-9-16,0-13,-5-13,-2-14,3-8,4 2,10 5,-1 10,20 13,3 11,6 7,4 1,5-1,-6-1</inkml:trace>
  <inkml:trace contextRef="#ctx0" brushRef="#br0" timeOffset="192.9421">7430 9048,'13'15,"-2"4,-11-19,0 0,0 0,0 0,9 24,-9-24,0 0,0 0,22 44,-22-44,0 0,16 45,-16-45,12 37,-13-14,1-23,1-25,-10-15,-2-10</inkml:trace>
  <inkml:trace contextRef="#ctx0" brushRef="#br0" timeOffset="385.8842">7423 8719,'0'0,"0"0,0 0,0 0,0 0,0 0,0 0,0 0,0 0,0 0,0 0,0 0,0 0,0 0,0 0,0 0,0 0,0 0,0 0,0 0,0 0,0 0,0 0,0 0,0 0,0 0,144-53,-144 53,45-9,3 9</inkml:trace>
  <inkml:trace contextRef="#ctx0" brushRef="#br0" timeOffset="696.7909">7838 8831,'0'0,"-15"9,15-9,0 0,0 0,0 0,0 0,0 0,0 0,-12 11,12-11,0 0,0 0,0 0,0 0,0 0,-27 18,27-18,0 0,0 0,0 0,0 0,-33 23,33-23,0 0,0 0,0 0,-29 24,29-24,0 0,0 0,-17 23,17-23,0 0,-1 23,1-23,23 25,20 2,20 3,8 1,2-1,-6 2,-11-1,-11 1,-12-3,-13-4,-21-1,-10-2,-31 4,-31-2,-18-9,-1-16</inkml:trace>
  <inkml:trace contextRef="#ctx0" brushRef="#br0" timeOffset="1349.595">11249 8407,'0'0,"0"0,0 0,0 0,0 0,0 0,81 194,-72-138,-9 8,-2 3,-18 58,-13-4,-19-17,-16-18,-13-27,-4-27,6-31,4-1,4-40,2-11,-3-23,9-26</inkml:trace>
  <inkml:trace contextRef="#ctx0" brushRef="#br0" timeOffset="1627.5116">10926 8236,'0'0,"0"0,0 0,0 0,0 0,0 0,0 0,0 0,0 0,0 0,179 88,-79-63,14 2,17-7,-6-1,-13-3</inkml:trace>
  <inkml:trace contextRef="#ctx0" brushRef="#br0" timeOffset="2111.3664">11860 8867,'0'0,"0"0,0 0,0 0,0 0,0 0,0 0,0 0,0 0,0 0,0 0,0 0,0 0,0 0,0 0,0 0,-33 78,33-78,0 0,-35 38,35-38,-40 54,6 3,8-3,14-12,20-14,14-16,11-12,5-20,-2-15,-10-11,-14-7,-11-2,-13 5,-13 6,-1 14,-4 10</inkml:trace>
  <inkml:trace contextRef="#ctx0" brushRef="#br0" timeOffset="2552.2341">11964 8374,'80'87,"-67"-52,-13-35,0 0,0 41,0-41,12 87,-13 15,11 8,-12-2,8-10,-6-18,12-16,-13-26,12-20,-11-18,14-10,-5-16,6-12,8-8,4 7,7 19,5 20,-11 27,-2 23,-16 15,-8 2,-4-9,1-24,1-23,0-21,10-13</inkml:trace>
  <inkml:trace contextRef="#ctx0" brushRef="#br0" timeOffset="2899.13">12561 9154,'-1'35,"1"-7,0-28,0 0,0 0,0 0,0 0,0 0,0 0,0 0,0 0,0 0,0 0,0 0,0 0,0 0,0 0,0 0,0 0,0 23,0-23,0 0,0 0,0 0,0 0,0 0,0 0,0 0,0 0,0 0,0 0,0 0,0 0,0 0,0 0,0 0,-8 43,8-43,0 0,0 0,0 0,0 0,0 0,0 0,0 0,0 0,0 0,0 0,0 0,0 0,0 0,0 0,0 27,0-27,0 0,0 0,0 0,0 0,0 0,0 0,0 0,0 0,0 0,0 0,0 0,0 0,0 0,-2 15,2-15,0 0,0 0,0 0,0 0,0 0,0 0,0 0,0 0,0 0,0 0,0 0,0 0,0 0,0 0,0 0,0 0,0 0,0 0,0 0,0 0,0 0,0 0,0 0,0 0,0 0,0 0,0 0,0 0,0 0,0 0,0 0,0 0,0 0,0 0,0 0,0 0,0 0,0 0,0 0,2-19,-2 19,0 0,0 0,0 0,0 0,0 0,0 0,0 0,0 0,0-27,0 27,0 0,0 0,0 0,0 0,0 0,0 0,0 0,17-39,-17 39,0 0,0 0,0 0,0 0,0 0,0 0,14-45,-14 45,0 0,0 0,0 0,0 0,0 0,20-42,-20 42,0 0,0 0,0 0,0 0,31-39,-31 39,0 0,0 0,0 0,34-20,-34 20,0 0,0 0,37-1,-37 1,0 0,35 12,-35-12,27 32,-4 3,-7 0,-1-9,0-10,1-8,6-8,1 0</inkml:trace>
  <inkml:trace contextRef="#ctx0" brushRef="#br0" timeOffset="3394.9812">13331 9039,'0'0,"0"0,0 0,0 0,0 0,0 0,0 0,0 0,0 0,0 0,0 0,0 0,0 0,0 0,-19 0,19 0,0 0,0 0,0 0,-17 0,17 0,0 0,0 0,-25 3,25-3,0 0,-34 15,34-15,-37 20,-1 8,38-28,-28 28,9 0,19-6,0-5,19-7,8-10,5-11,-2-5,-7-3,-8 5,-4 14,-3 0,-8 14,20 10,-1 6,5 0,9-8,3-22,-4-12,-8-22,-4-11,-4-8</inkml:trace>
  <inkml:trace contextRef="#ctx0" brushRef="#br0" timeOffset="3609.9167">13627 8628,'0'47,"-15"10,15-57,0 0,-10 62,10-62,-14 119,14-1,-1-19,0-27,0-30,1-26,-9-16,-10-32,-10-8</inkml:trace>
  <inkml:trace contextRef="#ctx0" brushRef="#br0" timeOffset="3812.8558">13341 8921,'29'0,"7"0,-36 0,0 0,43-1,-43 1,85-18,11-12,-1-9,-6-2,-17 0,-15 11</inkml:trace>
  <inkml:trace contextRef="#ctx0" brushRef="#br0" timeOffset="5000.4994">13968 8503,'0'14,"0"11,0-25,0 0,0 0,-11 38,11-38,0 0,-13 74,13-74,-18 96,2 7,0-7,5-23,11-21,-14-21,14-17,0-14,0 0,18-11,-2-8,3-5,0 1,0 2,1 12,1 9,1 23,2 7,2 10,-1-2,1-6,4-10,6-24,0 2,5-12,5-8,1 0,2-4,-5-2,-4 0,-8 1,-11 4,-7 11,-14 10,0 0,0 0,-11 0,-7 16,-3 2,2 0,6-2,13-6,0-10,10 11,16-11,9 0,3-13,2 1,-10 0,-6 12,-9-8,3 18,3 12,5 9,9 0,4-8,0-8,-5-17,-3 1,-7-17,-5 7,-3-2,-2 2,-3 0,-11 11,13-10,-13 10,10 0,-2 17,1 0,0 3,-11-2,12-6,-10-3,0-9,0 0,-13 0,3-20,11-7,-1-10,15-8,18-3,15 7,6 9,-1 12,-1 19,-4 1,-2 19,3 9,-4 10,-2 5,-6 5,-6 4,-5-1,-1-1,1-3,1-10</inkml:trace>
  <inkml:trace contextRef="#ctx0" brushRef="#br0" timeOffset="6333.0995">16654 10471,'0'0,"0"0,0 0,0 0,0 0,0 0,0 0,0 0,0 0,0 0,0 0,0 0,0 0,0 0,0 0,0 0,0 0,0 0,0 0,0 0,0 0,0 0,0 0,0 0,0 0,0 0,0 0,0 0,0 0,0 0,0 0,0 0,0 0,0 0,0 0,0 0,0 0,0 0,0 0,0 0,26 90,-26-90,0 0,-1 38,1-38,16 75,-5 21,4 16,-4 13,2 5,-9-5,-6-11,-1-21,-8-25,10-26,-7-22,8-20,9-31,-7-16</inkml:trace>
  <inkml:trace contextRef="#ctx0" brushRef="#br0" timeOffset="6793.9612">16791 10623,'0'0,"0"0,0 0,0 0,0 0,0 0,0 0,0 0,0 0,0 0,23-88,-23 88,0 0,-9 0,9 0,0 0,24-2,-24 2,0 0,0 0,36 0,-36 0,0 0,61 11,-61-11,77 13,14 8,3 6,-7 16,-7 13,-16 15,-18 15,-20 8,-29 6,-24-2,-32-8,-27-7,-14-6,-9-11,10-11,14-11,23-16,20-12,20-14,22-2,27-27,19 1,18-7,10-1</inkml:trace>
  <inkml:trace contextRef="#ctx0" brushRef="#br0" timeOffset="7249.8244">17576 11324,'0'0,"0"0,0 0,0 0,0 0,0 0,0 0,0 0,0 0,0 0,0 0,0 0,0 0,0 0,0 0,0 0,0 0,0 0,0 0,0 0,0 0,0 0,0 0,0 0,0 0,0 0,0 0,0 0,0 0,0 0,0 0,0 0,0 0,-81-70,81 70,0 0,0 0,0 0,0 0,0 0,0 0,0 0,0 0,0 0,0 0,0 0,0 0,0 0,0 0,0 0,0 0,0 0,0 0,0 0,-28 24,28-24,0 0,0 0,0 0,0 0,0 0,0 0,0 0,0 0,0 0,0 0,0 0,0 0,0 0,0 0,0 0,0 0,0 0,0 0,-27 28,27-28,0 0,0 0,0 0,0 0,0 0,0 0,0 0,0 0,0 0,0 0,-19 33,19-33,0 0,0 0,0 0,0 0,0 0,0 0,0 0,0 0,0 0,0 0,0 0,0 0,0 0,0 0,0 0,0 0,-10 32,10-32,0 0,0 0,0 0,0 0,0 0,0 0,0 0,0 0,0 0,0 0,0 0,0 0,0 0,0 0,0 0,-1 27,1-27,0 0,0 0,0 0,0 0,0 0,0 0,0 0,0 0,0 0,0 0,0 0,0 0,0 0,0 0,11 18,-11-18,0 0,0 0,0 0,0 0,0 0,0 0,0 0,0 0,0 0,0 0,0 0,0 0,0 0,21 8,-21-8,0 0,0 0,0 0,0 0,0 0,0 0,30 0,-30 0,0 0,0 0,0 0,0 0,0 0,0 0,0 0,0 0,0 0,0 0,0 0,38-9,-38 9,0 0,0 0,0 0,0 0,0 0,0 0,0 0,0 0,0 0,0 0,38-15,-38 15,0 0,0 0,0 0,0 0,0 0,0 0,0 0,0 0,0 0,36-15,-36 15,0 0,0 0,0 0,0 0,0 0,0 0,0 0,0 0,29-15,-29 15,0 0,0 0,0 0,0 0,0 0,0 0,0 0,22-9,-22 9,0 0,0 0,0 0,0 0,0 0,0 0,15-1,-15 1,0 0,0 0,0 0,0 0,0 0,13 13,-13-13,0 0,0 0,0 0,0 0,10 18,-10-18,0 0,0 0,0 0,12 27,-12-27,0 0,0 0,7 29,-7-29,0 0,-1 28,1-28,12 23,-12-6,16-17,0 0,5-21,3-15,0-19</inkml:trace>
  <inkml:trace contextRef="#ctx0" brushRef="#br0" timeOffset="7592.7215">17867 10681,'0'0,"0"0,0 0,0 0,0 0,0 0,0 0,0 0,3 145,-3-145,10 95,-6 20,-7 16,14 1,-5-3,-8-20,7-17,-7-23,1-23,0-18,1-17,0-21,1-21,1-28,14-26,-4-22,2-13</inkml:trace>
  <inkml:trace contextRef="#ctx0" brushRef="#br0" timeOffset="7875.6366">18108 10746,'0'0,"0"9,0-9,0 0,0 0,0 0,-1 20,1-20,0 0,0 0,-10 48,10-48,0 0,-3 78,3-78,-12 106,8 17,0 9,1-5,-11-18,11-15,1-27,1-23,1-22,0-22,18 0,-3-28,5-9,2-12</inkml:trace>
  <inkml:trace contextRef="#ctx0" brushRef="#br0" timeOffset="8136.5583">18365 11476,'-1'35,"-1"1,2-36,0 0,0 0,-10 35,10-35,0 0,-2 62,2-62,-2 58,-7-14,8-19,1-16,1-24,0-22,0-20,2-20</inkml:trace>
  <inkml:trace contextRef="#ctx0" brushRef="#br0" timeOffset="8297.51">18312 10933,'0'0,"0"-9,0 9,0 0,0 0,0 0,0-8,0 8,0 0,0 0,1-15,-1 15,0 0,0-14,0 14</inkml:trace>
  <inkml:trace contextRef="#ctx0" brushRef="#br0" timeOffset="8806.3568">18576 11543,'-1'25,"0"1,1-26,0 0,0 0,0 0,0 0,0 0,0 0,0 0,0 0,0 0,0 0,0 0,0 0,-1 22,1-22,0 0,0 0,0 0,0 0,0 0,0 0,0 0,0 0,0 0,0 0,0 0,-1 39,1-39,0 0,0 0,0 0,0 0,0 0,0 0,0 0,0 0,0 0,0 0,0 28,0-28,0 0,0 0,0 0,0 0,0 0,0 0,0 0,0 0,0 0,-1 15,1-15,0 0,0 0,0 0,0 0,0 0,0 0,0 0,0 0,0 0,0 0,0 0,0 0,0 0,0 0,0 0,0 0,0 0,0-8,0 8,0 0,0 0,0 0,0 0,0 0,0 0,2-24,-2 24,0 0,0 0,0 0,0 0,0 0,10-41,-10 41,0 0,0 0,0 0,0 0,1-55,-1 55,0 0,0 0,0 0,19-61,-19 61,0 0,0 0,22-58,-22 58,0 0,28-45,-28 45,34-31,9 31,9 14,6 33,1 27,-3 21,-11 12,-16 2,-15-14,-17-20,-19-27</inkml:trace>
  <inkml:trace contextRef="#ctx0" brushRef="#br0" timeOffset="10058.9814">11130 13595,'0'0,"0"0,0 0,0 0,0 0,0 0,0 0,0 0,0 0,0 0,0 0,0 0,0 0,0 0,0 0,0 0,0 0,0 0,0 0,0 0,0 0,0 0,0 0,0 0,0 0,0 0,0 0,0 0,35-112,-35 112,0 0,0 0,0 0,0 0,0 0,0 0,0 0,0 0,0 0,0 0,3-25,-3 25,0 0,0 0,0 0,0 0,0 0,0 0,0 0,0 0,0 0,0 0,0 0,0 0,0 0,0 0,0 0,0 0,0 0,0 0,0 0,0 0,0 0,0 0,0 0,0 0,0 0,0 0,0 0,0 0,0 0,0 0,0 0,0 0,0 0,0 0,0 0,0 0,9 12,-9-12,0 0,0 0,0 0,0 0,0 0,0 17,0-17,0 0,0 0,0 0,0 0,11 31,-11-31,0 0,0 0,0 0,8 50,-8-50,0 0,0 0,14 72,-14-72,0 0,17 94,-17-94,12 107,-2 7,-8 1,1-8,-18-13,2-14,-1-26,4-20,10-18,-10-16,10 0,0 0,-15-27,5-13,-4-26,12-26,-11-27,10-20,17-4,8 5,10 16,11 21,4 19,7 19,4 13,2 10,1 10,-3 14,-6 16,-6 8,-11 23,-15 19,-20 17,-10 11,-22 6,-19 1,-12-6,-5-8,-5-8,6-10,15-13,16-13,17-14,19-13,0 0,27 0,9-15,14 5,6 0,4 10,2 1,-5 25,-2 9,-5 10,-11 8,-7 2,-11-3,-9-12,-3-14,2-13,3-13,5-15,2-12,-2-8,-1-7</inkml:trace>
  <inkml:trace contextRef="#ctx0" brushRef="#br0" timeOffset="10632.8092">11924 13854,'0'0,"0"0,0 0,0 0,0 0,0 0,0 16,0-16,0 0,0 0,19 27,-19-27,0 0,17 43,-17-43,27 55,6 3,7-6,2-15,3-14,-3-23,-4 1,-1-2,-6-23,-2 1,-4-6,-1-7,-8-1,-1 4,-6 9,-8 8,-1 16,0 0,0 23,-18 11,-5 14,-7 10,2 0,2 3,3-2,3 4,5 3,5-3,3 2,8-5,-12-9,12-16,-2-16,1-19,17-9,2-12,-1-11,4-10,2-9,4-8,7-10,7-4,9-6</inkml:trace>
  <inkml:trace contextRef="#ctx0" brushRef="#br0" timeOffset="11508.5464">12718 13953,'11'-16,"-1"4,-10 12,0 0,0 0,0 0,0 0,0 0,0 0,0 0,0 0,0 0,0 0,0 0,0 0,0 0,0 0,0 0,0 0,0 0,0 0,0 0,0 0,0 0,13-24,-13 24,0 0,0 0,0 0,0 0,0 0,0 0,0 0,0 0,0-10,0 10,0 0,0 0,0 0,0 0,0 0,0 0,0 0,0 0,0 0,0 0,0 0,0 0,0 0,0 0,0 0,-10-14,10 14,0 0,0 0,0 0,0 0,0 0,-18 1,18-1,0 0,0 0,0 0,0 0,-23 1,23-1,0 0,0 0,-28 32,28-32,0 0,0 0,0 0,-31 48,31-48,0 0,0 0,-23 65,23-65,0 0,-17 70,17-70,-7 71,8-6,9-11,5-15,6-19,2-20,6 0,4-27,0-14,2-9,-3-7,-4-8,-8 1,-4 5,-7 7,-1 16,-8 14,0 11,0 11,0 12,0 8,0 14,0 10,1 1,-1-4,11-6,-2-9,4-8,5-8,0-10,3-15,0-11,2-13,-4-6,0-3,-1 4,-1 12,1 13,-1 19,3 11,1 15,2 16,1 12,1 1,-3-1,-5-12,-2-13,-14-13,12-18,-13-6,17-19,-6-14,0-11,1-10,0 1,3 5,2 7,5 15,4 12,2 21,4 0,3 41,0 13,5 13,-2 11,-1-1,-1-2,-7-8,-3-5,-8-12</inkml:trace>
  <inkml:trace contextRef="#ctx0" brushRef="#br0" timeOffset="12650.2038">5417 11551,'0'0,"0"0,0 0,0 0,0 0,0 0,0 0,0 0,0 0,0 0,0 0,0 0,0 0,0 0,0 0,0 0,-53 116,53-116,0 0,-1 43,1-43,-1 47,0 6,-2 60,-14 21,12 19,-11 11,12-1,-9-18,10-25,1-33,-8-31,9-24,1-17,8-6,3-1,12 0,10 4,13-1,11 2,6-2,4 0,-1-1,-2 0,-6 4,-4 5,-9-2,-4-5,-3-12,-10-11,-3-17,-8-10,-15-8</inkml:trace>
  <inkml:trace contextRef="#ctx0" brushRef="#br0" timeOffset="13176.046">5915 12456,'37'103,"-25"-72,-12-31,0 0,14 42,-14-42,32 74,4 6,5-6,2-12,3-20,-1-18,2-24,-1-1,-3-24,-8-4,-5-7,-9-9,1-9,-2-4,-2 2,2 9,-5 18,-1 21,-6 22,-9 22,1 19,-24 22,0 14,-10 15,0 15,-6 7,2 2,6-10,7-25,9-33,5-36,12-36,-12-22,13-15</inkml:trace>
  <inkml:trace contextRef="#ctx0" brushRef="#br0" timeOffset="13648.9041">6621 12643,'-1'21,"1"8,0-29,0 0,0 0,-1 30,1-30,0 0,7 57,-7-57,-1 59,0-8,0-11,8-15,-7-12,0-13,0 0,0 0,13-26,-3-8,8-17,2-14,7-2,1 7,4 18,-1 22,0 20,0 24,-4 13,-1 20,-8 8,-7-6,-4-14,2-24,5-21,2-31,8-9,2-11,-2-6</inkml:trace>
  <inkml:trace contextRef="#ctx0" brushRef="#br0" timeOffset="14665.599">7306 12343,'-8'0,"-5"-1,13 1,0 0,0 0,0 0,0 0,0 0,0 0,-16 11,16-11,0 0,0 0,0 0,0 0,0 0,-29 1,29-1,0 0,0 0,0 0,0 0,-33 15,33-15,0 0,0 0,0 0,-32 10,32-10,0 0,0 0,-29 10,29-10,0 0,-18 15,18-15,-11 21,11 5,30 5,7 1,10 1,1-2,-1-1,-7 0,-11-6,-8-2,-13 1,-8 0,-11 5,-5 2,0-6,1-4,7-13,8-7,0 0,23-14,6-6,5-10,5-9,5-7,-1-7,7-4,-6-7,-5-2,-7 3,-15 15,-16 15,-1 14,-14 10,-10 9,-6 15,-2 19,-6 18,9 17,10 5,17-6,13-15,25-21,14-25,10-16,1-18,-5-7,-6-2,-2 1,-6 1,-3-1,-5 0,-9 1,-4 0,-7 6,-5 9,-9 9,9 10,0 10,6 9,8 6,8 9,2-7,6-2,10-4,1-11,7-11,1-19,-2-18,-5-19,-5-12,-11-4,-12 7,-11 19,-12 21,0 26,0 11,-1 28,-20 30,-7 27,-15 31,-14 27,-15 26,-7 24,-4 19,4 9</inkml:trace>
  <inkml:trace contextRef="#ctx0" brushRef="#br0" timeOffset="48523.4386">16233 10778,'0'0,"0"0,0 0,0 0,0 0,0 0,0 0,0 0,0 0,0 0,0 0,0 0,0 0,0 0,0 0,0 0,0 0,0 0,0 0,0 0,0 0,0 0,0 0,0 0,0 0,0 0,0 0,0 0,0 0,0 0,0 0,0 0,0 0,0 0,0 0,0 0,0 0,0 0,0 0,0 0,0 0,0 0,0 0,0 0,0 0,0 0,0 0,0 0,0 0,0 0,0 0,0 0,0 0,0 0,0 0,0 0,0 0,0 0,0 0,0 0,0 0,0 0,0 0,0 0,0 0,0 0,0 0,0 0,0 0,0 0,0 0,0 0,-150-94,150 94,0 0,0-10,0 10,0-13,-13-2,-3-5,-15-9,-14-4,-17-3,-14-5,-11 0,-8-4,-9-3,-5-4,-8 1,-2-5,-6-1,-4 1,-7-1,-1 0,-2 4,4 3,11 5,8 2,19 2,22 3,19-2</inkml:trace>
  <inkml:trace contextRef="#ctx0" brushRef="#br0" timeOffset="49215.2308">13812 9694,'0'0,"0"0,0 0,0 0,0 0,0 0,0 0,0 0,0 0,0 0,0 0,0 0,0 0,0 0,0 0,0 0,0 0,0 0,0 0,0 0,0 0,0 0,0 0,0 0,0 0,0 0,0 0,0 0,0 0,0 0,0 0,0 0,0 0,0 0,0 0,0 0,0 0,0 0,0 0,0 0,0 0,0 0,0 0,0 0,0 0,0 0,0 0,0 0,0 0,0 0,-23 117,23-117,0 0,19 50,-19-50,17 57,4 4,1-1,2-3,1-16,-6-12,-8-14,-11-15,12 0,-11-19,0-10,-1-14,-14-10,4-6,10-9,-18 3,8 8,-1 5,4 17,7 12,0 10,8 13,18 0,20-1,20 0,20 8,16-8,12 13,3-15</inkml:trace>
  <inkml:trace contextRef="#ctx0" brushRef="#br0" timeOffset="50318.8998">16449 11933,'0'0,"0"0,0 0,0 0,0 0,0 0,0 0,0 0,-65 99,65-99,-29 35,-86 87,72-81,-1 2,-6 1,-52 46,-12 7,-12 3,-11 8,-5 6,6-3,5 3,11-4,10-7,3-2,4-8,7-6,6-10,9-11,15-14,16-13,15-17,9-10,9-12,3 0,2 0,-1-16,-1 1,1-8,1-4,4-9,0-9,-1-4,-1-6,-1-1,2 4,1 4,9 14,-11 13,10 9,0 12,0 0,0 0,0 15,0 11,7 17,-7 8,8 1,2-2,8-4,14-7,14-2,11-8,16-13,13-17,15 0,12-20,3-11,-2-11,-8-14,-15-5,-14-6</inkml:trace>
  <inkml:trace contextRef="#ctx0" brushRef="#br0" timeOffset="51552.5292">16224 11350,'0'0,"0"0,0 0,0 0,0 0,0 0,0 0,0 0,0 0,0 0,0 0,0 0,0 0,0 0,0 0,0 0,0 0,0 0,0 0,0 0,0 0,0 0,0 0,0 0,0 0,0 0,0 0,0 0,0 0,0 0,0 0,0 0,0 0,0 0,0 0,0 0,0 0,0 0,0 0,0 0,0 0,0 0,0 0,0 0,0 0,0 0,0 0,0 0,0 0,0 0,0 0,0 0,0 0,0 0,0 0,0 0,0 0,0 0,0 0,0 0,0 0,0 0,0 0,0 0,0 0,0 0,0 0,0 0,0 0,0 0,0 0,0 0,0 0,0 0,0 0,-122 23,122-23,-81 19,-19 7,-9 0,-19 5,-6-3,-12-5,-8 4,-11-5,-16 0,-10 3,-16 1,-11 4,-10 6,-6 0,-5 3,-7 6,-6 1,-3 4,-7-2,-3-1,2-2,10-4,11-6,18-9,15-7,12-3,6-6,10 6,5 1,7 2,8 4,10 0,15 1,17-5,25-1,16-6,17-2,12-11,10 1,9 0,9 0,10 1,11-1,0-12,0-6,10-7,12-4,11-7,15 2,5 1,10 1,8 0,-1 6,4 3,-3 5,-7 5,-6 2,-14 12,-15-12,-13 11,-16 0,0 0,-18 0,-15 11,-19 0,-20 10,-14 7,-8 8,-3 12,7 8,9 3,19 3,19-7,19-11,24-6,0-3,27-3,14 4,18-2,18-3,12-8,8-14,6-9,-1-25</inkml:trace>
  <inkml:trace contextRef="#ctx0" brushRef="#br0" timeOffset="53053.0793">15835 11061,'0'0,"0"0,0 0,0 0,0 0,0 0,0 0,0 0,0 0,0 0,174 5,-174-5,0 0,14-1,-14 1,11 0,-11 0,15 0,-15 0,0 0,-22 0,-13 1,-17-1,-21 2,-17-2,-14 1,-15-9,-6 1,-8-5,-8-2,-7-3,-10-1,-6-7,-13-2,-13-2,-6-4,-11-2,-9-1,-5-4,-9 0,-4 5,-4-4,-3 3,-1-2,-4 4,-4 0,2 2,1 1,3 0,8-1,2-3,6-3,1-1,3-4,5 2,9 4,14 2,12-1,15 2,14-1,12 4,15 1,12 2,18 4,13 2,13 2,12 2,10 3,8 1,9 4,4 1,7 9,4-11,5 11,4 0,9 0,0 0,0 0,0 14,9 5,-2 6,-7 1,12 2,-12 1,7-3,-7 2,0 1,-2 1,-9 4,1-1,0 2,10-1,-11-9,11-9,0-7,0-9,0 0,-10-24,-1-5,-8-13,-10-9,-3-6,-3-4,-1-3,9 8,12 5,15 11,2 9,25 6,0 7,9 9,3 9,7 0,2-1,6 10,6-9,5 8,11-6,8-14,4-2,2-1,-13-3,-20 4,-19-1</inkml:trace>
  <inkml:trace contextRef="#ctx0" brushRef="#br0" timeOffset="62723.1773">12413 13036,'0'0,"0"0,0 0,0 0,0 0,0 0,0 0,0 0,0 0,0 0,0 0,0 0,0 0,0 0,0 0,0 0,0 0,0 0,0 0,59-88,-59 88,0 0,0 0,3-55,-3 55,0 0,0-19,0 19,-13-23,13-3,0 26,-16-58,5-15,12-16,-16-22,16-17,-1-21,-8-11,7-8,-5-2,7-1,0-2,-9-3,8 2,1 2,0 6,0 7,11 9,-2 12,-1 16,-1 16,-7 15,10 20,-10 18,7 19,-8 16,0 10,-12 8,-9 13,-9 1,-5 10,2 0,1 2,-3 3,-3 3,-2 2,0 2,3-3,11-7,9-8,9-8,8-10,0-8,9-11,13-10,10-11,8-9,3-5,8-6,5 3,3 4,-1 10,-8 13,-6 16,-11 14,-1 0,-4 24,5-3,11 4,15-1,23 0,5-3</inkml:trace>
  <inkml:trace contextRef="#ctx0" brushRef="#br0" timeOffset="64391.6767">12973 12862,'0'0,"0"0,0 0,0 0,0 0,0 0,0 0,0 0,169 7,-169-7,71-3,106-30,-132 22,2-2,5-2,53-14,10-9,11-6,12-4,11-5,9-2,6-7,0 2,0-2,-3 1,-2 5,-7 0,-11 7,-12 6,-13 8,-17 3,-11 1,-15 5,-14 4,-11 2,-16 7,-10 5,-10 8,-12-8,0 8,0 0,0 0,0 0,-11 0,-2 10,-3-10,-4 13,2-12,-5 11,-4-3,-3-1,-3 2,-5-1,-6-7,-4 10,-4-12,5 2,3-2,17-12,13 12,14-15,0 1,20-2,11-4,14 1,6 0,7 0,7 1,1 0,0 3,-9 1,-14 4,-17 10,-17 0,-9 0,-8 0,-8 22,-4-3,-2-3,-2 6,5-1,-2 7,2 7,0 9,-5 9,4 4,-6 8,-3 8,-2 6,-9 1</inkml:trace>
  <inkml:trace contextRef="#ctx0" brushRef="#br0" timeOffset="72077.3703">6721 11865,'0'0,"0"0,0 0,0 0,0 0,0 0,0 0,0 0,0 0,0 0,0 0,0 0,0 0,0 0,0 0,0 0,0 0,0 0,0 0,0 0,0 0,0 0,0 0,0 0,0 0,0 0,0 0,0 0,0 0,0 0,0 0,0 0,0 0,0 0,0 0,0 0,0 0,0 0,0 0,0 0,0 0,0 0,0 0,0 0,0 0,0 0,0 0,0 0,0 0,0 0,0 0,0 0,0 0,0 0,0 0,0 0,0 0,0 0,0 0,0 0,0 0,0 0,0 0,0 0,113-127,-104 80,3-15,-3-12,1-16,-8-11,0-13,2-3,-2-8,-18-3,6 4,-5 2,-1 8,-2 10,-5 9,1 9,-6 11,2 9,3 11,6 12,3 12,4 11,10 10,-9 10,9 0,-13 14,-4 15,-11 17,-6 15,-5 3,4-1,6-7,5-12,8-14,8-12,8-18,-12 0,3 0,-1-28,1-4,10-7,10-12,12-4,15-3,6-4,4 2,-3 5,-6 7,-8 11,-5 12,-4 9,3 8,8 9,12-2,11 15,9-2,3 5,-6 5,-8 9,-10 7,-11 3</inkml:trace>
  <inkml:trace contextRef="#ctx0" brushRef="#br0" timeOffset="73252.0177">8085 11698,'0'0,"0"0,0 0,0 0,0 0,0 0,0 0,0 0,0 0,0 0,0 0,0 0,0 0,0 0,0 0,0 0,0 0,0 0,0 0,0 0,0 0,0 0,0 0,0 0,0 0,0 0,0 0,0 0,0 0,0 0,0 0,0 0,0 0,0 0,0 0,0 0,0 0,0 0,0 0,0 0,0 0,0 0,0 0,0 0,0 0,0 0,0 0,0 0,0 0,0 0,0 0,0 0,0 0,0 0,0 0,0 0,0 0,0 0,0 0,0 0,0 0,0 0,0 0,0 0,0 0,188-48,-122 15,6-8,10-5,11-11,8-11,10-13,6-9,6-11,6 3,5-2,7 4,2 5,6 1,6 5,5 2,7 5,0 3,-1 7,-10 4,-8 2,-15 8,-15 4,-14 8,-15 9,-20 5,-10 5,-21 8,-12 6,-13 9,-13-13,0 13,-10-15,-7 4,-7-2,-2 4,-8 7,-4-6,-8 9,-7-1,-5 18,5-4,2-3,3-11,7 1,7-1,13-15,21-5,1-6,32-4,12-3,13-1,10 7,7 4,4 5,0 9,-4 9,-10-10,-7 9,-12 13,-6 6,-11 6,-10 5,-7 5,-12 4,1 5,-19 3,-10 5,-13 4,-13 0</inkml:trace>
  <inkml:trace contextRef="#ctx0" brushRef="#br0" timeOffset="75333.3931">8647 11823,'0'0,"0"0,0 0,0 0,0 0,0 0,0 0,0 0,0 0,0 0,0 0,0 0,0 0,0 0,0 0,0 0,0 0,0 0,0 0,0 0,0 0,0 0,0 0,0 0,0 0,0 0,0 0,0 0,0 0,0 0,0 0,0 0,0 0,0 0,162 37,-162-37,44-1,4 1,3 0,0-11,0 0,9-3,8-1,8-4,13-3,7-6,4-1,4-1,2 2,-2-1,2 0,3 3,5-5,7-1,7-5,4-5,9 2,2 1,3 3,-2 4,-4 4,0 2,0 5,1 0,7 3,2-3,2 6,3 0,4-1,-9 4,0 0,-10-1,-11 12,-3-11,-7 11,-2 0,-3 8,0 0,-8 1,-6 0,-6 1,-8-1,-7-1,-10 1,-5 2,-7-3,-2 1,-1-10,-4 18,1-8,-1-1,0-7,-6 10,2-11,-4 9,-4-8,2 8,-2-8,2 12,3-4,0-8,7 10,-3-12,-1 2,-2 11,-3-11,-2 9,2-9,1 9,0-10,2 11,1-11,-1 9,2-8,-2-2,1 2,-2 0,-3-1,-3 1,-5 0,0 0,-4 9,2-10,2 1,1 0,2-1,-4-1,-7 2,-1 0,-6 0,-3 0,-2 0,-1 0,-11 0,11 0,-11 0,0 0,0-8,-13 8,1-16,-3 6,-4 0,-1 11,-4-12,-2 13,0-2,-3 1,1-1,4 0,-2 1,3-1,7 0,3 0,13 0,0 0,0 0,14 0,3 0,11-1,5-8,2 9,2 0,-4-3,0 3,-6 0,-7 0,-6 0,-14 0,13 0,-13 0,0 0,0 9,0-9,-1 10,-13-10,1 17,-6-4,-3 1,0 0,-2 2,1-2,4-2,0-2,3 1,0-1,1 1,-1-2,4-9,2 12,10-12,-14 9,14-9,-14 11,14-11,-13 0,13 0,1-9</inkml:trace>
  <inkml:trace contextRef="#ctx0" brushRef="#br0" timeOffset="86640.0002">5857 10019,'0'0,"0"0,0 0,0 0,0 0,0 0,0 0,0 0,0 0,0 0,0 0,0 0,0 0,0 0,0 0,0 0,0 0,0 0,0 0,0 0,0 0,0 0,0 0,0 0,0 0,0 0,0 0,0 0,0 0,0 0,0 0,0 0,0 0,0 0,0 0,0 0,0 0,0 0,0 0,0 0,0 0,0 0,0 0,0 0,0 0,0 0,0 0,0 0,0 0,0 0,59 88,-59-88,0 0,13 36,-13-36,17 58,5 22,-1 19,-6 13,-3 8,-5 5,-10-1,-1-2,1-6,1-1,11-11,2-10,3-12,1-17,-3-16,-13-18,13-11,-12-11,0-9,0 0,0 0,0 0,-13-18,-14-12,-12-7,-9-9,-2 0,6 4,9 7,3 5,10 4,-1 4,3 3,0 0,3 5,6 6,11 8,0 10,-1 18,24 15,1 9,8 1,11-4,8-3,13-4,6-4,0-6,-6-7,-14-7,-13-7,-10-11,-8 0,0-24,3-22,3-25,-1-27,0-17,4-6</inkml:trace>
  <inkml:trace contextRef="#ctx0" brushRef="#br0" timeOffset="88933.3119">7277 10071,'0'0,"0"0,0 0,0 0,0 0,0 0,0 0,0 0,0 0,0 0,0 0,0 0,0 0,0 0,0 0,0 0,0 0,0 0,0 0,0 0,0 0,0 0,0 0,0 0,0 0,0 0,0 0,0 0,0 0,0 0,0 0,0 0,0 0,0 0,0 0,0 0,0 0,0 0,0 0,0 0,0 0,0 0,0 0,0 0,0 0,0 0,0 0,0 0,0 0,0 0,0 0,0 0,0 0,0 0,0 0,0 0,0 0,0 0,0 0,0 0,0 0,0 0,0 0,0 0,0 0,0 0,0 0,0 0,34 94,-34-94,0 0,0 0,20 22,-20-22,0 0,15 29,-15-29,16 31,1 3,-4-2,3 1,-3-4,2-1,-3-1,1 0,1-1,-3 2,3 1,0 4,1 0,1 2,4 0,0 1,0 1,-1-4,-4-4,0 1,-1-3,0-1,-3-1,0-2,1-1,-2-1,-1 0,2-1,-2 0,2-4,0 0,-3 2,1-4,-1 0,1 1,-1-2,1 0,2 2,-2-1,0-1,3-1,-1 2,2 1,1-1,0 0,0-2,1 1,2 0,-1-1,1 3,0-1,1-1,0 0,-2 2,3-2,0 1,4 4,2 3,4 1,-1 1,-1-2,4 1,-1 0,0 0,3 2,-2-1,0 1,-1 0,3 2,0 3,1 0,-1 4,3 3,-2 0,0 1,2 3,-1-3,0 4,1-1,6 3,-2-2,3 3,0 1,1-2,0 3,4 2,0 1,5 3,1-1,3 1,-5-2,3-1,-4-2,-3-3,3 0,-2-5,1 1,2 0,0-2,0-1,1-4,2-3,3-3,1-2,-1 2,-2 0,-2-3,-3 1,-3-5,2-1,-4-2,1-3,-3-5,2 1,-2-9,0 11,-3-12,-2 11,-1-10,-3 10,-1-11,-5 11,-1-11,-6 10,-1-11,-5 1,-3 0,-2 1,0-1,0 0,-1 0,3-8,-2 8,0-15,-11 15,9-11,-9 11,0 0,0 0,0-9,0 9,-9 0,9 0,-14-9,3 9,-4-12,-3 12,-1-15,-2 6,-3-2,-2-4,-4-8,-1-4,2-4,7 5,9 7,4 9,9 10,10 0,9 0,5 0,6 16,-1 3,-5 7,1 7,-1 6,-1 4,0-1,-1-3,-2-3,-2-6,-6-2,-4-5,-9 0,1 1,-27 2,-12-4,-14 1,-19-11,-12-3,-15-9,-11 17,-5 3,3 14,12 9</inkml:trace>
  <inkml:trace contextRef="#ctx0" brushRef="#br0" timeOffset="95456.3545">15650 11121,'0'0,"0"0,0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0,-13 4,13-4,0 0,0 0,0 0,0 0,0 0,0 0,0 0,0 0,0 0,0 0,0 0,0 0,10 0,-10 0,0 0,0 0,0 0,0 0,0 0,0 0,0 0,0 0,0 0,0 0,0 0,0 0,0 0,0 0,0 0,0 0,0 0,0 0,0 0,0 0,0 0,0 0,0 0,9 9,-9-9,0 0,0 0,0 0,0 0,0 0,0 0,0 0,0 0,0 0,0 0,11 0,-11 0,0 0,0 0,0 0,0 0,0 0,0 0,0 0,-1 9,1-9,0 0,0 0,0 0,0 0,0 0,0 0,15 0,-15 0,0 0,0 0,0 0,0 0,0 0,13 11,-13-11,0 0,0 0,0 0,0 0,20 10,-20-10,0 0,0 0,0 0,27 9,-27-9,0 0,0 0,30 10,-30-10,0 0,34 11,-34-11,31 11,0-1,-1 0,-3 0,-3-10,-4 13,-4-15,2 14</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7:00:02"/>
    </inkml:context>
    <inkml:brush xml:id="br0">
      <inkml:brushProperty name="width" value="0.08819" units="cm"/>
      <inkml:brushProperty name="height" value="0.35278" units="cm"/>
      <inkml:brushProperty name="color" value="#3F3250"/>
      <inkml:brushProperty name="tip" value="rectangle"/>
      <inkml:brushProperty name="rasterOp" value="maskPen"/>
    </inkml:brush>
  </inkml:definitions>
  <inkml:trace contextRef="#ctx0" brushRef="#br0">12313 8418,'0'0,"0"0,0 0,0 0,0 0,0 0,0 0,0 0,0 0,0 0,0 0,0 0,0 0,0 0,0 0,0 0,0 0,0 0,0 0,0 0,0 0,0 0,0 0,0 0,0 0,0 0,0 0,0 0,0 0,0 0,0 0,0 0,0 0,0 0,0 0,0 0,0 0,0 0,0 0,0 0,0 0,0 0,0 0,0 0,0 0,0 0,0 0,0 0,0 0,0 0,0 0,0 0,0 0,0 0,0 0,0 0,0 0,0 0,0 0,0 0,0 0,0 0,0 0,0 0,0 0,0 0,0 0,0 0,-95-87,95 87,0 0,0 0,-17-25,17 25,0 0,-18-20,18 20,-21-16,-4 5,-8 11,-4 0,-5 13,-9 8,-3 8,-7 3,1 4,-5 5,0 5,-1 3,-1 6,5 1,2 3,3 6,7 6,6 1,10 8,7 4,4 5,9 3,12-3,2-5,-1-4,23-8,5-4,5-6,9-5,5-7,2-6,7-6,3-6,7-8,6-6,3-5,4-13,2-1,1-8,-2-9,-2-5,-2-5,-3-5,-3-3,-4-6,-5-2,-5-3,0-7,-7-1,-4-4,-9-9,-10-6,-7-9,-9-10,-7-8,-12 0,-2 0,-14 3,0 10,-13 4,-2 9,-6 4,-7 4,-4 8,-2 8,-5 9,-6 12,-4 9,-6 1</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6:58:02.383"/>
    </inkml:context>
    <inkml:brush xml:id="br0">
      <inkml:brushProperty name="width" value="0.05292" units="cm"/>
      <inkml:brushProperty name="height" value="0.05292" units="cm"/>
      <inkml:brushProperty name="color" value="#548DD4"/>
    </inkml:brush>
  </inkml:definitions>
  <inkml:trace contextRef="#ctx0" brushRef="#br0">568 8230,'0'0,"0"0,0 0,0 0,0 0,0 0,0 0,0 0,0 0,0 0,0 0,0 0,0 0,0 0,0 0,0 0,-112 110,112-110,0 0,-9 26,9-26,-11 26,11 7,-15 38,14 10,15 7,10-5,13-9,11-13,11-15,7-19,1-14,-1-12,-5-9,-3-14,-6-11,-10-20,-11-19,-14-18,-16-21,-30 1,-10 8,-13 18,-10 27,-12 25,-3 33,-4 8,1 16</inkml:trace>
  <inkml:trace contextRef="#ctx0" brushRef="#br0" timeOffset="811">3600 8192,'0'0,"0"0,0 0,0 0,0 0,0 0,0 0,0 0,0 0,0 0,0 0,0 0,0 0,0 0,0 0,0 0,0 0,0 0,0 0,0 0,0 0,0 0,0 0,0 0,0 0,0 0,0 0,0 0,0 0,0 0,0 0,0 0,0 0,0 0,0 0,0 0,0 0,0 0,0 0,0 0,0 0,0 0,0 0,0 0,0 0,0 0,0 0,0 0,0 0,0 0,0 0,0 0,0 0,-186-11,186 11,-52 41,6 21,14 20,13 11,18 4,27-6,18-11,28-15,21-22,15-22,5-23,-5-32,-8-16,-17-21,-20-18,-27-18,-34-14,-20-8,-37 10,-27 23,-17 35,7 38,14 23,26 21</inkml:trace>
  <inkml:trace contextRef="#ctx0" brushRef="#br0" timeOffset="1386">6680 8339,'24'0,"-4"0,-20 0,0 0,0 0,0 0,0 0,0 0,0 0,0 0,0 0,0 0,0 0,0 0,20 0,-20 0,0 0,0 0,0 0,0 0,0 0,0 0,0 0,0 0,0 0,0 0,35-12,-35 12,0 0,0 0,0 0,0 0,0 0,0 0,0 0,0 0,0 0,22 0,-22 0,0 0,0 0,0 0,0 0,0 0,0 0,0 0,0 0,11 0,-11 0,0 0,0 0,0 0,0 0,0 0,0 0,0 0,1-9,-1 9,0 0,0 0,0 0,0 0,0 0,0 0,-19-11,19 11,0 0,0 0,0 0,-39-13,39 13,0 0,0 0,0 0,0 0,-56-15,56 15,0 0,0 0,0 0,-67 0,67 0,0 0,0 0,-65 0,65 0,0 0,-56 28,56-28,-44 44,14 14,13 15,16 9,32 6,17-7,22-13,21-18,10-17,2-17,1-17,-10-12,-11-16,-13-13,-19-22,-24-31,-40-31,-54-19,-48 17,-47 48,-21 61</inkml:trace>
  <inkml:trace contextRef="#ctx0" brushRef="#br0" timeOffset="2226">1170 11166,'0'0,"0"0,0 0,0 0,0 0,0 0,0 0,0 0,0 0,0 0,0 0,0 0,0 0,0 0,0 0,0 0,0 0,0 0,0 0,0 0,0 0,0 0,0 0,-34 103,34-103,0 0,-27 46,27-46,-49 94,7 27,13 18,18 3,18-3,16-11,12-21,13-27,4-24,7-22,1-18,2-16,-4-10,-6-17,-6-18,-9-19,-15-25,-19-33,-15-21,-27-11,-15 16,-14 30,-6 44,-3 42,1 22,9 31,10 7,21 6,14 1</inkml:trace>
  <inkml:trace contextRef="#ctx0" brushRef="#br0" timeOffset="2927">4961 11606,'0'0,"0"0,0 0,0 0,0 0,0 0,0 0,0 0,0 0,0 0,0 0,0 0,0 0,0 0,0 0,-275 40,222-4,6 2,6 8,-35 43,20 4,21 0,23-10,24-11,24-9,17-12,13-10,8-15,-3-9,1-17,0 0,-4-23,-5-19,-10-18,-20-20,-18-9,-13 5,-14 9,-11 13,-10 15,-13 13,-10 10,-11 7,0-1,12-7</inkml:trace>
  <inkml:trace contextRef="#ctx0" brushRef="#br0" timeOffset="3510">6847 11897,'0'0,"0"0,0 0,0 0,0 0,0 0,0 0,0 0,0 0,0 0,0 0,0 0,0 0,0 0,0 0,0 0,0 0,0 0,0 0,0 0,0 0,0 0,0 0,0 0,0 0,0 0,0 0,0 0,0 0,0 0,0 0,0 0,0 0,0 0,0 0,0 0,0 0,0 0,0 0,0 0,0 0,0 0,0 0,0 0,0 0,0 0,0 0,0 0,0 0,0 0,0 0,0 0,0 0,0 0,0 0,0 0,0 0,0 0,0 0,0 0,0 0,0 0,0 0,0 0,0 0,-191-40,146 77,13 11,12 6,19 4,34-1,24-4,23-9,9-11,2-15,-2-18,-8-1,-15-21,-13-10,-17-10,-22-26,-21-16,-28-20,-22-6,-18 14,-16 24,-2 19,7 12</inkml:trace>
  <inkml:trace contextRef="#ctx0" brushRef="#br0" timeOffset="4326">6793 11755,'0'0,"0"0,0 0,0 0,0 0,0 0,0 0,0 0,0 0,0 0,0 0,0 0,0 0,0 0,0 0,0 0,0 0,0 0,0 0,0 0,0 0,0 0,0 0,0 0,0 0,0 0,0 0,0 0,0 0,0 0,0 0,0 0,0 0,0 0,0 0,0 0,0 0,0 0,0 0,0 0,16-88,-16 88,0 0,11-63,-11 63,1-81,10-17,-9-12,17-9,-7-6,-1 3,-7 4,11 6,-13 3,10-4,-9-3,10-3,-10 0,11 2,-11 3,7 9,-6 9,-2 7,-1 10,-9 5,10 4,-14 6,13 1,-14 8,13 3,-10 5,10 6,-9 6,9 5,-9 6,9 5,2 7,-11 4,9 8,0 0,0 0,0 0,0 0,0 0,-1 11,1-11,-1 15,1-15</inkml:trace>
  <inkml:trace contextRef="#ctx0" brushRef="#br0" timeOffset="4937">6452 8582,'0'0,"0"0,0 0,0 0,0 0,0 0,0 0,0 0,0 0,0 0,0 0,0 0,0 0,0 0,0 0,0 0,0 0,0 0,0 0,0 0,0 0,0 0,0 0,0 0,0 0,0 0,0 0,0 0,0 0,0 0,0 0,0 0,0 0,0 0,0 0,0 0,0 0,0 0,0 0,0 0,0 0,0 0,0 0,0 0,-174-65,174 65,-57 0,-7 0,-6 0,-3 2,-2 6,-4-8,-2 0,-3 2,-5-3,-1 1,-3 1,2-1,4 1,1-9,4-1,3-3,7 0,1-5,2-1,2 2,-1-1,6 4,-2 1,7 3,8 10,-1-19,2 5</inkml:trace>
  <inkml:trace contextRef="#ctx0" brushRef="#br0" timeOffset="5623">3346 8472,'0'0,"0"0,0 0,0 0,0 0,0 0,0 0,0 0,0 0,0 0,0 0,0 0,0 0,-173 17,173-17,-18 0,1-12,-3 14,-18-14,-5 12,-5 1,-5-10,-1 9,-4 0,2 0,1 0,0 0,-2 2,0-2,-2 0,-3 9,-3-9,-1 1,-3 11,2-5,2 5,-2-2,1 0,0-10,-2 15,2-15,1 14,-1-2,5 1,3 1,6-1,4-6,8-7,0 10,2-10,5-10</inkml:trace>
  <inkml:trace contextRef="#ctx0" brushRef="#br0" timeOffset="6159">837 9088,'0'0,"41"89,-41-89,0 0,0 0,0 18,0-18,0 0,11 43,-11-43,8 50,-8 9,15 12,-16 1,15 6,-15 2,16 0,-8 2,2 1,1 4,2-2,-3 3,5 1,-3 3,2 2,-1-4,-2 2,1-6,0-6,0-4,2-7,1-3,-1-7,-2-9,-1-5</inkml:trace>
  <inkml:trace contextRef="#ctx0" brushRef="#br0" timeOffset="6818">1555 11748,'8'0,"0"14,-8-14,0 0,0 0,0 0,0 0,0 0,13 0,-13 0,0 0,0 0,0 0,0 0,23 17,-23-17,0 0,0 0,0 0,31 7,-31-7,0 0,0 0,39 0,-39 0,0 0,41 12,-41-12,47 0,8 0,9 0,6 7,7-7,4 1,2 7,7-8,4 9,6-10,6 14,7-14,4 16,6-8,5 2,-2 2,4 2,-6-1,-2 1,-6-2,-9-1,-9-1,-12-1,-18-8,-13 9,-11-9,-11-10,-1-4</inkml:trace>
  <inkml:trace contextRef="#ctx0" brushRef="#br0" timeOffset="7390">5180 12170,'0'0,"0"0,0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0,28 39,-28-39,0 0,0 0,0 0,0 0,20 0,-20 0,0 0,0 0,0 0,30 0,-30 0,0 0,0 0,40 0,-40 0,0 0,51-11,-51 11,65-9,9 0,13-3,12-3,11 2,5 0,8 1,0 3,-2 10,-5-1,-7-1,-12 1,-10-9,-12 9,-14-18,-13-1</inkml:trace>
  <inkml:trace contextRef="#ctx0" brushRef="#br0" timeOffset="19917">1233 8975,'0'0,"0"0,0 0,0 0,0 0,0 0,0 0,0 0,0 0,0 0,0 0,0 0,0 0,0 0,0 0,0 0,0 0,0 0,0 0,0 0,0 0,0 0,0 0,0 0,0 0,0 0,0 0,0 0,0 0,0 0,0 0,-130-104,130 104,0 0,0 0,0 0,0 0,0 0,0 0,0 0,0 0,0 0,0 0,0 0,0 0,0 0,19 9,-19-9,0 0,0 0,0 0,0 0,36 12,-36-12,0 0,0 0,0 0,52 26,-52-26,0 0,0 0,67 36,-67-36,0 0,75 53,-75-53,86 65,6 12,6 3,5-3,9-3,6-7,9 2,6 4,4 9,6 15,-2 10,3 17,0 5,0 3,-5-2,-2-4,-8-9,-4-8,-5-8,-6-8,-8-4,-6-4,-12-6,-10-4,-10-6,-15-3,-11-8,-13-14,-7-15,-5-19</inkml:trace>
  <inkml:trace contextRef="#ctx0" brushRef="#br0" timeOffset="20499">4760 11583,'0'0,"0"0,0 0,0 0,0 0,0 0,0 0,0 0,0 0,0 0,0 0,0 0,0 0,0 0,0 0,0 0,0 0,0 0,0 0,0 0,0 0,0 0,0 0,0 0,0 0,0 0,0 0,0 0,0 0,0 0,0 0,0 0,0 0,0 0,0 0,0 0,0 0,0 0,0 0,0 0,0 0,0 0,0 0,94-97,-94 97,38-56,5-5,5 1,5-3,3-4,5-6,8-8,7-8,6-10,6-9,8-9,4-6,5-3,1-6,0 2,3-3,-4 2,0 4,-4 2,-4 8,-6 9,-5 6,-11 14,-6 10,-11 10,-9 9,-11 8</inkml:trace>
  <inkml:trace contextRef="#ctx0" brushRef="#br0" timeOffset="80163">4797 11809,'0'0,"0"0,0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0,15 55,-15-55,0 0,0 0,0 0,0 0,0 0,0 0,0 0,0 0,0 0,0 0,0 0,0 0,0 0,0 0,0 0,0 0,0 0,0 0,0 0,0 0,0 0,0 0,0 0,0 0,0 0,0 0,0 0,0 0,0 0,0 0,0 0,0 0,0 0,0 0,0 0,0 0,0 0,0 0,0 0,0 0,0 0,0 0,0 0,0 0,0 0,0 0,0 0,0 0,0 0,0 0,0 0,0 0,0 0,0 0,0 0,0 0,0 0,0 0,0 0,-9-9,9 9,0 0,0 0,0 0,0 0,0 0,0 0,0 0,0 0,0 0,0 0,0 0,0 0,0 0,0 0,0 0,0 0,0 0,0 0,0 0,0 0,0 0,0 0,0 0,0 0,0 0,0 0,0 0,0 0,0 0,0 0,0 0,0 0,0 0,0 0,0 0,0 0,0 0,0 0,0 0,0 0,0 0,0 0,-14-8,14 8,0 0,0 0,0 0,0 0,0 0,0 0,0 0,0 0,0 0,0 0,0 0,0 0,0 0,0 0,0 0,0 0,0 0,0 0,0 0,0 0,0 0,0 0,0 0,0 0,0 0,0 0,0 0,0 0,0 0,0 0,0 0,0 0,0 0,0 0,0 0,0 0,0 0,0 0,0 0,0 0,0 0,0 0,0 0,0 0,0 0,0 0,0 0,-12 0,12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0,-10 0,10 0,0 0,0 0,0 0,0 0,0 0,0 0,0 0,0 0,0 0,0 0,0 0,0 0,0 0,0 0,0 0,0 0,0 0,0 0,0 0,0 0,0 0,0 0,0 0,0 0,0 0,0 0,0 0,0 0,0 0,0 0,0 0,0 0,0 0,-9 0,9 0,0 0,0 0,0 0,0 0,0 0,0 0,0 0,0 0,-1 9,1-9,0 0,0 0,0 0,0 0,0 0,0 0,0 0,-11 13,11-13,0 0,0 0,0 0,0 0,0 0,0 0,0 15,0-15,0 0,0 0,0 0,0 0,0 0,-14 18,14-18,0 0,0 0,0 0,0 0,-1 17,1-17,0 0,0 0,0 0,-11 17,11-17,0 0,0 0,0 19,0-19,0 0,-9 16,9-16,-1 14,1-5,0-9,0 9,0-9,-9 12,9-12,0 9,0-9,-1 12,1-12,0 0,0 8,0-8,0 0,0 0,0 10,0-10,10 0,-10 0,0 0,10 0,-10 0,10 0,-10-10,12 2,-12-5,12-4,-11 0,7-3,-8 0,2 0,-14 1,3 0,-5 0,-1 1,-3-1,1 3,3 4,3 4,11 8,-10 0,10 0,-13 0,4 0,-6 17,-1-5,0 2,4-1,3-1,9-3,-10-9,10 16,0-7,0 1,-1-1,13-9,-12 12,0-12,10 0,-10 9,0-9,0 0,0 0,0 0,0 0,0 0,0 0,7 10,-7-10,0 0,0 9,0-9,0 0,0 0,0 0,0 0,0 0,0 0,0 0,0-19,10 2</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7:01:05.324"/>
    </inkml:context>
    <inkml:brush xml:id="br0">
      <inkml:brushProperty name="width" value="0.05292" units="cm"/>
      <inkml:brushProperty name="height" value="0.05292" units="cm"/>
      <inkml:brushProperty name="color" value="#548DD4"/>
    </inkml:brush>
  </inkml:definitions>
  <inkml:trace contextRef="#ctx0" brushRef="#br0">9525 11062,'0'0,"0"0,0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0,35 70,-35-70,0 0,0 0,0 0,0 0,0 0,11 0,-11 0,0 0,0 0,0 0,0 0,17-13,-17 13,0 0,0 0,0 0,23-12,-23 12,0 0,0 0,30-14,-30 14,0 0,38-17,-38 17,47-12,8-3,5 4,1 11,4-14,1 14,6-1,9 2,3-1,3-9,5 9,1-11,6 12,-2-15,-1 14,2-12,-3 11,4-12,0 5,-1 8,3-14,-4 5,0 9,0-11,-1 3,1 7,5 1,1-9,-5 8,3 1,-5 0,4-1,1-9,0 10,0-2,-3-10,7 12,-1-11,6 10,1-1,2-9,-2 11,-1-3,1 2,-2 0,7 7,-4-7,2 8,4-10,0 3,1 8,-4-10,-1 10,-5-11,-5 2,3 0,-7 1,1-3,1 3,0-2,-4 1,-1-14,-2 13,-10-11,-3 12,-7-10,-4 11,-6-2,-4 2,-6-2,-3 2,-1 0,-7-1,-2 1,-4 0,-7-2,-5 2,-9 0,-1-1,-3 1,1 15,2-2,1 2,1 6,-2-2,-3 4,1-1,1 4,1 2,0 5,3 3,-1 3,1 6,-2-1,-1 3,-5 4,-12 2,7 0,-7 3,0-2,-1 6,0-2,1 2,-1 6,2-4,-2 3,-8 1,8 3,1 1,-10 0,10 1,-2 1,2-1,-1 0,1-1,-1 0,-9 2,10 2,-12-1,11 3,-14-1,14-1,-13 0,5-2,9 0,-14 0,5-4,10-2,-11-4,9-2,1-3,0-1,-1-2,0-4,1 0,2-3,0 0,-1-8,2-2,-2 0,1-1,-1-1,1 0,-1-4,0-2,0-2,1-4,-1-4,9 0,-9-1,0-1,1 1,-1 1,0-2,0 1,2-4,-2-3,0-3,0-8,-12 12,4-3,-8 2,-6 1,-6 3,-4-2,-2-2,-2 2,-1-13,-2 14,3-14,0 1,0-1,0 0,-5-10,2 12,-4-11,-1 11,-1-13,-1 2,-1 11,-3-15,-3 15,-2-12,-4 11,-1-10,-2 9,-3-14,0 5,0 1,-2 0,-5 8,-5-11,-1 11,-5-14,-1 15,-1-13,1 13,1-11,3 10,-1-8,-2 11,-1-3,-5 0,-3 1,-2 0,-1 1,-2-2,3 1,-2 1,3-2,1 2,-2-1,0-1,-3 2,0-1,0 8,-3-8,3 1,1-2,0 1,1 0,-2 7,0-8,-1 1,2-1,0-1,0 11,1-11,0 1,5 2,1 7,0-9,1 0,4 0,1 0,2 10,2-10,-1 1,2-1,-3-1,2 2,-1-1,-1 0,4 0,-5 0,2 10,2-11,-1 2,5 0,-1-2,2 11,3-9,4-2,3 1,2 9,4-10,1 2,5 0,3-1,4-2,3 11,0-9,2 1,1-1,5 0,0 0,4 0,4 0,5 0,3 0,7 0,10-8,-11 8,11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 0,0 0,8 0,-8 0,9 0,-9-11,17 11,-5-10,5-6,3-9,3-9,1-6,-5 1,-2 2,-3 5,-2 3,0 0,-1-3,-4-2,-7-7,9-7,-10-9,-1-9,1-7,3-9,-2-6,-7-8,8-2,1 2,-1 3,-1 8,-6 2,7 1,-15 2,14-6,-8-2,9-2,-10 1,10 1,0 5,0 5,1 6,-2 8,1 9,-1 9,0 7,1 7,0 7,-1 8,0 5,0 12,0-7,0 7,0 0,0 0,0 0,0 0,0 0,0 9,0-9,0 8,0-8,8 0,-8 0,0 0,0 0,0 0,0 0,0 0,0 0,0 0,0 0,0 0,0 0,0 0,0 0,0 0,0 0,0 0,0 0,0 0,0 0,0 0,0 0,0 0,0 0,0 0,0 0,0 0,0 0,0 0,0 0,0 0,0 0,0 0,0 0,0 9,0-9,0 0,0 0,0 9,0-9,0 0,0 0,0 0,0 0,0 0,0 0,0 0,0 0,0 0,0 0,0 0,0 0,0 0,0 0,0 0,0 0,0 0,0 0,0 0,0 0,0 9,0-9,0 0,0 0,0 0,0 0,0 0,0 0,0 0,0 0,0 0,0 0,9 0,-9 0,0 0,8 0,1-1,5 11,4-10,1 14,3-14,1 15,6-4,5 3,8 6,4-2,1 3,8 3,3 3,5 2,3 2,5 1,3 1,4 2,3 2,5 5,4 5,4 0,1 4,9 1,1 4,8 4,0 1,-1 0,1 0,-2 2,1-1,1 4,-3-2,-1 0,-8-2,-1-1,-8-5,-6-1,-6-5,-7-7,-10-5,-9-6,-10-8,-11-4,-8-7,-9-5,-6-8,-10 12,9-12,-9 0,0 0,0 0,0 0,0 0,0 0,0 0,0 0,0 0,0 0,0 0,0 0,0 0,0 0,0 0,0 0,0 0,0 0,0 0,0 0,0 0,0 0,0 0,0 0,0 0,0 0,0 0,0 0,0 0,0 0,0 0,0 0,0 0,0 0,0 0,0 0,0 0,0 0,0 0,0 0,0 0,0 0,0 0,0 0,0 0,0 0,0 0,0 0,0 0,0 0,0 0,0 0,0 0,0 0,0 0,0 0,0 0,0 0,0 0,0 0,0 0,0 0,0 0,0 0,0 0,0 0,0 0,0 0,11 0,-1 0,6-12,6 2,4-3,1-3,2-2,2-1,3-2,6-3,8-2,7-8,6-2,7-5,12-7,1-3,13-6,4-7,6-2,7-1,5-4,6-1,5 3,4-4,5 2,2-1,1-3,4 2,-4 2,-3 2,-2 1,-4 0,-6 6,-5 1,-7 5,-9 2,-10 2,-11 8,-10 0,-11 8,-13 8,-8 4,-14 9,-7 5,-4 2,-15 8,11-9,-11 9,0 0,0 0,0 0,0 0,0 0,0 0,0 0,0 0,0 0,0 0,0 0,0 0,0 0,0 0,0 0,0 0,0 0,0 0,0 0,0 0,0 0,0 0,0 0,0 0,0 0,0 0,0 0,0 0,0 0,0 0,0 0,0 0,0 0,0 0,0 0,0 0,0 0,0 0,0 0,0 0,0 0,0 0,0 0,-8 0,8 0,0 9,-11-9,11 0,0 0,0 0,0 0,0 0,0 0,0 0,0 0,0 0,0 0,0 0,0 0,0 0,0 0,0 0,0 0,0 0,0 0,0 0,0 0,0 0,0 0,0 0,0 0,0 0,0 0,-8 0,8 8,0-8,0 0,0 0,-9 0,9 0,0 9,-13-9,13 0,-8 0,8 9,-11-9,11 0,-13 9,13-9,-11 1,11 11,-17-12,7 10,0-10,-1 13,-1-13,-2 17,-1-7,-1-1,-3 2,1 2,-1-3,-1 2,1-1,-2 2,-2-1,-1 5,0-3,-1 2,-1 2,0-2,-1 0,-2 4,2-1,-2 1,2-1,0 1,0 0,-1 1,3-1,3-1,2-1,1 0,1 0,-1 0,2 0,2 4,-1-1,3-3,1 2,1-2,2 1,-1 3,0-1,9 3,-11 1,12 1,-1 2,1 2,-10 3,9-1,0 2,1 0,-1 2,1 1,-1 1,1 0,-1-1,1 0,-2 1,2 1,-1-1,1 3,-1-5,1 1,0 2,-1-1,1 1,-2-5,2 5,-1-1,-9 0,9 4,-14-1,7-3,7 6,-15-3,5 2,1 2,-4 0,2 0,1 2,-2-1,-2 0,2 2,0-4,-2 3,2-1,-4-1,1 0,-1-1,0 2,-1-3,1 1,-1-3,-1 0,1-6,1 1,2-2,0-1,-1 2,-1-3,0 0,-4 0,2-1,0 3,-2 2,3-3,-1 5,0-5,1-1,-1 0,0-2,0-2,-1-1,-1 1,1-1,-4 1,2-2,-1 2,-1-2,-4 2,0-1,-2 2,-2 0,-2-2,-2 0,-2 2,-1-2,-1-1,2 0,-2-2,-1 1,0-3,-2-1,0-3,-3-1,-1 0,-4-4,-3-2,-5-11,-4 10,-1-8,-6-2,-2 0,-7-7,-2 8,-3-12,-3 13,-1-13,-2 3,-2-3,2-1,-2-4,1-1,-1 0,0-1,-2 1,0-1,0-1,0-1,2 3,-1 1,3-2,2 1,1 2,2-2,1 1,1 2,3 0,0 0,5 0,-1-5,3 0,3-1,-1-4,0 0,3-2,-2 2,6-2,-1 1,1 1,1-2,1-1,-2-1,1-4,4-2,-1-2,3-1,2-2,0-3,2 0,3-3,3 0,3 1,3 1,4 3,4-2,4 3,4-3,4 2,2 0,3 4,3 5,2 4,10 3,-8 3,8-2,1 6,-1 2,1 7,0 8,0 0,0 0,0 0,0 0,0 0,0 0,0 0,0 0,0 0,0 0,0 0,0 0,0 0,0 0,0 0,0 0,0 0,0 0,0 0,0 0,0 0,0 0,0 0,0 0,0 0,0 0,0 0,0 0,0 0,0 0,0 0,0 0,0 0,0 0,0 0,0 0,0 0,0 0,0 0,0 0,0 0,0 0,0 0,0 0,0 0,0 0,0 0,0 0,0 0,0 0,0 0,0 0,0 0,0 0,0 0,0 0,0 0,0 0,0 0,0 0,0 0,0 0,0 0,0 0,0 0,0 0,0 0,-8-8,8 8,0-13,-8 3,7-3,1-3,-13-2,13-2,-1-1,-8 1,8-1,-9-4,9 0,1-2,-2-2,1-4,-1-2,15-2,-2 1,2 2,2 3,1 4,-1 3,0 5,1 1,2 3,-1-2,4-1,1-3,3-3,4 1,0 0,6-1,1 3,1-2,3 0,5 0,-2-1,6 2,3-2,4 1,2-1,0 2,1 1,-3 0,0 2,1-3,2-1,1-3,6 2,3-3,2 0,0 0,-1-3,2-2,-2 1,3 1,0-3,-2 1,-4-1,-2-1,1-1,0-2,2 0,2-4,-1 0,2 0,0 1,-1 1,2-1,1 3,0-1,2 1,0-2,1 5,-4 0,0-1,-2 4,-7 3,-4 2,-7 4,-6 0,-6 4,-4 5,-9 1,-6 2,-5 10,-5-13,-11 13,10 0,-10 0,0 0,0 0,0 0,0 0,0 0,0 0,0 0,0 0,0 0,0 0,0 0,0 0,0 0,0 0,0 0,0 0,0 0,0 0,0 0,0 0,0 0,0 0,0 0,0 0,0 0,0 0,0 0,13 0,-1 0,5-1,3 15,7-1,1 0,2 0,3 1,7 5,3 2,6 3,1 1,7 2,-2 1,7 1,4 3,-1-3,1 2,4-2,-1 0,6-1,2 2,1 0,-1 2,1 1,-2 0,4-5,-1 3,4-4,-1 3,1 3,0-1,1-2,1 2,-1-4,1 2,-3 1,-4 0,-1 2,-2 2,0-3,-1 1,3-2,-10-1,-1-1,-3-1,-6-2,-1 0,-6-3,-3-1,-1 1,-5-2,1-2,-5 0,-2-8,-2 3,-5 2,-1-5,-3 3,-3-3,-2-11,-2 14,-4-14,-1 9,-12-9,14 0,-14 0,-1 9,9-9,-8 0,0 0,0 0,0 0,0 0,0 0,0 0,0 0,0 0,0 0,0 0,0 0,0 0,9 0,-9 0,0 0,10 0,-10 0,9 11,-1-11,6 12,2-3,1 0,3 5,-3-3,5 5,1 2,-2 0,0 6,-3 0,1 3,-2-1,0 2,0 1,-1 1,-4 4,-3 5,-2 3,-6 5,0 3,0-2,-8 8,-1-1,-2 2,-4 9,0-9,-4 6,-1 1,1-3,-5 2,-1 2,-3-1,-1 2,-3 2,-4 1,0-3,1 2,-2 2,-5-1,-5 0,-4-1,-5-2,-5-6,-5-4,-6-2,-5-4,-5 0,-4-4,-4-2,-3 1,-3-4,-6 1,0-4,-8-2,3-3,-4-2,-1-2,1 4,-4-3,0 2,-1-5,1-4,2-2,4 1,2-4,1-3,4-5,0-8,0-2,1 1,0 1,1-1,-3-10,-2 10,-2-14,-5 13,-1-17,-6 5,-2-2,-3-1,-4-1,0 2,-2-1,-2 1,-1 0,-1-1,0 1,0 1,1 1,1-3,2 3,4-1,0-2,-1 4,1-5,0-2,1 3,2-3,1-2,3 1,3-5,2-3,3-4,-2-6,4-8,4-2,0-4,6-4,2-6,6-4,3-6,2-3,4-5,5-2,5-1,2 0,4-2,5 2,4-5,7 2,3 0,5-5,2 0,7 1,1 2,8 2,7 6,3-1,11-1,3 1,0 2,3 1,7 4,4 2,3-2,3 1,3 2,2 2,5 5,1 3,-1-1,1 3,-1-2,6 1,1 0,3 0,4 2,-5 0,1 3,-5 2,3 0,3 6,-2 0,6 1,-1 0,1-1,-5 3,-3 3,-3 5,-2 4,0 4,-6 3,-3 3,0-1,-3 3,-1 2,-5 2,-4 3,-11 3,12 9,-12 0,0 0,0 0,0 0,0 0,0 0,0 0,0 0,0 0,0 0,0 0,-10 0,10 0,-12 0,12 0,-11 0,11 0,-18 9,-2-9</inkml:trace>
  <inkml:trace contextRef="#ctx0" brushRef="#br0" timeOffset="8867">4252 8876,'0'0,"34"92,-34-92,0 0,15 38,-15-38,29 79,73 115,-63-142,4 0,-2-2,47 49,4 0,4-2,7-1,1-4,5-9,4-15,1-21,-4-18,-4-30,-13 2,-11-38,-9-13,-15-18</inkml:trace>
  <inkml:trace contextRef="#ctx0" brushRef="#br0" timeOffset="9353">5978 8982,'-18'32,"4"11,14-43,0 0,-14 49,14-49,-28 104,0 23,-2 16,-3 23,-10 20,-1 22,-7 13,0 10,0 3,4-3,2-5,6-13,5-17,8-26,6-32,18-31,0-34,2-32,26-29,10-31,8-31,7-32,5-27,11-18,6-12,4-10</inkml:trace>
  <inkml:trace contextRef="#ctx0" brushRef="#br0" timeOffset="9805">6456 10425,'59'-86,"2"-2,1 0,52-85,-3 0,-8 7,-12 7,-9 7,-15 18,-17 10,-19 19,-20 17,-27 13,-27 15,-19 24,-15 24,-16 26,-11 26,-4 24,-2 22,10 28,11 18,16 16,21 9,17 4,21-5,23-10,15-21,22-24,16-23,17-24,11-20,12-20,7-13,4-24,-3-13,-6-20,-10-17,-9-17,-11-14,-10-7</inkml:trace>
  <inkml:trace contextRef="#ctx0" brushRef="#br0" timeOffset="10321">8202 8679,'0'-19,"0"1,0 18,0 0,0 0,0 0,0 0,0-21,0 21,0 0,0 0,0 0,0-35,0 35,0 0,0 0,-28-33,28 33,0 0,-39-25,39 25,-53-15,-19 15,-3 13,0 15,3 16,12 5,13 3,13-2,17 0,15-4,19 1,22-2,21 1,18 3,16 5,15 3,5 4,4 6,-6 2,-9 3,-16-1,-17 3,-27 1,-30 3,-35-2,-34 1,-35-7,-24-9,-13-18,-6-18,10-26,10-20,15-24,24-17</inkml:trace>
  <inkml:trace contextRef="#ctx0" brushRef="#br0" timeOffset="10815">9216 7542,'0'0,"0"0,0 0,0 0,0 0,0 0,0 0,0 0,0 0,0 0,0 0,0 0,10 99,-10-99,0 0,0 0,-1 37,1-37,0 0,-1 49,1-49,7 62,7 69,12 30,10 29,-2 16,-6 6,-10-14,-1-29,-2-38,6-38,-3-28,0-22,-2-9,-16-5</inkml:trace>
  <inkml:trace contextRef="#ctx0" brushRef="#br0" timeOffset="11382">9411 10072,'0'0,"0"0,0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0,54-77,-54 77,0 0,0 0,0 0,0 0,16-10,-16 10,0 0,0 0,0 0,0 0,0 0,0 0,0 0,0 0,0 0,0 0,0 0,0 0,0 0,0 0,0 0,0 0,0 0,0 0,20 0,-20 0,0 0,0 0,0 0,0 0,0 0,0 0,0 0,0 0,0 0,0 0,0 0,0 0,0 0,0 0,0 0,0 0,0 0,22 13,-22-13,0 0,0 0,0 0,0 0,0 0,0 0,0 0,0 0,0 0,0 0,0 0,0 0,0 0,0 0,0 0,0 0,22 24,-22-24,0 0,0 0,0 0,0 0,0 0,0 0,0 0,0 0,0 0,0 0,0 0,0 0,0 0,0 0,0 0,18 31,-18-31,0 0,0 0,0 0,0 0,0 0,0 0,0 0,0 0,0 0,0 0,0 0,0 0,0 0,0 0,0 32,0-32,0 0,0 0,0 0,0 0,0 0,0 0,0 0,0 0,0 0,0 0,0 0,0 0,0 0,-1 29,1-29,0 0,0 0,0 0,0 0,0 0,0 0,0 0,0 0,0 0,0 0,0 0,0 0,-18 26,18-26,0 0,0 0,0 0,0 0,0 0,0 0,0 0,0 0,0 0,0 0,0 0,-26 18,26-18,0 0,0 0,0 0,0 0,0 0,0 0,0 0,0 0,0 0,0 0,-29 13,29-13,-32 0,32 0,0 0,0 0,0 0,0 0,0 0,0 0,0 0,0 0,-27-11,27 11,0 0,0 0,0 0,0 0,0 0,0 0,0 0,-26-24,26 24,0 0,0 0,0 0,0 0,0 0,0 0,-15-36,15 36,0 0,0 0,0 0,0 0,0 0,1-38,-1 38,0 0,0 0,0 0,0 0,16-37,-16 37,0 0,0 0,0 0,40-27,-40 27,0 0,0 0,57-14,-57 14,0 0,64 1,-64-1,62-1,-15 20,-17 4,-30 14,-1 12,-46 8,-19 2</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7:02:34.703"/>
    </inkml:context>
    <inkml:brush xml:id="br0">
      <inkml:brushProperty name="width" value="0.05292" units="cm"/>
      <inkml:brushProperty name="height" value="0.05292" units="cm"/>
      <inkml:brushProperty name="color" value="#548DD4"/>
    </inkml:brush>
  </inkml:definitions>
  <inkml:trace contextRef="#ctx0" brushRef="#br0">9104 11330,'0'0,"0"0,0 0,0 0,0 0,0 0,0 0,0 0,0 0,0 0,0 0,0 0,0 0,256 63,-224-72,1-2,1 2,40-12,8-3,12 2,16 1,11 5,10 2,12-2,7 3,6 1,5 0,6-2,13-3,7-4,13-8,5-5,3-1,4-1,-2 4,-5 6,-5 2,-11 4,-8 2,-15 0,-13 4,-11-2,-12 2,-9 0,-13 1,-17 1,-15 2,-20 10,-12-9,-8 8,-1 13,1 2,2 5,1 3,0 10,3 3,3 3,4 8,4 5,-2 6,7 9,6 10,6 13,5 16,7 7,0 8,4 8,1 5,3 8,-2 8,5 5,1 2,2 0,2-4,-1-2,-2-6,-5-9,-8-7,-10-18,-10-15,-9-18,-10-15,-11-10,-7-14,-5-8,-6-9,-2-6,-4-3,-8-3,11-9,-10 12,7-12,-7 10,-1-10,0 0,7 8,-7-8,0 0,0 0,0 0,0 0,0 0,0 0,0 0,0 0,0 0,0 9,0-9,9-1,-8 13,-1-12,11 0,-10 11,-1-11,0 0,0 0,0 0,0 0,0 8,0-8,0 0,0 0,0 0,0 0,0 0,0 0,0 0,0 0,8 0,-8 0,0 0,0 10,0-10,0 0,0 0,0 0,0 0,0 0,0 0,0 0,0 0,0 0,0 0,0 0,0 0,0 0,0 0,0 0,0 0,0 0,0 0,0 0,0 0,0 0,0 0,0 9,0-9,-10 10,10-10,-15 14,7-6,8-8,-15 13,15-13,-12 11,4-11,-8 11,-4-2,-6-7,-6 11,0-13,-4 0,-2 12,-4-12,-2 11,0-10,-7 0,0-1,-4 0,-3 1,0 0,-2-1,-5-7,0 7,0-8,-1 8,-4-10,2 12,3-12,2 12,6-11,7 11,7-11,6 9,6-11,8 11,2-10,5 10,6 0,1-9,9 9,-8 0,8 0,0 0,0 0,0 0,0 0,0 0,0 0,0 0,0 0,0 0,0 0,0 0,0 0,0 0,0 0,0 0,0 0,0 0,0 0,0 0,0 0,0 0,0 0,0 0,0 0,0 0,0 0,0 0,-8 1,8-1,0 0,0 0,0 0,0 9,0-9,-8 0,8 0,0 0,0 0,0 0,0 0,0 0,0 0,0 0,-10 0,-11 0</inkml:trace>
  <inkml:trace contextRef="#ctx0" brushRef="#br0" timeOffset="642">12790 12062,'0'0,"0"0,0 0,0 0,0 0,0 0,0 0,0 0,0 0,0 0,0 0,0 0,0 0,0 0,0 0,0 0,0 0,0 0,0 0,0 0,0 0,0 0,0 0,0 0,0 0,0 0,0 0,0 0,0 0,0 0,0 0,0 0,0 0,0 0,0 0,0 0,0 0,155-14,-155 14,68-50,8-22,13-11,9-16,14-12,9-15,7-5,1-1,-4 6,-9 13,-14 15,-12 14,-11 12,-13 11,-12-1,-19-1</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7:02:45.273"/>
    </inkml:context>
    <inkml:brush xml:id="br0">
      <inkml:brushProperty name="width" value="0.05292" units="cm"/>
      <inkml:brushProperty name="height" value="0.05292" units="cm"/>
      <inkml:brushProperty name="color" value="#548DD4"/>
    </inkml:brush>
  </inkml:definitions>
  <inkml:trace contextRef="#ctx0" brushRef="#br0">1365 8440,'0'0,"0"0,0 0,0 0,0 0,0 0,0 0,0 0,0 0,0 0,0 0,0 0,0 0,0 0,0 0,0 0,0 0,0 0,0 0,0 0,0 0,0 0,0 0,0 0,0 0,0 0,0 0,0 0,0 0,0 0,0 0,0 0,0 0,0 0,0 0,0 0,0 0,0 0,0 0,0 0,0 0,0 0,0 0,0 0,0 0,0 0,0 0,0 0,0 0,0 0,0 0,0 0,-7-87,7 87,0 0,0 0,0 0,-25 0,25 0,0 0,0 0,-40 24,40-24,0 0,-55 41,-7 23,8 15,9 7,23-4,22-7,32-12,23-9,13-14,16-11,6-12,0-17,-1 0,-6-14,-5-16,-11-8,-15-17,-24-14,-28-7,-29-7,-30 4,-24 18,-18 22,-5 28,13 20</inkml:trace>
  <inkml:trace contextRef="#ctx0" brushRef="#br0" timeOffset="829">3671 8497,'0'0,"0"0,0 0,0 0,0 0,0 0,0 0,0 0,0 0,0 0,0 0,0 0,0 0,-107 95,107-95,-95 68,78-40,4 3,2 6,-8 32,19 7,-3 0,40-7,15-10,13-18,7-18,0-23,-4 0,-7-26,-11-6,-12-14,-17-9,-20-8,-9-5,-20 3,-15 7,-16 10,-3 21,1 12,14 7,26-6</inkml:trace>
  <inkml:trace contextRef="#ctx0" brushRef="#br0" timeOffset="1362">6016 8847,'0'0,"0"0,0 0,0 0,0 0,0 0,0 0,0 0,0 0,0 0,0 0,0 0,0 0,0 0,0 0,0 0,0 0,0 0,0 0,0 0,0 0,0 0,0 0,0 0,0 0,0 0,0 0,0 0,0 0,0 0,0 0,0 0,0 0,0 0,0 0,0 0,0 0,0 0,0 0,0 0,0 0,0 0,0 0,169 46,-169-46,0 0,0 0,0 0,0 0,0 0,0 0,0 0,0 0,0 0,0 0,19-14,-19 14,0 0,0 0,0 0,0 0,0 0,0 0,0 0,0 0,0 0,-12-10,12 10,0 0,0 0,0 0,-18-12,18 12,0 0,0 0,0 0,0 0,0 0,0 0,0 0,-27-8,27 8,0 0,0 0,0 0,0 0,0 0,0 0,-48-12,48 12,0 0,0 0,0 0,0 0,0 0,-57 1,57-1,0 0,0 0,0 0,0 0,-57 1,57-1,0 0,0 0,0 0,-46 31,46-31,0 0,0 0,-34 37,34-37,0 0,-19 50,19-50,-1 58,26 3,16-6,20-16,15-15,3-25,-3-11,-12-14,-13-10,-19-8,-17-12,-23-5,-26-1,-29 16,-23 26,-8 20,1 31</inkml:trace>
  <inkml:trace contextRef="#ctx0" brushRef="#br0" timeOffset="1915">6185 10886,'0'0,"0"0,0 0,0 0,0 0,0 0,0 0,0 0,0 0,0 0,0 0,0 0,0 0,0 0,0 0,0 0,0 0,0 0,0 0,0 0,0 0,0 0,0 0,0 0,0 0,0 0,0 0,0 0,0 0,0 0,0 0,50 101,-50-101,0 0,0 0,0 0,0 0,0 0,0 0,0 0,0 0,0 0,0 0,0 0,0 0,0 0,-9 0,9 0,0 0,0 0,0 0,0 0,-16 0,16 0,0 0,0 0,0 0,-35 1,35-1,0 0,0 0,-50 1,50-1,0 0,-58 0,2 14,7 14,14 16,17 13,17 2,38-3,14-13,11-14,1-16,-8-13,-8-15,-9-8,-10-10,-15-20,-22-18,-22-8,-32 6,-19 24,-14 27,3 22</inkml:trace>
  <inkml:trace contextRef="#ctx0" brushRef="#br0" timeOffset="2437">4050 10834,'0'0,"0"0,0 0,0 0,0 0,0 0,0 0,0 0,0 0,0 0,0 0,0 0,0 0,-163 51,163-51,-94 73,79-40,3 0,11-2,-12 31,23-1,19-5,14-11,16-13,3-17,-1-15,-5-22,-8-12,-5-17,-16-15,-26-8,-11 0,-32 8,-24 19,-13 23,-11 24,-1 0</inkml:trace>
  <inkml:trace contextRef="#ctx0" brushRef="#br0" timeOffset="3000">1836 10726,'0'0,"0"0,0 0,0 0,0 0,0 0,-195 59,124-41,-86 26,143-23,0 1,5 5,-6 23,14 9,15-5,12-9,13-2,8-14,4-5,0-10,-5-14,-2 1,-7-30,-2-12,-8-24,-13-18,-12-4,-18-3,-16 18,-16 18,-12 20,-5 15</inkml:trace>
  <inkml:trace contextRef="#ctx0" brushRef="#br0" timeOffset="3908">1660 8990,'0'0,"0"0,0 0,0 0,0 0,0 0,0 0,0 0,0 0,0 0,0 0,0 0,0 0,0 0,0 0,0 0,0 0,0 0,0 0,0 0,0 0,0 0,0 0,0 0,0 0,0 0,0 0,0 0,0 0,0 0,0 0,0 0,0 0,0 0,0 0,0 0,0 0,0 0,0 0,0 0,0 0,0 0,0 0,0 0,0 0,0 0,0 0,0 0,0 0,0 0,0 0,0 0,0 0,0 0,0 0,0 0,0 0,0 0,0 0,0 0,0 0,0 0,0 0,0 0,0 0,0 0,0 0,0 0,0 0,0 0,0 0,0 0,0 0,0 0,0 0,0 0,0 0,0 0,0 0,0 0,0 0,0 0,0 0,0 0,31 63,-31-63,0 0,30 34,-30-34,112 120,-77-89,6 5,5 3,44 38,10 12,11 6,10 5,10 5,3 0,8 1,5-2,3-4,2-4,1-4,-7-6,-8-6,-13-11,-16-10,-14-9,-11-6,-14-10,-7-8,-6-8,-6-11,-2-7,0-23,0-16,0-16,2-17,2-8,11-7,10-7,16-4,15-3,22-7,20 0,20 0,11 4,4 7,-9 6,-13 6</inkml:trace>
  <inkml:trace contextRef="#ctx0" brushRef="#br0" timeOffset="4352">5218 8956,'0'0,"0"0,0 0,0 0,0 0,0 0,0 0,0 0,0 0,0 0,-234 9,135-10,-13-14,-8 8,-6 7</inkml:trace>
  <inkml:trace contextRef="#ctx0" brushRef="#br0" timeOffset="4628">4011 8972,'0'0,"0"0,0 0,0 0,0 0,0 0,0 0,0 0,0 0,0 0,0 0,0 0,0 0,0 0,0 0,241-55,-192 45,5 0,3 12,56-18,10 18,1-4,4 14,-2 1,-3 4,-1 2,-3-9,2 4,-2-6,-3-8,-10 14,-14-6,-13-7</inkml:trace>
  <inkml:trace contextRef="#ctx0" brushRef="#br0" timeOffset="5072">6146 9379,'0'0,"0"0,0 0,0 0,0 0,0 0,0 0,0 0,0 0,0 0,-53 110,53-110,0 0,6 69,-6-69,-1 87,6 16,-8 11,0 9,0-3,1-9,-1-10,13-10,-3-7,-10-12,2-8,-13-23,-5-20,4-21,4-15</inkml:trace>
  <inkml:trace contextRef="#ctx0" brushRef="#br0" timeOffset="5560">5722 10932,'0'0,"0"0,0 0,0 0,0 0,0 0,0 0,0 0,0 0,0 0,0 0,0 0,0 0,0 0,0 0,0 0,0 0,0 0,0 0,0 0,0 0,0 0,0 0,0 0,0 0,0 0,0 0,0 0,51 105,-51-105,0 0,0 0,0 0,0 0,0 0,4 21,-4-21,0 0,0 0,0 0,0 0,-1 10,1-10,0 0,0 0,0 0,-10 11,10-11,0 0,0 0,-12 11,12-11,0 0,-29 24,29-24,-49 19,-17-4,-14-14,-17-1,-11 0,-16-18,-7-1,-5 3,1 3,10 1,3 2,4-1,5 0,10 2,8 1,15 0,16 9</inkml:trace>
  <inkml:trace contextRef="#ctx0" brushRef="#br0" timeOffset="6086">3484 11011,'0'0,"0"0,0 0,0 0,0 0,0 0,0 0,0 0,0 0,0 0,0 0,0 0,0 0,0 0,0 0,0 0,0 0,0 0,0 0,0 0,0 0,-163 22,112-21,-52-12,-13 11,-5-8,-1 8,6-16,5 2,2 2,10 10</inkml:trace>
  <inkml:trace contextRef="#ctx0" brushRef="#br0" timeOffset="6745">1501 10628,'0'0,"0"0,0 0,0 0,0 0,0 0,0 0,0 0,0 0,0 0,0 0,0 0,0 0,0 0,0 0,0 0,0 0,0 0,0 0,-16-88,16 88,0 0,0 0,0-20,0 20,0 0,-14-20,14 20,-42-74,30 48,-1-5,1-3,-11-33,4-13,6-9,5-8,9-4,1 1,0 4,1 3,10 5,-12-1,12 5,-3 4,-9 3,11 8,-11 1,-1 11</inkml:trace>
  <inkml:trace contextRef="#ctx0" brushRef="#br0" timeOffset="7228">1674 8994,'150'-87,"-135"70,-2 2,13-14,-1 2,-6 6,-7 6,-3 7,1 8,5 1,11-1,16-11,18 11,18-15,14 15,10-10,8 10,5 13,4 2,2 9,-1 1,-6 8,-5 3,-11-4,-9-1,-10-9,-16-15</inkml:trace>
  <inkml:trace contextRef="#ctx0" brushRef="#br0" timeOffset="21581">2394 8215,'0'0,"0"0,0 0,0 0,0 0,0 0,0 0,0 0,0 0,0 0,60 93,-43-64,-17-29,0 0,25 37,-25-37,54 71,13 17,19 14,15 12,19 8,13 7,13 3,9 8,7 5,9 10,5 7,11 14,12 12,12 12,15 17,6 14,-1 7,-15-3,-25-23,-34-36,-35-48,-32-49</inkml:trace>
  <inkml:trace contextRef="#ctx0" brushRef="#br0" timeOffset="22070">5079 8560,'0'0,"0"0,0 0,0 0,0 0,0 0,0 0,0 0,0 0,0 0,-62 114,62-114,0 0,-23 27,23-27,-32 35,-3 4,-38 48,-17 26,-18 25,-23 36,-25 26,-23 25,-10 12,-4 3,1-1,-2 4,-4 11,-1 13,8 17,18 4,25-11,15-27</inkml:trace>
  <inkml:trace contextRef="#ctx0" brushRef="#br0" timeOffset="33806">10550 10475,'0'0,"0"0,0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 13,-61-13,0 0,0 0,0 0,0 0,0 0,0 0,0 0,0 0,0 0,0 0,0 0,0 0,0 0,0 0,0 0,0 0,0 0,0 0,0 0,0 0,0 0,0 0,0 0,12 0,-12 0,0 0,0 0,0 0,0 0,0 0,0 0,0 0,0 0,0 0,-1 11,1-11,0 0,0 0,0 0,0 0,0 0,0 0,0 0,0 0,11 0,-11 0,0 0,0 0,0 0,0 0,0 0,0 0,0 0,0 9,0-9,14 0,-14 0,0 0,0 0,0 0,0 0,0 0,0 13,0-13,0 0,0 0,0 0,0 0,17 8,-17-8,0 0,0 0,0 0,14 10,-14-10,0 0,0 0,15 14,-15-14,0 0,18 15,-18-15,19 16,-1 0,4 3,1 1,0 1,3 0,-1 1,-1-2,-3-1,1-3,-4-1,-3-2,-2-1,-5-12,-8 13,13-13,-13 0,0 0,0 0,0 0,0 0,0 0,0 0,0 0,0 0,0 0,0 0,0 0,0 0,10 0,-10 0,10 0,5 0,12-22,18-3,12-13,13-14,11-15,14-19,11-13,12-12,13-8,14-3,16-1,24 7,22 14,16 18,14 22,-2 23,-21 12</inkml:trace>
  <inkml:trace contextRef="#ctx0" brushRef="#br0" timeOffset="39303">18338 10993,'0'0,"0"0,0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0,112-21,-112 21,0 0,0 0,0 0,0 0,0 0,0 0,0 0,0 0,0 0,0 0,0 0,0 0,0 0,1-20,-1 20,0 0,0 0,0 0,0 0,0 0,0 0,0 0,0 0,0 0,0 0,0 0,0 0,0 0,0 0,0 0,-22-21,22 21,0 0,0 0,0 0,0 0,0 0,0 0,0 0,0 0,0 0,0 0,0 0,0 0,0 0,0 0,-25-17,25 17,0 0,0 0,0 0,0 0,0 0,0 0,0 0,0 0,0 0,0 0,0 0,0 0,0 0,-29-11,29 11,0 0,0 0,0 0,0 0,0 0,0 0,0 0,0 0,0 0,0 0,0 0,0 0,-33 0,33 0,0 0,0 0,0 0,0 0,0 0,0 0,0 0,0 0,0 0,0 0,-30-9,30 9,0 0,0 0,0 0,0 0,0 0,0 0,0 0,0 0,0 0,0 0,-24 0,24 0,0 0,0 0,0 0,0 0,0 0,0 0,0 0,0 0,0 0,-19 2,19-2,0 0,0 0,0 0,0 0,0 0,0 0,0 0,0 0,-13 0,13 0,0 0,0 0,0 0,0 0,0 0,0 0,0 0,-10 0,10 0,0 0,0 0,0 0,0 0,0 0,0 0,-12 14,12-14,0 0,0 0,0 0,0 0,0 0,-10 13,10-13,0 0,0 0,0 0,0 0,-12 18,12-18,0 0,0 0,0 0,-14 24,14-24,0 0,0 0,-11 31,11-31,0 0,-14 37,14-37,-13 43,2 2,11-45,0 0,-1 45,1-45,-11 42,9 1,1 0,0 2,-10 2,8 3,2 1,-9 0,9-3,0-5,-10-5,10-6,-12-6,4-1,-2-5,-3-1,-3 1,-7-4,-9-2,-7-4,-6-10,-2 12,4-12,6 1,3 1,6-14,2 3,-1-2,0-1,0-1,2 0,0 4,3 0,5 9,6 0,3 0,9 0,-12 0,11 17,-9 2,9 5,1 4,14-1,0 5,5 5,5 0,7-2,9-3,4-5,7-3,1-2,4-5,1-4,-1-2,0-12,1 1,3 0,-3-16,2-4,-4-2,0-3,2-7,1-5,0-9,-2-7,-3-2,-6-2,-3-4,-4 0,-6-5,-5-3,-3-3,-8-4,-6 2,-9 0,-15 2,-7 4,-15 1,-13 5,-7 6,-10 6,-3 13,-1 11,1 8,6 20,8-2,10 1,14 17,13 0,16 0</inkml:trace>
  <inkml:trace contextRef="#ctx0" brushRef="#br0" timeOffset="41427">19293 9407,'0'0,"40"94,-40-94,0 0,13 37,-13-37,29 79,34 125,-45-152,0-4,-2-4,16 40,-5-8,-1-7,-6 0,1 0,-5-5,-3-13,-6-15,-8-15,9-12,-8-9,0 0,0-17,3-22,0-32,1-30,28-26,19 0,19 13,12 32,7 36,2 44,2 22,-1 36,-9 28,-9 22,-11 9,-19 0,-15-13,-13-19,-9-25,-9-23,1-16,13-20,-3 1,8-12,2-16,4-15,1-16,0-13,-3-7,-3 4,-3 11,-14 22,15 18,-16 12,8 12,-7-8,-1 8,0 0,0 0,-13 17,-11 21,-12 27,1 24,14 5,29-11,32-22,31-30,20-31,9-28,0-20,-13-19,-16-15,-24-9,-29-1,-31 1,-28 15,-42 22,-33 30,-32 33</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7:06:04.027"/>
    </inkml:context>
    <inkml:brush xml:id="br0">
      <inkml:brushProperty name="width" value="0.05292" units="cm"/>
      <inkml:brushProperty name="height" value="0.05292" units="cm"/>
      <inkml:brushProperty name="color" value="#548DD4"/>
    </inkml:brush>
  </inkml:definitions>
  <inkml:trace contextRef="#ctx0" brushRef="#br0">9420 11314,'0'0,"0"0,0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 65,-4-65,0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0,-8 0,8 0,0 0,0 0,0 0,0 0,0 0,0 0,0 0,0 0,0 0,0 0,0 0,0 0,0 0,0 0,0 0,0 0,0 0,0 0,0 0,0 0,0 0,0 0,0 0,0 0,0 0,0 0,0 0,0 0,0-10,0 10,0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 0,-10 0,0 0,0 0,0 0,0 0,0 0,0 0,0 0,0 0,0 0,0 0,0 0,0 0,0 0,0 0,0 0,0 0,0 0,0 0,0 0,9 0,-9 0,0 0,0 0,0 0,0 0,0 0,0 0,0 0,9 0,-9 0,0 0,0 0,0 0,0 0,0 0,0 0,13 0,-13 0,0 0,0 0,0 0,0 0,0 0,20 0,-20 0,0 0,0 0,0 0,0 0,25 0,-25 0,0 0,0 0,0 0,31 0,-31 0,0 0,0 0,31-17,-31 17,0 0,30-11,-30 11,28-9,-7 0,-21 9,15 0,-1 0,1 0,6 21,1 2,-2 8,-4-2,-16-4,8-1,-8-2,-18-1,-2 0,-3-1,-4-2,-4-3,-7-3,-11-12,-5 0,0 0,9 0,11 0,15-11,7 2,12-3,0-8,0-3,2-1,-1-2,9 4,1-3,6 0,12 0,4 4,3 8,3 14,-3-1,4 0,2 9,-4 5,-5 6,-4 6,-5 4,-4 5,-1 8,-8-4,-11 0,-2-5,-11 0,-5-7,-5-1,-6-1,-7-9,-7-1,0-5,-4-10,4-1,2-8,0-11,5-9,6-3,7-5,4-7,10 1,9 1,1 4,20-1,7 1,12 1,10 4,14 7,6 7,3 11,-1 8,-14 19,-5 10,-17 11,-16 10,-21 7,2 4,-45-5,-12-5,-12-9,-10-12,-2-17</inkml:trace>
  <inkml:trace contextRef="#ctx0" brushRef="#br0" timeOffset="41803">9514 11401,'0'0,"0"0,0 0,0 0,0 0,0 0,0 0,86 98,-86-98,0 0,27 38,-27-38,61 55,-61-55,9 0,-9 0,9 0,-9 0,0 0,0 0,0 0,0 0,9 0,-9 0,0 0,0 0,0 0,0 0,0 0,0 0,0 0,0 0,0-9,0 9,0 0,0 0,0 0,0 0,0 0,0 0,0 0,0 0,0 0,0 0,0 0,8 0,-8 0,0 0,0 0,0 0,0 0,0 0,0 0,0 0,0 0,0 0,0 0,0 0,0 0,0 0,0 0,9 0,-9 0,0 0,0 0,0 0,0 0,0 0,0 0,0 0,0 0,0 0,0 0,0 0,0 0,0 0,0 0,0 0,0 0,0 0,0 0,0 0,0 0,0 0,0 0,0 0,0 0,8 0,-8 0,0 0,0 0,0 0,0 0,0 0,0 0,0 0,0 0,0 0,0 0,0 0,0 0,0 0,0 0,0 0,0 0,0 0,0 0,0 0,0 0,0 0,0 0,0 0,0 0,0 0,0 0,0 0,0 0,0 0,0 0,0 0,0 0,0 0,0 0,0 0,0 0,0 0,0 0,0 0,0 0,0 0,0 0,0 0,0 0,0 0,0 0,0 0,0 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0,9 0,-9-8,0 8,0 0,0 0,0 0,0-8,0 8,0 0,0 0,8 0,-8-11,0 11,0 0,0-13,10 13,-10-11,9 12,-9-11,11 10,-10-9,9 9,-9-11,7 11,-8-11,9 11,-9-11,14 11,-6-13,0 5,0 8,3-16,-2 6,2 1,-1-4,2 1,-2 3,1-2,-1 3,1 0,0-2,-2 2,1-1,1-2,-1 3,1-1,-1-1,2 2,-1-3,-1 3,1-2,1 1,-1 2,-1-4,1 11,-10-14,15 14,-6-14,-1 13,1-12,-1 13,2-13,-11 13,15-12,-15 12,13-11,-13 11,11 0,-11-10,0 10,10 0,-10 0,0 0,11 0,-11-8,0 8,8 0,-8 0,0-8,11 8,-11 0,0 0,9 0,-9 0,0-8,12 8,-12 0,9 0,-9 0,10 0,-10-9,8 9,-8 0,10 0,-10 0,14 0,-14-10,11 10,-11 0,15 0,-6 0,2-1,3-6,1 7,2-2,5 2,4 9,4-1,3 3,2 0,2 4,-1-1,1 2,-2 2,-2-6,-6 1,-4-1,-4-12,-3 13,-1-13,0 9,-2-9,3 13,0-13,-2 13,-2-13,-1 10,-11-10,11 0,-11 9,11-9,-11 9,15-9,-15 0,13 9,-13-9,10 0,-10 0,11 0,-11 8,14-8,-4 8,1-9,0 11,1-10,0 8,2-8,-1 11,2-11,-1 10,-2-10,0 0,-3 13,1-13,4 11,-2-10,0 11,-3-12,-9 0,12 8,-12-8,0 0,11 0,-11 0,0 0,0 0,10 0,-10 8,0-8,10 0,-10 0,0 0,9 0,-9 0,0 0,8 0,-8 8,0-8,0 0,9 0,-9 0,0 0,0 0,8 0,-8 0,0 0,0 0,9 9,-9-9,0 0,0 0,8 0,-8 0,0 0,11 8,-11-8,12 0,-12 9,12-9,-12 0,13-2,-5 11,0-9,3-1,1 12,3-11,4 9,1-9,4 16,5-8,5 2,3 1,0 0,0 1,-3-3,5 0,1-1,1 2,0-1,2 0,-3-9,2 15,7-16,3 12,2-11,-4 8,-1-7,-3-1,-5-2,-3 2,-9 0,-5 0,0 0,-1 2,-1-2,-1-1,-1 1,-3 0,0 0,-3 0,-1 0,-2 0,0 0,-3-1,-8 1,11 0,-11 0,12 0,-12 0,13 0,-13 0,11 0,-11 0,10 1,-10-1,8 0,-8 0,9-1,-9 9,0-8,10 0,-10 0,0 0,0 0,0 0,0 0,0 0,0 0,0 0,0 0,0 0,0 0,0 0,0 0,0 0,0 0,0 0,0 0,0 0,0 0,0 0,0 0,0 0,0 0,0 0,0 0,0 0,0 0,0 0,0 0,0 0,0 0,0 0,0 0,0 0,0 0,0 0,0 0,0 0,0 0,0 0,0 0,0 0,0 0,0 0,0 0,0 0,0 0,0 0,0 0,0 0,0 0,0 0,0 0,0 0,0 0,0 0,0 0,0 0,0 0,0 0,0 0,0 0,0 0,0 0,-10 0,10 0,-16 0,5 0,2 0,-2 0,11 0,-14 0,14 0,-10 0,10 0,-9 1,9-1,0 0,-10 0,10 0,0 0,0 0,0 0,0 0,0 0,0 0,0 0,0 0,0 0,0 0,0 0,0 0,0 0,0 0,0 0,0 0,0 0,0 0,0 0,9 0,-9 0,0 0,0 0,0 0,0 0,0 0,0 0,0 0,0 0,0 0,0 0,0 0,0 0,0 0,0 0,0 0,0 0,0 0,0 0,0 0,0 0,0 0,0 0,0 0,0 0,0 0,0 0,0 0,0 0,0 0,0 0,0 0,0 0,0 0,0 0,0 0,0 0,0 0,0 0,0 0,0 0,0 0,0 0,0 0,0 0,0 0,0 0,0 0,0 0,0 0,0 0,0 0,0 0,0 0,0 0,0 0,0 0,0 0,0 0,0 0,0 0,0 0,0 0,0 0,0 0,0 0,0 0,0 0,0 0,0 0,8-1,-8 1,0-10,0 2,0-2,10-4,-10 1,10-4,-10 1,14-1,-6 0,2 3,0-1,0 1,1 2,-3 2,-8 0,10 10,-10-11,0 11,0 0,0-9,0 9,0 0,0 0,0 0,0 0,0 0,0 0,0 0,0 0,0 0,0 0,0 0,0 0,0 0,0 0,0 0,0 0,0 0,0 0,0 0,0 0,0 0,0 0,0 0,0 0,0 0,0 0,0 0,0 0,0 0,0 0,0 0,0 10,0-10,0 0,0 8,0-8,0 0,0 11,0-11,-8 9,8-9,0 8,-9-8,9 0,0 10,0-10,0 0,-9 0,9 8,0-8,0 0,0 0,0 0,0 0,0 0,0 0,0 0,0 9,-8-9,8 0,0 0,0 0,0 0,0 0,0 0,0 8,0-8,-8 0,8 9,0-9,0 0,0 9,0-9,-8 0,8 10,0-10,0 0,0 9,0-9,0 0,0 0,0 9,0-9,0 0,0 0,0 0,0 0,0 0,0 0,0 0,0 0,0 0,0 0,0 0,0 0,0 0,0 0,0 0,0 0,0 0,0 0,0 0,0 0,0 0,0 0,0 0,0 0,0 0,0 0,0 0,0 0,0 0,0 0,0 0,0 0,0 0,0 0,0 0,0 0,0 0,0 0,0 0,0 0,0 0,0 0,0 0,0 0,0 0,0 0,0 0,0 0,0 0,0 0,0 0,0 0,0 0,0 0,0 0,0 0,0 0,0 0,0 0,0 0,0 0,0 0,0 0,0 0,0 0,12-8,1 8,7-13,7 3,10-2,15 4,15-4,11 11,11-16,8 16,0-15,1 8,-6 6,1-17,-6 11,1-2,0-1,4 10,8-14,2 13,2-9,1 9,-4-8,0 9,-3-1,-3-8,2 9,-3-9,2 9,3-9,-3 8,-1 1,-6 0,-5 0,-6 0,-6 0,-10 11,-6-13,-9 3,0 0,-8-1,-3 1,-5 0,-11 10,-4-10,-8 0,-8 0,0 0,0 0,9-1,-9 11,0-10,1 14,10-3,-11 0,-1-1,10-1,-9 1,0-10,0 14,0-14,0 8,0-8,0 0,-1 9,1-9,0 0,8 10,-8-10,0 18,13-5,-6 5,1 4,-1 6,-6 3,11 5,-3 2,0 3,0 8,-11 7,14 9,-14 4,12 7,-12 2,11 5,-11 9,12 0,-12 6,9 5,-10 1,2 6,10 3,-12 1,-1 2,15-5,-13-5,-1-6,2-5,-2-4,1-9,0-3,2-10,1-12,0-11,-1-11,0-10,1-7,-10-3,9-15,0 11,0-11,0 0,0 0,0 0,0 11,-12-11,3 16,-2-5,-1 1,-5-1,1-1,-4 3,-3-4,-3 1,-6-10,-3 15,-7-6,-7 4,-3-4,-7 2,-4 0,-8-1,-8 4,-4-14,-5 13,-2-12,-3 1,-5 6,-1-6,-2-1,-2-10,0 0,-3-1,1-4,-2 0,-2-2,0-3,3-6,2-3,-1-4,0-1,-1 5,0 7,1 7,0 15,3-8,5 9,10 11,6-2,10 1,7-1,7 0,1-1,3 0,5-2,0-8,5 12,1-11,3 10,4-12,2 9,2-7,0-1,-1 0,-5 7,-5-7,-7 2,-3-2,-5-1,-4 1,-1 0,-4-1,-4 3,-3 5,-6-7,-2 2,-1-3,-7 1,-3 0,-2-8,-4 8,-5-11,3 11,-4-17,3 9,0 8,-1-16,-2 16,-1-10,-7 9,-5 2,-5-1,-7 0,3 0,3 7,4 5,10 0,12 3,13-2,18 1,19-5,17-10,16 9,14-8,-8 0,8 0,0 0,0 0,0 0,0 0,0 0,0 0,0 0,0 0,0 0,0 0,0 0,0 0,0 0,0 0,0 0,0 0,0 0,0 0,0 0,0 0,0 0,0 0,0 0,0 0,0 0,0 0,0 0,0 0,0 0,0 0,0 0,-9 0,9 0,0 0,0 0,0 0,0 0,0 0,0 0,0 0,0 0,0 0,0 0,0 0,0 0,0 0,0 0,0 0,0 0,0 0,0 0,0 0,0 0,0 0,0 0,-8 0,8 0,0 0,0 0,0 0,0 0,0 0,0 0,0 0,0 0,0 0,0 0,0-8,0 8,0 0,0 0,0 0,0 0,0 0,0 0,0 0,0 0,0 0,0 0,0 0,0 0,0 0,0 0,0 0,0-8,0 8,0 0,0 0,0 0,0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8,0-8,0 0,0 0,0 0,0 0,0 0,0 0,0 0,0 0,0 0,0 0,0 0,0 0,0 0,0 0,0 0,0 0,0 0,0 0,0 0,0 0,0 0,0 0,0 0,0 0,0 0,0 0,0 0,0 0,0 0,0 0,0 0,0 0,0 0,0 0,0 0,0 0,0 0,0 0,0 0,0 0,0 0,0 0,0 0,0 0,0 0,0 0,0 0,0 0,0 0,0 0,0 0,0 0,0 0,0 0,0 0,0 0,0 0,0 0,0 0,0 0,0 0,0 0,0 0,0 0,0 0,0 0,0 0,0 0,0 0,0 0,0 0,0 0,0 0,0 0,0 0,0 0,0 0,0 0,0 0,0 0,0 0,0 0,0 0,0 9,0-9,0 0,0 0,0 0,0 0,0 0,0 0,0 0,0 0,0 0,0 0,0 0,0 0,0 0,0 0,0 0,0 0,0 0,0 0,0 0,0 0,0 0,0 0,0 0,0 0,0 0,0 0,0 8,0-8,0 0,0 0,0 0,0 0,0 0,0 0,0 0,0 0,0 0,0 0,0 0,0 0,0 0,0 0,9 8,-9-8,0 0,0 0,0 0,0 0,0 0,0 0,0 9,0-9,0 0,0 0,0 0,9 0,-9 0,0 0,0 0,0 0,0 0,0 0,0 8,0-8,0 0,0 0,0 0,0 0,0 0,0 0,0 0,9 0,-9 0,0 0,8 0,-8 0,10-10,-10 10,12 2,-2-14,0 12,-1-13,3 5,3-4,3-2,4-5,5-5,0-3,2-4,-1 2,4-3,-3-1,-1-2,0-1,-3 2,0 0,0-6,-1 3,0-4,-4-4,-2-6,-4-5,0-1,-3-5,1-1,-11-5,10-3,-10-3,1-2,-2-2,-14-1,7-1,-3-1,1 4,-4-2,0 6,-3 1,1 4,2 3,1 5,1 10,12 6,-19 4,18 10,-10 5,10 6,0 10,-9 9,9 0,0 0,0 0,0 16,0-4,0 3,8 1,-8 0,0 1,8-4,-8 0,0-4,0-9,0 12,0-12,0 0,0 9,0-9,0 0,0 0,0 0,0 0,0 0,0 0,0 0,0 0,0 0,0 0,0 0,0 0,0 0,0 0,0 0,0 0,0 0,0 0,0 0,0 0,0 0,0 0,0 0,0 0,0 0,0 0,0 0,0 0,0 0,0 0,0 0,0 0,0 0,0 0,0 0,0 0,0 0,0 0,0 0,0 0,0 0,0 0,0 0,0 0,0 0,0 0,0 0,0 0,0 0,0 0,0 0,0 0,0 0,0 0,0 0,0 0,0 0,0 0,0 0,0 0,0 0,0 0,0 0,0 0,0 0,0 0,0 0,0 0,0 0,0 0,0 0,0 0,0 0,0 0,0 0,0 0,0 0,0 0,0 0,0 0,0 0,0 0,0 0,0 0,0 0,0 0,8 8,-8-8,0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8,1-8,0 0,0 0,0 0,0 0,0 0,0 0,0 0,0 0,0 0,0 0,0 0,0 0,0 0,0 0,0 0,0 0,0 0,0 0,0 0,0 0,0 0,0 0,0 0,0 0,0 0,0 0,0 0,0 0,8 0,-8 0,0 0,0 0,0 0,0 0,0 0,0 0,0 0,0 0,0 0,0 0,0 0,0 0,0 0,0 0,0 0,0 0,0 0,0 0,0 9,0-9,0 0,0 0,0 0,0 0,0 0,0 0,0 0,0 0,0 0,0 0,0 0,0 0,0 0,0 0,0 0,0 0,0 0,0 0,0 0,0 0,0 0,0 0,0 0,0 0,0 0,0 0,0 0,0 0,0 0,0 0,0 0,0 0,0 0,0 0,0 0,0 0,0 0,0 0,0 0,0 0,0 0,0 0,0 0,0 0,0 0,0 0,0 0,0 0,0 0,0 0,0 0,0 0,0 0,0 0,0 0,0 0,0 0,0 0,0 0,0 0,0 0,0 0,0 0,0 0,0 0,10 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0,0-9,0 9,0 0,0 0,0 0,0 0,0 0,0 0,0 0,0 0,0 0,0 0,0 0,0 0,0 0,0 0,0 0,0 0,0 0,0 0,0 0,0 0,0 0,1-8,-1 8,0 0,0 0,0 0,0 0,0 0,-10 0,10 0,0 0,0-10,0 10,0 0,0 0,-9-8,9 8,0 0,0 0,0-9,-8 9,8 0,0 0,0-9,0 9,0 0,-9 0,9 0,0-8,0 8,0 0,-9 0,9 0,0 0,0 0,0 0,0 0,0 0,0 0,-8 0,8 0,-11 0,0 0,-1 0,-7 0,-1 0,-2 0,-1 0,-1 0,-2 9,-1-9,-4 13,-1-5,0 5,-5 3,-2 6,0-1,-4 6,-2 0,-6 5,5 7,-2 6,1 5,0 5,3 5,-1 7,7 6,-1 1,8 9,7 4,4 2,11 5,8-4,-2 3,2-1,16-3,-16 0,15-4,-6 2,0-3,4 0,-3-4,1-6,4-4,-2-6,5-7,0-5,4-5,2-2,-1-4,2-3,-3-4,2-2,-2 0,5-1,1 2,-1-4,3 1,3 3,-1-1,6 0,1 4,3-3,3 3,4-5,6-1,5-1,3-3,8 3,0-2,3 1,5 1,-1-1,3 1,1 1,-2-1,2 0,1 5,0-4,5 3,2 2,-1-1,4 2,-2-3,2 3,4-2,-1 0,6-2,-1 1,3 2,0 1,5 3,4 5,5 3,1 1,3 2,-3-2,1 0,-4 1,-3-4,-8-3,-5-6,-3-10,-7-7,1-3,-1-7,-1-11,3 13,0-12,-1 12,2-1,-6-11,-6 1,2-3,-6 3,5-17,0 4,-1-9,4 1,-1-1,1-5,2 3,1-5,4-2,-3-4,3-3,-4-5,-3-8,-1-5,-7-6,3-5,-4-1,-1-4,-6-3,1 0,-5 0,-4 0,-4 1,-2-1,-5-4,-6 0,-2 0,-7-2,-1 4,-4 2,-6-1,-1 7,-3 5,-3 4,-1 8,0 4,-4 7,-1 3,-11 8,10 3,-9 7,-1 4,9 6,-8 10,0-11,0 11,0 0,0 0,0 0,0 0,0 0,0 0,0 0,0 0,0 0,0 0,0 0,0 0,0 0,0 0,0 0,0 0,0 0,0 0,0 0,0 0,0 0,0 0,0 0,0 0,0 0,0 0,0 0,8 0,-8 0,0 0,0 0,0 0,0 0,0 0,0 0,0 0,9 11,-9-11,0 0,0 0,0 10,9-10,-9 10,9-12,-9 13,12-11,-12 15,0-15,9 12,-9-12,0 8,0-8,0 0,0 0,8 0,-8 9,0-9,0 0,0 0,0 0,0 0,0 0,0 0,0 0,0 0,0 0,0 0,0 0,0 0,0 0,0 0,0 0,0 0,0 0,0 0,0 0,0 0,0 0,0 0,0 0,0 0,0 0,0 0,0 0,0 0,0 0,0 0,0 0,9 0,-9 0,0 0,0 0,0 0,0 0,0 0,0 0,0 0,0 0,0 0,0 0,0 0,0 0,0 0,8 0,-8 0,0 0,0 0,0 0,0 0,0 0,0 0,0 0,0 0,0 0,0 0,0 0,0 0,0 0,0 0,0 0,0 0,0 0,0 0,0 0,0 0,0 0,0 0,0 0,0 0,0 0,0 0,0 0,0 0,0 0,0 0,0 0,0 0,0 0,0 0,0 0,0 0,0 0,0-9,0 9,0 0,0 0,0 0,0 0,0 0,0 0,0 0,0 0,0 0,0 0,0 0,0 0,0 0,0 0,0 0,0 0,0 0,0 0,0 0,0 0,0 0,0 0,0 0,0 0,0 0,0 0,0 0,0 0,0 0,0 0,0 0,0 0,0 0,0 0,0 0,0 0,0 0,0 0,0 0,0 0,0 0,0 9,0-9,0 0,0 0,0 0,0 0,0 0,0 0,0 0,0 0,0 0,0 0,0 0,0 0,0 0,0 0,0 0,0 0,0 0,0 0,0 0,0 0,0 0,0 0,0 0,0 0,0 0,0 0,0 0,0 0,0 0,0 0,0 0,0 0,0 0,0 0,0 0,0 0,0 0,0 0,0 0,0 0,0 0,0 0,0 0,0-9,0 9,0 0,0 0,0 0,0 0,0 0,0 0,0 0,0 0,0 0,0 0,0 0,0 0,8 0,-8 0,0 0,0 0,0 0,0 0,0 0,9 0,-9 0,0 0,0 0,0 0,9-8,-9 8,0 0,0 0,0 0,0 0,0 0,0 0,0 0,0 0,0 0,8 0,-9-10,1 10,0-13,0 1,0-3,0 0,11-2,-11 1,0 0,0 2,-1-1,1 4,0 1,0 10,0-12,0 12,0-10,0 10,0-11,7 11,-7-9,0 9,0-11,0 11,0-10,0 10,0-17,0 4,-1-2,1-2,0-1,0-1,-2-4,2 1,0 1,-1 0,2 4,0-1,-17 4,7-2,0-1,2 0,-1-1,-1 0,-4 0,3 3,-2-2,-1-2,2 3,2-1,-3 3,1 2,0 1,0 0,1 1,1-1,-2 1,1 0,-3-1,3 2,1-1,-3 1,1-2,-1 0,-1-1,0 0,-4 0,0-2,1 4,0-2,-3 1,2-3,-3 3,1-2,-2 2,-2 1,3-2,-1 2,2 0,0-1,-1 3,1 8,0-13,0 13,3-15,-3 6,1 9,1-14,-2 15,1-18,-4 6,1 3,-3-3,0 2,-2-2,0-2,0-1,-6 0,-2 1,-3 3,-3 12,-2-17,-2 15,0-12,-1 12,1-13,-3 4,1 9,0-14,-3 3,1-1,-2 1,-2 2,-4-2,-1-1,-1 0,-1-3,-1 1,-1-1,-2-2,1-1,0-4,2 1,1-1,-2-1,1 2,4-4,0 1,2-1,-2-1,2 0,3 0,0 1,0 3,2-1,1 0,-1 0,2-2,-1 3,2-2,1-1,5 1,1 0,2 0,3 4,1-3,2 3,2 2,2 2,1 0,2 1,4 1,-2 2,7 1,4 10,11-9,-10 9,10 1,0 0,0 0,0 0,0 0,0 0,0 0,0 0,0 0,0 0,0 0,0 9,-15-1,4 3,-5 6,-1 3,-4 1,0 0,1 1,-2-1,-2 2,-3-3,1 1,-4 1,-2-1,-6 3,0-2,-1 0,-1 0,-3-1,-4 1,-2-1,-6 0,-3-1,-3 0,-4-1,2-1,-4 0,1 0,-2 0,-3-2,4 0,-2 0,2-2,3 2,3-2,0 2,1-2,-4 2,-1 2,-5 3,0 3,-4 0,0 4,-2-1,1-2,4 3,4-1,0 4,3 1,-4 1,-1 5,-1 1,1-1,4 1,4-3,7 0,8-6,10-3,12-9,9-6,6-12,8 11,-9-11,10 0,0 9,-9-9,9 8,-13-8,4 15,-2-4,1 0,-2 3,0-3,0 2,2-3,10-2,-13-8,13 12,-9-13,9 1,0 0,0 0,0 0,0 0,0 0,0 0,0 0,0 0,0 0,0 0,0 0,0 0,0 0,0 0,0 0,0 0,0 0,0 0,0 0,0 0,0 8,0-8,0 0,0 0,0 0,0 11,0-11,0 9,0-9,0 0,0 10,0-10,0 0,0 0,9 0,-9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11,1-11,11 7,-11-7,12 15,-2-7,-2 2,-8-2,12-8,-12 9,0-9,11 0,-11 0,0 8,0-8,0 0,0 0,0 0,0 0,0 0,0 14,-12-4,12 1,-9 3,8 1,-15 4,7 4,1 1,8 0,-10-4,10-6,0-4,0-10,0 8,0-8,0 0,0 0,1 15,16-3,-1 5,3 4,4 1,0 3,2 2,1 0,-1-1,0-1,0-1,1 1,1 1,4 1,1 1,3-1,0 1,1 0,-2 2,2-3,0 1,0-3,1 0,-2 1,0 1,1 0,-1 0,4 3,0-1,2 2,2 0,1-2,-2-1,-5-1,-1-2,-3 0,1-3,-3 1,0-3,2 0,2 2,0 0,5 2,-2-1,5 1,0-3,1-1,-2-1,1-1,-2-1,1-1,0-2,-1-3,8 2,-2-5,5 3,1-2,3 0,3 4,-2-3,6-1,6 0,-2 0,5 0,1 0,-1 1,-2-2,3 1,-1 0,0-1,1-8,-3 13,-2-13,1 11,-4-3,2-8,-1 8,-1-8,2 0,0 8,-1-9,2 0,1 1,-1-1,2 0,-1 0,-1 1,-1-13,-2 13,0-12,-2 12,-2-13,1 5,-6-4,4-1,-2-1,-2-2,-1 0,-1-4,1-4,-2 0,-1-3,-3-5,1-2,-7-6,-1 0,-1-5,-5-1,2-4,-5-6,-5-3,0-7,-6-3,-1-3,1-6,-5 1,0 0,-1-2,-4 4,2 4,-3-4,0-2,1 0,-2-4,1-2,0-2,0 2,1 1,0 2,-2 1,4 2,-2 0,1 2,3 5,-1 0,3 3,-1 5,4-1,-3 6,3 1,1 0,-1 5,5 0,0 3,-1 3,2 2,1 4,2 1,1 3,1 0,0 3,1 5,1 1,1 6,-1 3,3 3,-5-2,-3 3,0 0,-4 1,-4 2,-1-1,-2 3,-3 8,0-15,-4 14,-11-10,13 11,-13 0,0 0,0 0,0 0,0 0,0 0,0 0,0 0,-10 0,10 0,-9 0,9 8,0-8,-9 0,9 0,0 0,0 0,0 0,0 0,0 0,-9 1,9-1,0 0,0 0,0 0,0 0,0 8,-9-8,9 0,0 0,0 0,0 0,0 0,-8 0,8 0,0 0,0 0,0 0,0 0,0 0,0 9,-11-9,11 0,-9 0,9 9,-15-7,7-2,-5 12,1-12,-5 14,0-5,-1 0,-4 1,-1 1,0 1,-2-2,-1 3,-1 0,-1 1,-1 2,-1-1,-4 3,0 3,-5-1,-1 1,0 0,-1 7,-2 0,0 2,-5 4,1 0,-4 2,-3 2,2-2,2-1,-5 4,5-2,-5 5,2-2,-2 1,1 1,-2-1,1 0,2-1,0 1,-1-1,0 1,2 0,-2-2,1-3,-2 0,-2 2,0-3,1 1,-1-1,-1 0,-1 0,2-2,1-1,0-2,3-3,-3 2,1 0,0-2,2 2,-1 0,6-4,0 0,7-5,6-1,-1-1,8-5,2 0,7-5,3-7,6 11,10-12,0 0,-8 0,8 0,0 0,0 0,0 0,0 0,0 0,0 0,-16 0,5 0,-6-13,-5 3,-5-4,-1 1,-5-2,-4-4,3 1,-6-2,0-3,-8 1,-1-3,-3-5,-6-1,-4 0,-7-1,-8-3,-7-2,-9-3,-5 1,-2-2,4-2,8 1,4 1,10 5,7 1,8 5,1 2,3-2,-3-3,-4-6,-4-6,-6-6,-2-3,-3-3,0 0,2 3,5 4,3 2,7 6,5 3,0 0,2 6,-2-4,2 4,0 3,10 2,5 9,11 3,8 5,5 11,2-14,2 14,1-13,-2 13,2-12,-2 12,0-12,2 12,9-13,-12 13,12 0,0 0,-10 9,10 5,-13 4,4 4,1-1,-3 1,0-7,11-15,0 0</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7:05:24.761"/>
    </inkml:context>
    <inkml:brush xml:id="br0">
      <inkml:brushProperty name="width" value="0.05292" units="cm"/>
      <inkml:brushProperty name="height" value="0.05292" units="cm"/>
      <inkml:brushProperty name="color" value="#548DD4"/>
    </inkml:brush>
  </inkml:definitions>
  <inkml:trace contextRef="#ctx0" brushRef="#br0">5075 8462,'0'0,"0"0,0 0,0 0,0 0,0 0,0 0,0 0,0 0,0 0,0 0,0 0,0 0,0 0,0 0</inkml:trace>
  <inkml:trace contextRef="#ctx0" brushRef="#br0" timeOffset="348">5323 8214,'0'0,"-13"0,0 0,-11 0,-3 15,2 4,6 7,9 1,9 1,12 0,12-8,10-5,6-15,-4 0,-3-18,-9 0,-8-2,-14-2,-1-2,-23-1,-4 2,-6 5,5 7,7 11,21-9,0 9,24 0,8-15</inkml:trace>
  <inkml:trace contextRef="#ctx0" brushRef="#br0" timeOffset="763">4993 7708,'0'0,"0"0,0 0,0 0,0 0,0 0,0 0,0 0,0 0,0 0,0 0,0 0,0 0,0 0,0 0,0 0,0 0,0 0,0 0,0 0,0 0,0 0,0 0,0 0,0 0,0 0,0 0,32 89,-32-89,0 0,0 0,-1 39,1-39,0 0,-1 48,1-48,-1 93,16 7,3-3,12-14,6-16,-1-15,-7-13,-13-11</inkml:trace>
  <inkml:trace contextRef="#ctx0" brushRef="#br0" timeOffset="1237">5716 8136,'0'0,"0"0,0 0,0 0,-154 90,154-90,-32 19,7 4,11-2,14 3,0-3,23-2,4-8,7-11,-1 0,-1-8,-3-5,-6-1,-9-2,-14-2,0-2,-18-1,-10 1,-2 7,-3 13,7-9,7 9,19 0</inkml:trace>
  <inkml:trace contextRef="#ctx0" brushRef="#br0" timeOffset="1839">5851 8107,'0'0,"0"0,0 0,0 0,0 0,0 0,0 0,0 0,0 0,0 0,0 0,0 0,0 0,0 0,0 0,0 0,0 0,0 0,0 0,0 0,0 0,0 0,0 0,0 0,0 0,0 0,0 0,0 0,0 0,0 0,0 0,0 0,0 0,0 0,0 0,0 0,0 0,0 0,0 0,0 0,0 0,0 0,0 0,56 33,-56-33,0 0,0 0,0 0,0 0,0 0,0 0,0 0,0 0,0 0,0 0,0 0,0 0,0 0,0 10,0-10,0 0,0 0,0 0,0 0,0 11,0-11,0 0,0 0,-1 20,1-20,0 0,0 0,0 30,0-30,0 0,-1 42,1-42,-1 56,10 9,-9 6,11-10,-12-13,1-10,0-13,0-8,-12-8,-3-9,-7-21,-1-13,-2-24,8-21,19-14,0 0,26 11,13 23,16 20,9 19,3 22,1-2,-18 18,-17 4,-23 5,-32 6,-24 6,-23 1,-11-8,7-10,17-22,23-11,24-17,20-9</inkml:trace>
  <inkml:trace contextRef="#ctx0" brushRef="#br0" timeOffset="3354">7132 8260,'0'0,"0"0,0 0,0 0,0 0,0 0,0 0,0 0,0 0,0 0,0 0,0 0,0 0,0 0,0 0,0 0,0 0,0 0,0 0,0 0,0 0,0 0,0 0,0 0,0 0,0 0,0 0,0 0,0 0,0 0,0 0,0 0,0 0,0 0,0 0,0 0,0 0,0 0,0 0,0 0,0 0,0 0,0 0,0 0,0 0,0 0,0 0,0 0,0 0,0 0,0 0,0 0,0 0,0 0,0 0,0 0,0 0,0 0,0 0,0 0,0 0,0 0,0 0,0 0,0 0,0 0,0 0,0 0,0 0,0 0,0 0,0 0,0 0,0 0,0 0,157-42,-157 42,22-35,-11 4,-10 5,-30 7,-4 10,-5 9,-4 18,5 8,6 13,4 7,10 10,16-2,11-6,20-9,11-16,8-12,0-11,-1-15,-6-2,-4-2,-7-5,-9-2,-4 5,-8 3,-10 7,9 11,-9 0,11 24,-2 1,8 9,2-2,4-4,1-8,1-11,2-9,1 0,0-12,-4-3,-1-6,1-6,-5-7,-5-7,-2 0,-12 9,10 14,-10 18,13 8,-13 10,12 2,-1 0,0-3,3-5,1-3,8-9,1 14,7-16,4 2,-1 0,-2-16,-1-3,-5-5,-6-2,-6 0,-14 2,0 6,0 7,-24 13,5-2,3 25,3 6,12 8,1 5,12-1,4-8,7-5,7-12,4-9,3-10,0 1,0-15,-8 0,-6-3,-4-1,-6 3,-13 6,12 10,-12 0,10 0,-10 23,9-4,-9-2,0-6,0-11,0 0,0 0,0-12,0-15,-14-15,8-11,6 3,2 7,9 7,7 10,0 3,8-3,4 1,-2-12</inkml:trace>
  <inkml:trace contextRef="#ctx0" brushRef="#br0" timeOffset="3565">8870 7580,'0'0,"0"0,0 0,0 0,0 0,0 0,0 0,0 0,0 0,0 0,0 0,0 0,0 0,0 0,0 0,0 0,0 0,0 0,0 0,0 0,0 0</inkml:trace>
  <inkml:trace contextRef="#ctx0" brushRef="#br0" timeOffset="4060">8862 8129,'0'0,"0"13,0-13,0 0,0 0,0 0,0 0,12 16,-12-16,0 0,0 0,0 0,11 34,-11-34,0 0,0 0,17 46,-17-46,0 0,22 56,-22-56,28 54,5-9,7-11,6-16,0-18,4 0,-6-28,-3-5,-6-4,-11 4,-5 8,-10 11,-9 14,0 20,-1 23,0 23,-13 22,-6 9,-4 1,0-13,-1-22,4-30,12-33,9-34</inkml:trace>
  <inkml:trace contextRef="#ctx0" brushRef="#br0" timeOffset="5146">10401 8031,'0'0,"0"0,0 0,0 0,0 0,0 0,0 0,0 0,0 0,0 0,0 0,0 0,0 0,0 0,0 0,0 0,0 0,0 0,0 0,0 0,0 0,0 0,0 0,0 0,0 0,0 0,111 115,-111-115,42 54,-6-3,-8-10,-8-17,-10-10,-10-14,8 0,0-17,8-15,8-20,4-15,1-9,-7 17,-3 22,-1 29,-4 25,-5 17,-9 5,7-2,-8-10,1-7,0-9,14-11,-5 11,9-11,7 0,9-21,15-7,1-7,-1-7,-3-2,-18 10,-4 7,-13 12,-11 15,-7 0,-14 15,-11 6,-3 7,-7 8,7 7,12 6,12 1,29-2,24-9,20-8,15-17,2-14,-8-10,-18-5,-12-7,-12-1,-9 0,-4 0,-7 7,-9 16,0 0,0 11,10 20,-12 12,23 2,-9-6,-13-12,17-14,-16-13,0 0,0 0,1-25,-2-13,2-18,-8-16,9-9,-2 10,15 20,6 26,14 25,12 19,1 5,1-2,-8-11,-10-11,-11-10</inkml:trace>
  <inkml:trace contextRef="#ctx0" brushRef="#br0" timeOffset="5455">12139 7779,'0'16,"12"10,-12-26,0 0,0 0,0 32,0-32,0 0,6 67,-6-67,-1 87,1 12,10 2,-2-9,4-22,0-26,-2-21,-10-23,0 0,0-30,0-13,-21-11,-1-1,-4 8,-15 11,-7 15,-9 11</inkml:trace>
  <inkml:trace contextRef="#ctx0" brushRef="#br0" timeOffset="5960">12048 8201,'52'0,"3"-1,-55 1,0 0,53-8,-53 8,102-2,-11-7,-20 9,-26-1,-24 0,-21 1,0 0,0 9,-10-8,10-1,-12 8,12-8,18-1,14 1,19 0,14 0,2-10,-7-11,-19-9,-20-4,-21-2,-15 2,-17 7,-11 11,0 16,0 1,11 29,15 7,16 11,20 5,20-2,8-8,4-9,-2-12,-3-15,-6-8,-5-23,-7-9,-9-7,-9-5,-1 0,-9 4</inkml:trace>
  <inkml:trace contextRef="#ctx0" brushRef="#br0" timeOffset="6119">13159 8068,'24'20,"4"3,-28-23,0 0,0 0,32 25,-32-25,0 0,59 47,-59-47,63 44,-5-10,-6-19,-11-16,-13-18,-19-10,-8-5</inkml:trace>
  <inkml:trace contextRef="#ctx0" brushRef="#br0" timeOffset="6294">13468 8140,'-36'35,"-1"-3,37-32,0 0,-35 28,35-28,-72 55,10-10,10-11,15-14,14-20,15 1</inkml:trace>
  <inkml:trace contextRef="#ctx0" brushRef="#br0" timeOffset="6811">14745 7808,'0'0,"0"0,0 0,0 0,0 0,0 0,0 0,0 0,0 0,0 0,0 0,0 0,0 0,0 0,0 0,-181 87,147-78,5-7,-25 8,18-9,18-1,18 12,33-14,4 17,14-3,-3 3,0 2,-10 1,-14 2,-15 2,-18 3,-17 1,-8-3,-2-4,7-7,13-12,8 0,8-13,19-26</inkml:trace>
  <inkml:trace contextRef="#ctx0" brushRef="#br0" timeOffset="7064">14756 7541,'0'0,"-30"98,30-98,0 0,0 31,0-31,0 68,-9 29,9 19,-1-1,0-16,-6-18,-14-25</inkml:trace>
  <inkml:trace contextRef="#ctx0" brushRef="#br0" timeOffset="7253">14703 8586,'0'10,"-9"4,9-14,0 0,0 0,0 0,0 0,0 16,0-16,0 0,0 0,0 0,-18 35,18-35,0 0,0 0,-14 39,14-39,0 0,0 40,0-40,-12 34,12-11,0-10</inkml:trace>
  <inkml:trace contextRef="#ctx0" brushRef="#br0" timeOffset="8323">15090 8138,'0'0,"0"0,0 0,0 0,0 0,0 0,0 0,0 0,0 0,0 0,0 0,0 0,0 0,0 0,0 0,0 0,0 0,0 0,0 0,0 0,44 106,-44-106,0 0,9 33,-9-33,9 61,4-7,-3-17,-2-16,-8-11,0-10,8 0,-8 0,0-17,-1-8,2-12,12-9,7 5,2 10,0 16,-2 15,-3 29,1 9,-7 1,-1-1,-9-16,8-12,-9-10,0-11,14-7,-4-13,4-5,-1-3,4 10,0 13,4 16,3 9,-1 10,-1 1,-2 1,0-4,-3-5,3-12,-3 0,1-9,4-9,4-4</inkml:trace>
  <inkml:trace contextRef="#ctx0" brushRef="#br0" timeOffset="8704">15823 8229,'0'0,"0"0,0 0,0 0,0 0,0 0,0 0,0 0,0 0,0 0,0 0,0 0,0 0,0 0,0 0,0 0,0 0,0 0,0 0,0 0,0 0,0 0,0 0,0 0,0 0,0 0,0 0,-8 0,8 0,0 0,0 0,0 0,0 0,0 0,0 0,0 0,0 0,0 0,0 0,0 0,0 0,0 0,0 0,0 0,0 0,0 0,0 0,0 0,0 0,0 0,0 0,0 0,-9 0,9 0,0 0,0 0,0 0,0 0,0 0,0 0,0 0,0 0,0 0,0 0,0 0,0 0,0 0,0 0,0 0,0 0,0 0,0 0,0 0,0 0,0 0,-11 10,11-10,0 0,0 0,0 0,0 0,0 0,0 0,0 0,0 0,0 0,0 0,0 0,0 0,0 0,0 0,0 0,0 0,0 0,0 0,0 0,0 0,0 0,-13 0,13 0,0 0,0 0,0 0,0 0,0 0,0 0,0 0,0 0,0 0,0 0,0 0,0 0,0 0,0 0,0 0,0 0,0 0,0 0,0 0,0 0,-16 10,16-10,0 0,0 0,0 0,0 0,0 0,0 0,0 0,0 0,0 0,0 0,0 0,0 0,0 0,0 0,0 0,0 0,0 0,0 0,0 0,-14 1,14-1,0 0,0 0,0 0,0 0,0 0,0 0,0 0,-15 19,15-19,0 0,0 0,0 0,0 0,0 0,0 0,0 0,0 0,0 0,0 0,0 0,0 0,0 0,0 0,0 0,0 0,0 0,1 10,-1-10,0 0,0 0,0 0,0 0,0 0,0 0,0 0,0 0,0 0,0 0,0 0,0 0,0 0,0 0,0 0,0 0,-10 13,10-13,0 0,0 0,0 0,0 0,0 0,0 0,0 0,0 0,0 0,0 0,0 0,0 0,0 0,0 0,0 0,0 11,0-11,0 0,0 0,0 0,0 0,0 0,0 0,0 0,0 0,0 0,0 0,0 0,0 0,0 0,0 0,20 0,-20 0,0 0,0 0,21 0,-21 0,0 0,0 0,0 0,0 0,0 0,0 0,0 0,0 0,0 0,0 0,0 0,0 0,30-2,-30 2,0 0,0 0,0 0,0 0,0 0,0 0,0 0,0 0,0 0,0 0,0 0,29-12,-29 12,0 0,0 0,0 0,0 0,0 0,0 0,0 0,0 0,0 0,0 0,27-14,-27 14,0 0,0 0,0 0,0 0,0 0,0 0,0 0,0 0,0 0,22-12,-22 12,0 0,0 0,0 0,0 0,0 0,0 0,0 0,0 0,12-10,-12 10,0 0,0 0,0 0,0 0,0 0,0 0,0 0,0 0,0 0,13 0,-13 0,0 0,0 0,0 0,0 0,0 0,0 0,0 0,0 0,0 0,0 0,0 0,21 0,-21 0,0 0,0 0,0 0,19 18,-19-18,0 0,0 0,24 14,-24-14,0 0,22 12,-22-12,23 7,-2-7,-4-9,-2-15,-4-12,-13-6,2-8</inkml:trace>
  <inkml:trace contextRef="#ctx0" brushRef="#br0" timeOffset="9065">16099 7969,'11'35,"1"5,-12-40,0 0,10 41,-10-41,18 80,-3-2,-3-12,-11-15,8-19,-9-16,0-16,0 0,0 0,0-12,12-10,4-10,8-6,15-10,14-4,10 0,7 4,-12 15,-20 16,-27 17,-28 26,-24 3,-12 5,-10-5,2-4</inkml:trace>
  <inkml:trace contextRef="#ctx0" brushRef="#br0" timeOffset="9246">16128 8285,'0'0,"0"0,0 0,0 0,0 0,0 0,0 0,0 0,11 0,-11 0,0 0,0 0,0 0,0 0,23-1,-23 1,0 0,0 0,0 0,38 9,-38-9,0 0,0 0,52-1,-52 1,0 0,56 0,-56 0,51-2,-8-12,-13 14,-7 0,-5 12,1 3,-3 4</inkml:trace>
  <inkml:trace contextRef="#ctx0" brushRef="#br0" timeOffset="9586">16651 8339,'17'-14,"3"-1,-20 15,0 0,0 0,0 0,18-15,-18 15,0 0,0 0,33-32,-33 32,0 0,29-38,-29 38,18-37,-9 1,-7 8,-17 7,-12 12,-5 9,-5 20,-1 10,0 14,14 7,10 2,15-3,22-9,15-11,12-14,9-18,0-8,-6-14,-8-7,-14-5,-14-2,-9 3</inkml:trace>
  <inkml:trace contextRef="#ctx0" brushRef="#br0" timeOffset="10653">17522 8043,'0'0,"0"0,0 0,0 0,0 0,0 0,0 0,0 0,0 0,0 0,0 0,0 0,0 0,0 0,0 0,0 0,0 0,0 0,0 0,0 0,0 0,0 0,0 0,0 0,0 0,0 0,0 0,0 0,0 0,0 0,0 0,0 0,0 0,0 0,0 0,0 0,0 0,0 0,0 0,0 0,0 0,0 0,0 0,0 0,0 0,0 0,0 0,0 0,0 0,0 0,0 0,0 0,0 0,0 0,0 0,0 0,0 0,0 0,0 0,0 0,0 0,0 0,0 0,0 0,0 0,0 0,0 0,0 0,0 0,0 0,0 0,0 0,0 0,0 0,0 0,146 65,-146-65,45-22,-2-10,-9 2,-18-6,-15 2,-16 7,-14 8,-4 19,0 0,1 25,3 14,5 14,11 14,14-2,-1-3,31-10,6-15,14-13,8-25,-1 1,-12-22,-13-5,-15-5,-20-1,11-3</inkml:trace>
  <inkml:trace contextRef="#ctx0" brushRef="#br0" timeOffset="12054">18134 7926,'0'0,"0"0,0 0,0 0,0 0,0 0,0 0,0 0,0 0,0 0,0 0,0 0,0 0,0 0,0 0,0 0,0 0,0 0,0 0,0 0,0 0,0 0,0 0,0 0,0 0,0 0,-20 12,20-12,-41 12,-9 16,50-28,-52 49,8 14,16 5,18-6,21-11,18-16,13-17,10-21,1-14,-1-17,-7-14,-7-10,-9-12,-8-8,-7-11,-14 0,6 0,-7 12,-9 17,2 18,8 21,-15 12,1 9,-1 25,-4 16,1 23,5 20,6 14,8 4,9-5,10-13,4-20,7-20,6-19,5-14,3-13,0-13,1-8,-5-7,-7-4,-5-1,-12 6,-8 10,-9 8,0 11,-9 0,-11 0,-7 0,-8 20,0 8,5 12,10 2,11-1,9-10,28-13,3-19,5 1,-1-15,-5-6,-4-3,-10 4,-5 6,-11 14,10-2,-10 22,1 17,10 20,-10 14,-10 7,-7 1,-9 1,-5-6,-3-9,4-15,7-19,11-15,11-16,13-20,14-16,15-23,15-14,12-16,9-3,3 3,-4 6,-9 8,-14 5,-16 13,-18 10,-20 11,-10 9,-12 10,-11 17,-8 0,-11 21,-4 20,1 21,11 12,20 5,26-4,38-11,28-15,17-21,7-20,-10-20,-21-13,-20-14,-20-12,-15-6</inkml:trace>
  <inkml:trace contextRef="#ctx0" brushRef="#br0" timeOffset="12687">20141 7993,'0'0,"0"0,0 0,0 0,0 0,0 0,0 0,0 0,0 0,0 0,0 0,0 0,0 0,0 0,0 0,0 0,0 0,0 0,0 0,0 0,0 0,0 0,0 0,0 0,0 0,0 0,0 0,0 0,0 0,0 0,0 0,0 0,0 0,0 0,0 0,0 0,0 0,0 0,0 0,0 0,0 0,0 0,0 0,0 0,0 0,0 0,0 0,0 0,0 0,0 0,0 0,0 0,0 0,0 0,0 0,-188-44,137 78,-1 15,5 9,10 2,13-2,26-9,16-4,23-7,21-9,9-13,-1-18,-9-6,-15-11,-13-1,-15-1,-10 2,-9 4,1 0</inkml:trace>
  <inkml:trace contextRef="#ctx0" brushRef="#br0" timeOffset="13235">20320 8046,'0'0,"0"0,0 0,0 0,0 0,0 0,0 0,0 0,0 0,0 0,0 0,0 0,0 0,0 0,0 0,0 0,0 0,0 0,0 0,0 0,0 0,0 0,0 0,0 0,0 0,0 0,-141 100,141-100,-91 110,82-87,10-4,-2-4,22 15,10-10,14-12,3-9,-10-15,-8-3,-14-6,-16-8,-10-4,-8-2,-6 8,-5 11,2 20,1 0,7 0,9 14,11-3,28 0</inkml:trace>
  <inkml:trace contextRef="#ctx0" brushRef="#br0" timeOffset="13614">20493 8211,'0'0,"0"0,0 0,0 0,0 0,0 0,0 0,0 0,0 0,0 0,0 0,0 0,0 0,0 0,0 0,0 0,0 0,0 0,0 0,0 0,0 0,0 0,0 0,0 0,0 0,0 0,0 0,0 0,0 0,0 0,0 0,0 0,0 0,0 0,0 0,0 0,0 0,0 0,0 0,0 0,0 0,0 0,0 0,0 0,0 0,0 0,0 0,0 0,0 0,0 13,0-13,0 0,0 0,0 0,0 0,0 0,0 0,0 0,0 0,0 0,0 0,0 0,0 0,16 9,-16-9,0 0,0 0,0 0,0 0,0 0,0 0,0 0,12 12,-12-12,0 0,0 0,0 0,0 0,0 0,0 0,0 0,0 0,0 0,0 0,16 11,-16-11,0 0,0 0,0 0,0 0,0 0,0 0,0 0,0 0,0 0,18 11,-18-11,0 0,0 0,0 0,0 0,0 0,0 0,0 0,0 0,15 0,-15 0,0 0,0 0,0 0,0 0,0 0,0 0,0 0,11 9,-11-9,0 0,0 0,0 0,0 0,0 0,0 0,13 0,-13 0,0 0,0 0,0 0,0 0,0 0,13 0,-13 0,0 0,0 0,0 0,0 0,14-9,-14 9,0 0,0 0,0 0,17-13,-17 13,0 0,0 0,16-22,-16 22,0 0,14-31,-14 31,11-37,-12-3,0-2,-1 9,1 9,1 10,0 14,0-10,0 10,0-15,14 6,-3-2</inkml:trace>
  <inkml:trace contextRef="#ctx0" brushRef="#br0" timeOffset="13996">20807 8095,'0'25,"1"-3,-1-22,0 0,0 0,0 0,0 0,0 0,0 0,0 0,0 0,0 0,0 0,0 0,0 0,0 0,0 0,0 0,-7 18,7-18,0 0,0 0,0 0,0 0,0 0,0 0,0 0,0 0,0 0,0 0,0 0,0 0,0 0,0 0,1 32,-1-32,0 0,0 0,0 0,0 0,0 0,0 0,0 0,0 0,0 0,0 0,0 0,0 0,0 0,1 20,-1-20,0 0,0 0,0 0,0 0,0 0,0 0,0 0,0 0,0 0,0 0,0 0,0 0,0 10,0-10,0 0,0 0,0 0,0 0,0 0,0 0,0 0,0 0,0 0,0 0,0 0,0 0,0 0,0 0,0 0,0 0,0 0,0 0,0 0,0 0,0 0,0 0,0 0,0 0,0 0,0 0,0 0,0 0,0 0,0 0,0 0,0 0,0 0,0 0,0 0,0 0,0 0,0 0,0 0,0 0,0-8,0 8,0 0,0 0,0 0,0 0,0 0,0 0,0 0,0-11,0 11,0 0,0 0,0 0,0 0,0 0,0 0,7-21,-7 21,0 0,0 0,0 0,0 0,0 0,13-31,-13 31,0 0,0 0,0 0,0 0,22-40,-22 40,0 0,0 0,0 0,30-39,-30 39,0 0,0 0,37-30,-37 30,0 0,44-12,-44 12,41 0,-2 30,-4 2,-8-2,-10-2,-8-9,-9-11,12-8,-12-25,17-6,-7-11,0-8</inkml:trace>
  <inkml:trace contextRef="#ctx0" brushRef="#br0" timeOffset="14199">21291 7775,'0'42,"-8"4,8-46,0 0,1 43,-1-43,-10 80,10-9,2-24,-1-24,11-23,-13-25</inkml:trace>
  <inkml:trace contextRef="#ctx0" brushRef="#br0" timeOffset="14352">21512 7843,'63'0,"-12"0,-51 0</inkml:trace>
  <inkml:trace contextRef="#ctx0" brushRef="#br0" timeOffset="15755">21973 8184,'0'0,"0"0,0 0,0 0,168-53,-168 53,46-46,-6 6,-13 8,-15 8,-12 5,-26 8,-14 11,-15 18,-1 12,1 8,13 7,19 3,23 2,22-3,24-7,20-11,6-13,3-17,-7 1,-8-26,-13 4,-14 1,-11 6,-12 15,-10 0,11 9,-11 11,16 5,-2 1,-3-4,4-5,1-6,1-11,1-1,0-12,-1-6,-1-10,-2-12,1-11,-3 1,-2 8,-9 13,7 15,-8 15,0 0,0 0,1 21,-2-7,21 4,4-3,7-2,1 0,-3-2,1-3,1-8,4-1,3 1,0-11,-1-5,-8-8,-8-1,-12 2,-9 6,-17 4,-8 5,-10 8,-5 0,-4 19,2 10,4 10,13 7,18 4,27 2,25-8,22-10,13-16,-4-19,-7-10,-16-12,-10-6,-9-7,-10 4,-8 6,-9 10,-7 16,0-10,0 10,-9 14,-2 5,-1 2,4 1,8-7,0-6,0-9,7 0,11 0,7-16,1-3,3-7,3-6,-1-3,-4 6,2 14,-4 23,0 27,5 21,1 12,2-5,2-10,2-20,4-21,1-12,-2-25</inkml:trace>
  <inkml:trace contextRef="#ctx0" brushRef="#br0" timeOffset="104084">1076 8017,'0'0,"0"0,0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0,-12 4,12-4,0 0,0 0,0 0,0 0,0 0,0 0,0 0,-20 0,20 0,-22 1,22-1,0 0,0 0,0 0,0 0,0 0,-23 0,23 0,0 0,0 0,0 0,0 0,-24 0,24 0,0 0,0 0,0 0,-25 0,25 0,0 0,0 0,-27 10,27-10,0 0,-28 14,28-14,-34 17,-2 4,0 10,3 3,4 6,8 7,6 2,15 5,-1 3,1-1,22 2,5-6,13-1,11-10,7-9,7-8,-1-13,-3-11,-4-1,-5-17,-4-4,-4-11,-5-8,-8-11,-10-7,-13-3,-8-2,-26-1,-5 3,-9 4,-4 6,1 5,-2 7,6 10,2 3,3 6,6 1</inkml:trace>
  <inkml:trace contextRef="#ctx0" brushRef="#br0" timeOffset="104828">1377 8275,'0'0,"0"0,0 0,0 0,0 0,0 0,0 0,0 0,0 0,0 0,0 0,0 0,0 0,0 0,0 0,0 0,0 0,0 0,0 0,0 0,0 0,0 0,0 0,0 0,0 0,0 0,0 0,0 0,0 0,0 0,0 0,0 0,0 0,0 0,0 0,0 0,0 0,0 0,0 0,0 0,0 0,0 0,0 0,0 0,0 0,0 0,0 0,0 0,0 0,0 0,0 0,0 0,0 0,0 0,0 0,189 39,-134-40,7 1,4-15,5 5,5 10,0-12,1 12,1-1,-3 1,2 0,-3-1,0 1,-2 0,-9 0,-4 0,-8 10,-6-10,-4 0,-4 0,-2 1,-6-11</inkml:trace>
  <inkml:trace contextRef="#ctx0" brushRef="#br0" timeOffset="105377">3236 8071,'0'0,"0"0,0 0,0 0,0 0,0 0,0 0,0 0,0 0,0 0,0 0,0 0,0 0,0 0,0 0,0 0,0 0,0 0,0 0,0 0,0 0,0 0,0 0,-113-38,113 38,0 0,-43 20,43-20,-39 29,0 9,4 5,8 8,2 0,10 4,15 1,11-5,17 0,14-7,10-8,10-9,0-13,4-14,-8 0,-4-20,-5-5,-11-11,-9-5,-13-14,-16-6,-12-4,-15-1,-7 13,-13 14,-6 18,-6 21,0 1,4-1</inkml:trace>
  <inkml:trace contextRef="#ctx0" brushRef="#br0" timeOffset="106897">3036 8707,'0'0,"0"0,0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0,47-21,-47 21,0 0,0 0,0 0,0 0,0 0,0 0,0 15,0-15,0 0,0 0,0 0,0 0,0 0,14 21,-14-21,0 0,0 0,0 0,0 0,8 25,-8-25,0 0,0 0,0 0,7 32,-7-32,0 0,0 0,0 35,0-35,0 0,16 40,-16-40,-2 41,11 4,-9 4,9 4,-10 6,15 5,-15-1,16 6,-7 4,2 1,-1 3,-1 3,3 1,-2 2,1-2,3 1,1-7,-2-5,0-11,-2-10,-1-9,-1-9,-8-5,11-11,-11-7,0-8,0 0,0 0,0 0,0-7,0-6,-11-3,3-3,-1 1,9 2,-13 5,13 2,-16-1,4 10,-2-17,-1 8,-3 1,3-1,0 10,4-11,0 10,11 0,-15 0,15-9,-12 9,12 0,-16 1,8-1,-1 0,-4 0,-2 0,-7 10,-3 4,-4 3,-4 5,1 1,3 2,3 3,4 3,3-1,3 0,3 1,12 4,-7 4,6-2,21 4,3-2,10-2,10 2,5-9,6-2,-2-6,3-6,-3-8,-1-8,-2-11,-3-7,-3-7,-4-7,-4-6,-5-4,-8-5,-6-1,-15-3,1-1,-23 5,-4 0,-11 4,-11 5,-5 7,-7 5,7 8,-2-1</inkml:trace>
  <inkml:trace contextRef="#ctx0" brushRef="#br0" timeOffset="108727">2750 10453,'0'0,"0"0,0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0,-21-3,21 3,0 0,0 0,0 0,0 0,0 0,0 0,-18-10,18 10,0 0,0 0,0 0,0 0,0 0,-21 0,21 0,0 0,0 0,0 0,0 0,-24-9,24 9,0 0,0 0,0 0,-31 2,31-2,0 0,0 0,-33 0,33 0,0 0,-37-11,37 11,-40 0,-1-10,-2 10,0 0,-5 0,-1 1,0-1,-2 0,0 0,-1 0,3 0,-5 0,3 0,4 11,3-12,1 1,4 1,-1-1,5 0,2 0,3 1,6-1,3 0,1-1,2-9,1 10,0 0,-2 0,0 0,2 0,-1 1,2-1,-1 0,-6 1,0-1,-2-9,-2 9,-1 1,3-2,2 1,4 0,3 9,3-9,-1 0,2 0,-1 0,1 1,0 8,-2-9,1 2,-1 5,0-7,2 0,2 0,0 0,1 0,9 0,-12 0,12 0,0 0,0 0,0 0,0 0,0 0,0 0,0 0,0 0,-10-1,1 1,-5 9,-7-9,1 12,-4 0,0 4,0 4,2-2,0 2,0-1,1 4,-1 5,4 4,4 1,5-2,9 1,0-5,-2-1,25-4,-2-2,4-4,4-5,0-11,2 0,1 0,3-15,-2-5,0-2,-4-4,-5-3,-8-5,-4-1,-11-3,0-2,0-1,-1-2,-21 3,2 4,0 2,-4 10,-4 3,-5 7,-2 4,-2 10,-5 1,1 12,-2 7,1 6,3 3,2 7,9 0,4-4,9-3</inkml:trace>
  <inkml:trace contextRef="#ctx0" brushRef="#br0" timeOffset="109536">964 10237,'0'0,"0"0,0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 26,-5-26,0 0,0 0,0 0,0 0,8-32,-8 32,0 0,0 0,0 0,1-39,-1 39,0 0,0 0,0-50,0 50,0 0,2-55,-2 55,0-57,1-5,8-2,-7-7,-2-2,15-3,-14-1,10-2,-10 0,10 5,-11 1,0 4,0 3,1 0,-1 9,0 5,0 4,1 8,0 3,-10 4,9 5,-12 6,12 7,-10 6,10 9,-10 0,10 0,-9 0,9 10</inkml:trace>
  <inkml:trace contextRef="#ctx0" brushRef="#br0" timeOffset="111993">3193 10701,'0'0,"0"0,0 0,0 0,0 0,0 0,0 0,0 0,0 0,0 0,0 0,0 0,0 0,0 0,0 0,0 0,0 0,0 0,0 0,0 0,0 0,0 0,0 0,0 0,0 0,0 0,0 0,0 0,0 0,0 0,0 0,0 0,0 0,0 0,0 0,0 0,0 0,0 0,0 0,0 0,0 0,0 0,0 0,0 0,0 0,0 0,0 0,0 0,0 0,0 0,0 0,0 0,0 0,0 0,0 0,0 0,0 0,0 0,0 0,0 0,0 0,0 0,0 0,0 0,0 0,0 0,0 0,0 0,0 0,0 0,0 0,0 0,0 0,0 0,0 0,0 0,0 0,0 0,0 0,0 0,0 0,0 0,0 0,-8 79,8-79,0 0,0 0,0 0,0 0,0 0,0 0,0 0,0 0,0 0,0 0,0 0,0 0,0 0,0 0,0 0,0 0,0 0,0 0,0 0,0 0,0 0,0 0,0 0,0 0,0 0,0 0,0 0,0 0,0 0,0 0,0 0,0 0,0 10,0-10,0 0,0 0,0 0,0 0,0 9,0-9,0 0,0 0,0 0,0 20,0-20,0 0,0 0,-2 27,2-27,0 0,0 29,0-29,-1 35,1 1,-2 6,10 2,-9-1,1 4,-1 1,0 6,-2 7,2 5,12 5,-12 3,8-1,-8-1,9-2,-9-3,0-1,10-1,-10-7,0-2,0-8,0-8,11-7,-11-7,1-6,0-7,-1-1,1-12,-1 12,1-12,0 0,0 0,0 0,0 0,0 0,0 0,0 0,0 0,0 0,0 0,0 0,0 0,0 0,0 0,0 0,0 0,0 0,0 0,0 0,0 0,-9 0,9 0,0 0,0 0,0 0,0 0,0 0,-8 0,8-10</inkml:trace>
  <inkml:trace contextRef="#ctx0" brushRef="#br0" timeOffset="112645">3112 12193,'0'0,"0"0,0 0,0 0,0 0,0 0,0 0,0 0,0 0,0 0,0 0,0 0,0 0,0 0,0 0,0 0,0 0,0 0,0 0,0 0,-121 64,121-64,0 0,-26 28,26-28,-24 32,2 4,5 4,9-3,6 1,12-2,9-2,7-3,7-7,6-5,0-6,3-4,-6-9,0 0,-2 0,-3-8,-1-9,-6-4,-3-11,-10-2,-10-3,0-1,-1 1,2-3,-21 2,1 0,-6 3,-4 4,-3 4,-7 9,-2 7,-4 11,2 0,3 10,2 1,9-11</inkml:trace>
  <inkml:trace contextRef="#ctx0" brushRef="#br0" timeOffset="113553">5313 10361,'0'0,"0"0,0 0,0 0,0 0,0 0,0 0,0 0,0 0,0 0,0 0,0 0,0 0,0 0,0 0,0 0,0 0,0 0,0 0,0 0,0 0,0 0,0 0,0 0,0 0,0 0,0 0,0 0,0 0,0 0,0 0,0 0,0 0,0 0,0 0,0 0,0 0,0 0,0 0,0 0,0 0,0 0,0 0,0 0,0 0,0 0,0 0,0 0,0 0,0 0,0 0,-41-90,41 90,0 0,0 0,0 0,0 0,0 0,-13-9,13 9,0 0,0 0,0 0,0 0,-16 0,16 0,0 0,0 0,-13-9,13 9,0 0,0 0,-31-9,31 9,0 0,-33 0,33 0,-33 0,-1 10,3 5,-1 6,4 7,3 6,6 4,4 3,14 2,-7-1,5 0,27-3,-2-1,6-6,7-5,5-6,4-6,4-15,2 0,-5 0,1-18,-8-2,-6-4,-8-2,-8-4,-15-6,0-3,-1-5,-20-2,0 0,-5 6,5 8,-1 9,-2 4,0 8,-6 2,0 0</inkml:trace>
  <inkml:trace contextRef="#ctx0" brushRef="#br0" timeOffset="114382">5385 12417,'0'0,"0"0,0 0,0 0,0 0,0 0,0 0,0 0,0 0,0 0,0 0,0 0,0 0,0 0,0 0,0 0,0 0,0 0,0 0,0 0,0 0,0 0,0 0,0 0,0 0,0 0,0 0,0 0,0 0,0 0,0 0,0 0,0 0,0 0,0 0,0 0,0 0,0 0,0 0,0 0,0 0,0 0,0 0,0 0,0 0,-176-97,136 98,0-1,0 23,5 6,8 7,4 3,7 6,15 0,0 1,0-3,24-1,2-6,10-8,7-3,5-11,-1-4,0-10,-6 0,-5-23,-5 3,-7-10,-10-6,-12-9,0-4,-14 3,-7 2,-5 8,-9 6,-2 4,-9 4,-4 4,0-3,2-3</inkml:trace>
  <inkml:trace contextRef="#ctx0" brushRef="#br0" timeOffset="115170">3598 10364,'0'0,"0"0,0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0,61 61,-61-61,0 0,0 0,31 10,-31-10,0 0,41 11,-41-11,46 0,9 15,6-15,4 0,5-1,4 1,4 0,1 0,3 0,-3 0,-2-2,-5 15,-6-13,-5 0,-6 9,-7-10,-8 1</inkml:trace>
  <inkml:trace contextRef="#ctx0" brushRef="#br0" timeOffset="116029">5272 10686,'0'0,"0"0,0 0,0 0,0 0,0 0,0 0,0 0,0 0,0 0,0 0,0 0,0 0,0 0,0 0,0 0,0 0,0 0,0 0,0 0,0 0,0 0,0 0,0 0,0 0,0 0,0 0,0 0,0 0,0 0,0 0,0 0,0 0,0 0,0 0,0 0,0 0,0 0,0 0,0 0,0 0,0 0,0 0,0 0,0 0,0 0,0 0,0 0,0 0,0 0,0 0,0 0,0 0,0 0,0 0,0 0,0 0,0 0,0 0,0 0,0 0,0 0,-32 84,32-84,0 0,0 0,0 0,-11 26,11-26,0 0,0 0,0 32,0-32,0 0,-10 40,10-40,-1 42,0 5,-12 4,12 5,-1 3,1 6,-1 2,0 4,1 1,-2 3,2 2,-1 3,-1-2,0-4,10-2,-8-5,0-5,6-5,-6-7,0-7,1-4,8-6,-10-8,2-4,9-5,-10-5,1-11,0 9,0-9,0 0,0 0,0 0,0 0,0 0,0 0,0 0,0 0,0 0,0 0,0 0,0 0,-11 0,3 0,-3-10</inkml:trace>
  <inkml:trace contextRef="#ctx0" brushRef="#br0" timeOffset="116670">4825 12579,'0'0,"0"0,0 0,0 0,0 0,0 0,0 0,0 0,0 0,0 0,0 0,0 0,0 0,0 0,0 0,0 0,0 0,0 0,0 0,0 0,0 0,0 0,0 0,0 0,0 0,0 0,0 0,0 0,0 0,0 0,0 0,-60-14,60 14,0 0,0 0,0 0,-28 0,28 0,0 0,0 0,-31-8,31 8,0 0,-34 0,34 0,-36-7,-5 7,-1 0,-6-8,-3 8,-5 1,-1-1,-5 1,-2-13,-1 12,-2-13,2 15,-2-13,1 3,3-1,-3-1,5-2,0 0,-1 3,6 0,2 0,0 9,4-15,2 16,5-8,8 7,1 0,1-9,4 9</inkml:trace>
  <inkml:trace contextRef="#ctx0" brushRef="#br0" timeOffset="129080">1454 8138,'0'0,"0"0,0 0,0 0,0 0,0 0,0 0,0 0,0 0,0 0,0 0,0 0,0 0,0 0,0 0,0 0,0 0,0 0,0 0,0 0,0 0,0 0,58-103,-58 103,0 0,0 0,0-33,0 33,0 0,1-35,-1 35,0-33,1 3,-14 1,-8-1,-8 4,-6-1,-5 0,-3 8,-2 0,-5 1,-2 5,-5 2,-5 3,-3 8,-1 1,-4 7,7 5,-2 5,4 7,5 5,2 9,4 10,-2 10,6 5,3 7,9 2,8 4,11 1,14-2,1-4,18-2,7-1,9-3,10-6,12-4,12-7,7-13,10-11,3-8,-1-16,2-2,-4 0,-1-7,-5-8,-5-5,-9-9,-6-8,-6-4,-7-5,-4-6,-7-9,-8-8,-5 0,-22-5,1 4,-1-1,-24 4,-1 3,-6 4,-6 2,-6 3,-4 6,-5 6,-4 7,-3 10,-3 6,-2 11,0 10,-10 13,2 12</inkml:trace>
  <inkml:trace contextRef="#ctx0" brushRef="#br0" timeOffset="130117">1649 8329,'0'0,"0"0,0 0,0 0,0 0,0 0,0 0,0 0,0 0,0 0,0 0,0 0,0 0,0 0,0 0,0 0,0 0,0 0,0 0,0 0,0 0,0 0,0 0,0 0,0 0,0 0,0 0,0 0,0 0,0 0,0 0,0 0,0 0,0 0,0 0,0 0,0 0,0 0,0 0,0 0,0 0,0 0,0 0,0 0,0 0,0 0,0 0,0 0,0 0,0 0,0 0,0 0,0 0,0 0,0 0,0 0,0 0,0 0,0 0,0 0,0 0,0 0,0 0,0 0,0 0,0 0,0 0,0 0,0 0,0 0,0 0,0 0,0 0,0 0,109-40,-109 40,0 0,0 0,0 0,0 0,0 0,17 0,-17 0,0 0,0 0,0 0,0 0,13-11,-13 11,0 0,0 0,0 0,13 0,-13 0,0 0,0 0,12-10,-12 10,0 0,11-1,-11 1,12-13,0 13,2-15,2 6,5-1,6-2,5 0,4 2,6 10,5-12,3 12,5-9,5 9,9-1,5 1,2-10,4 10,0-1,-6 1,-1 0,-10-2,-10 2,-4 0,-11 0,-10 0,-9 10,-5-11,-14 1,8 0,-8 0,0-11,-14-3</inkml:trace>
  <inkml:trace contextRef="#ctx0" brushRef="#br0" timeOffset="130985">3193 8572,'0'0,"0"0,0 0,0 0,0 0,0 0,0 0,0 0,0 0,0 0,0 0,0 0,0 0,0 0,0 0,0 0,0 0,0 0,0 0,0 0,0 0,0 0,0 0,0 0,0 0,0 0,0 0,0 0,0 0,0 0,0 0,0 0,0 0,0 0,0 0,0 0,0 0,0 0,0 0,0 0,0 0,0 0,0 0,0 0,0 0,0 0,0 0,0 0,0 0,0 0,0 0,0 0,8 88,-8-88,0 0,0 0,0 0,-1 15,1-15,0 0,0 0,0 20,0-20,0 0,0 23,9 22,-11 8,2 8,10 4,-12 5,10 2,-9 2,0 3,0 0,7 4,-8 1,1-2,6 4,2 1,-1-4,-8-3,19-3,-8-3,-3-5,2-7,0-3,-8-11,9-7,-11-7,2-8,10-1,-11-7,1-3,9-13,-9 8,0-8,0 0,0-19,0 1,1-5</inkml:trace>
  <inkml:trace contextRef="#ctx0" brushRef="#br0" timeOffset="137323">2616 10585,'0'0,"0"0,0 0</inkml:trace>
  <inkml:trace contextRef="#ctx0" brushRef="#br0" timeOffset="139195">3148 10367,'0'0,"0"0,0 0,0 0,0 0,0 0,310 61,-268-61,-3-13,2 15,43-19,2 7,4 10,3 0,4-1,-2 2,3-2,-2 12,-1-10,-3 11,-4-12,-5 18,-5-9,-4-9,-8 0</inkml:trace>
  <inkml:trace contextRef="#ctx0" brushRef="#br0" timeOffset="139663">5133 10776,'0'0,"0"0,0 0,0 0,0 0,-13 103,13-103,0 0,-2 59,2-59,-9 56,9 105,-1-115,0 2,0 3,-2 65,-9 6,8 7,1 5,-1-11,1-3,-7-7,-4-15,1-14,3-13,7-16,3-13</inkml:trace>
  <inkml:trace contextRef="#ctx0" brushRef="#br0" timeOffset="140127">5016 12300,'0'0,"0"0,0 0,0 0,0 0,0 0,0 0,0 0,0 0,0 0,0 0,0 0,0 0,0 0,0 0,0 0,0 0,0 0,0 0,-42 94,42-94,0 0,0 0,-22 13,22-13,0 0,-29 9,29-9,-133 22,100-22,-6 1,-1 8,-40 0,-8 2,-10-11,-5 14,-5-13,-6-1,5 1,4-14,9 1,13-4,15 0,12-2</inkml:trace>
  <inkml:trace contextRef="#ctx0" brushRef="#br0" timeOffset="140778">3569 12236,'0'0,"0"0,0 0,0 0,0 0,0 0,0 0,0 0,0 0,0 0,0 0,0 0,0 0,-165 11,165-11,-27 7,4-8,23 1,0 0,0 0,0 0,1-12,-1-10,1-19,0-23,1-21,17-12,-5 0,2 6,-4 12,-1 4,-8 3,8-2,-10-3,-9-4,-3-1,-1 3,1 3,2 5,11 9,-1 6,1 7</inkml:trace>
  <inkml:trace contextRef="#ctx0" brushRef="#br0" timeOffset="141482">3344 10897,'0'0,"0"0,0 0,0 0,0 0,0 0,0 0,0 0,0 0,0 0,0 0,0 0,0 0,0 0,0 0,0 0,0 0,0 0,0 0,0 0,0 0,0 0,0 0,0 0,0 0,0 0,0 0,0 0,0 0,0 0,0 0,0 0,0 0,0 0,0 0,0 0,0 0,0 0,0 0,0 0,-115-92,115 92,0 0,-19-13,19 13,-41-29,-4 3,-5 0,-2 1,-4-3,-3 0,-4 3,-1 0,-5 0,-3 5,0 2,-6-3,-1 3,0 1,-2-2,2 7,-2 1,0 11,-1-9,-1 9,0 0,4-9,2 11,5-3,2 1,2 0,2 1,1-1,5 0,5 0,9 1,7-1,7 0,7 0,6-10,5-2,4-2,10 0,0 2,1 1</inkml:trace>
  <inkml:trace contextRef="#ctx0" brushRef="#br0" timeOffset="141894">919 10294,'0'-11,"1"-7,-1 18,0 0,0 0,0 0,0 0,0-19,0 19,0 0,0 0,0 0,0-36,0 36,0 0,0 0,0-47,0 47,0 0,-7-51,7 51,1-59,0-8,0-2,0-4,11-4,1 0,-2-1,3 0,2-3,1 0,0 2,0 1,1 8,-2 2,-5 11,0 11,-11 1,9 4,-9-1</inkml:trace>
  <inkml:trace contextRef="#ctx0" brushRef="#br0" timeOffset="188468">9994 11749,'0'0,"0"0,0 0,0 0,-26 126,26-126,-20 82,-2-4,-40 75,50-131,-3 1,0 0,-16 24,2 3,-3 4,3 3,0 0,1-1,2-8,10-11,6-15,10-22,0 0,0-33,22-9,5-28,12-22,13-26,8-21,0 9,0 14,-11 36,-9 31,-7 28,-8 21,-3 13,83-40</inkml:trace>
  <inkml:trace contextRef="#ctx0" brushRef="#br0" timeOffset="188666">10887 12546,'-166'-124,"6"21,4 21,3 20,177 171,-1 4,-4-9,0-12,-5-21,-4-23,-10-17,8-16,-8-15,0 0,-11-23,-6-15,-12-21,-12-12,-11-6</inkml:trace>
  <inkml:trace contextRef="#ctx0" brushRef="#br0" timeOffset="188923">9835 12360,'0'0,"0"0,0 0,0 0,0 0,0 0,0 0,0 0,0 0,0 0,0 0,0 0,0 0,160-23,-160 23,58 0,-2-1,3 1,0 16,-1 4,-2 8,-4 1,-8-4</inkml:trace>
  <inkml:trace contextRef="#ctx0" brushRef="#br0" timeOffset="189485">10083 11761,'0'0,"0"0,0 0,0 0,0 0,0 0,0 0,0 0,0 0,0 0,59 132,-59-110,0-22,10 29,-11 1,21 32,0 9,5 8,7 11,6 6,2 10,4 1,-1 2,1-14</inkml:trace>
  <inkml:trace contextRef="#ctx0" brushRef="#br0" timeOffset="190678">10687 12033,'0'0,"0"0,0 0,0 0,0 0,0 0,0 0,0 0,0 0,0 0,0 0,0 0,0 0,0 0,0 0,0 0,0 0,0 0,0 0,0 0,0 0,0 0,0 0,0 0,0 0,0 0,0 0,0 0,0 0,0 0,0 0,0 0,0 0,0 0,0 0,0 0,0 0,0 0,0 0,0 0,0 0,0 0,0 0,65 157,-65-157,34 103,-2 15,7 4,-6-9,0-18,-8-25,-9-26,-7-19,-10-16,1-9,1-14,-21-20,-10-30,-6-29,4-18,7-7,14 13,12 14,13 12,11 13,11-1,6 2,12 5,0 11,6 13,1 17,-3 19,-8 15,-11 13,-12 10,-17 6,-10 6,-35 4,-15 2,-10 1,-10-9,2-8,9-10,12-7,16-9,16-14,13 9,2-9,34-13,9-2,15-2,12 4,5 13,-3 1,-5 14,-11 13,-17 10,-13 14,-18 5,-19 12,-26 7,-18 5,-17-2,-12-8,1-22,5-25,14-36,24-30,28-19,25-9,26 0,15 4</inkml:trace>
  <inkml:trace contextRef="#ctx0" brushRef="#br0" timeOffset="191103">12316 11866,'0'0,"0"0,0 0,0 0,0 0,0 0,0 0,0 0,0 0,0 0,0 0,0 0,0 0,0 0,0 0,0 0,0 0,0 0,0 0,0 0,0 0,0 0,0 0,0 0,0 0,-197-18,122 68,2 11,10 10,9 10,13 13,17 2,23 0,11-4,28-6,20-8,18-13,17-12,6-14,4-14,-5-16,-8-9,-7-23,-14-7</inkml:trace>
  <inkml:trace contextRef="#ctx0" brushRef="#br0" timeOffset="192242">12984 11960,'0'0,"34"100,-34-100,0 0,-1 42,1-42,9 46,0 49,1 5,1-1,1-8,4-17,-9-23,-7-17,0-17,0-17,0 9,-14-9,-7-24,-7-6,-9-22,1-17,1-18,14-7,12 1,9 10,30 7,8 8,13 6,12 3,9 7,2 8,1 10,-6 17,-9 17,-13 12,-11 12,-19 9,-17 9,-34 6,-13 5,-20 1,1-8,0-4,13-15,15-5,15-12,23-10,10-11,25-16,21-4,13-1,3 13,7 19,-7 15,-5 19,-9 16,-16 12,-15 10,-17-3,-10 1,-34-7,-13 0,-18-8,-17-8,-10-11,-6-11,4-16,11-6,21-27,27-9,24-13,25-6,15-1,18 0,7 4</inkml:trace>
  <inkml:trace contextRef="#ctx0" brushRef="#br0" timeOffset="192846">14032 11748,'0'0,"0"0,0 0,0 0,0 0,0 0,0 0,0 0,0 0,0 0,0 0,0 0,0 0,0 0,0 0,0 0,0 0,0 0,0 0,0 0,0 0,0 0,45 98,-45-98,0 0,15 58,-15-58,22 74,-5 19,-2 16,-2 9,-4 5,-1-10,-9-17,0-26,0-27,-8-24,0-19,-3-15,4-20,-2-17,11-18</inkml:trace>
  <inkml:trace contextRef="#ctx0" brushRef="#br0" timeOffset="193299">14118 11626,'0'0,"0"0,0 0,0 0,0 0,0 0,0 0,0 0,0 0,0 0,0 0,0 0,0 0,0 0,0 0,0 0,0 0,0 0,0 0,0 0,0 0,207-25,-145 25,4 17,2 4,0 13,-1 9,0 5,-5 5,-5 3,-8 3,-15 0,-12 0,-23 2,0 2,-40 7,-14 3,-15 0,-13-1,-1-11,0-6,6-13,8-12,5-11,10-18,8 0,6-1,10-20,6 3,8-2</inkml:trace>
  <inkml:trace contextRef="#ctx0" brushRef="#br0" timeOffset="196182">15455 12202,'0'0,"0"0,0 0,0 0,0 0,0 0,0 0,0 0,0 0,0 0,33 87,-33-87,0 0,14 19,-14-19,70 14,-42-15,-28 1,28 0,-3 9,29 4,-2 9,-3 7,5 12,3 11,1 13,-3 18,-5 15,-5 13,-7 6,-6 5,-10-2,-11-1,-14-1,-12 1,-22-2,-24 2,-28 2,-27 6,-27-1,-19-6,-13-7,-9-8,-10-14,-11-5,-9-9,-11-7,-12-4,-10 0,-11-3,-7-2,-5-3,0-4,-4-6,-2-8,3-4,-2-2,2-4,1-2,7-5,6-3,9-6,14-4,4-9,12 0,10-23,5-6,11-12,13-12,10-7,9-8,15-9,11-12,14-9,13-13,16-9,14-9,14-8,16-8,17-6,18-2,11-1,28 4,14 3,12 5,15 9,12 6,8 12,8 10,5 14,3 16,-1 12,-4 14,-3 10,-6 10,-4 11,-7 19,-12-12,-12 11,-11-1,-14 0,-9 0,-9 0,-10 0,0 0,0 0,0 0,0 0,-9 0,-2-8,-6 8,-2 0,-4-11,-4 12,-6-15,-6 5,2 2,0 7,3-11,1 12,3-1,4-12,5 12,9-1,12-7,-9 8,9 0,23-15,5 1,14-8,4-5,7 1,2 1,-3 6,-4 6,-5 14,-1-1,-2 0,-2 11,2 4,-6 0,-7-4,-6-1,-5-10,-6 11,-10-11,0 0,0 8,-13 3,-11 11,-10 10,-9 9,0 4,-4 8,2 0,0 8,5 7,7 13,-4 6</inkml:trace>
  <inkml:trace contextRef="#ctx0" brushRef="#br0" timeOffset="200230">11217 12533,'0'0</inkml:trace>
  <inkml:trace contextRef="#ctx0" brushRef="#br0" timeOffset="204964">9641 11759,'0'0,"0"0,0 0,0 0,0 0,0 0,0 0,0 0,0 0,0 0,0 0,0 0,0 0,0 0,0 0,0 0,0 0,0 0,0 0,0 0,0 0,0 0,0 0,0 0,0 0,0 0,0 0,0 0,0 0,0 0,0 0,0 0,0 0,0 0,0 0,0 0,0 0,0 0,0 0,0 0,0 0,0 0,0 0,0 0,0 0,0 0,0 0,0 0,0 0,0 0,0 0,0 0,0 0,0 0,0 0,0 0,0 0,0 0,0 0,0 0,0 0,0 0,0 0,0 0,0 0,0 0,0 0,0 0,0 0,0 0,0 0,0 0,6 87,-6-87,0 0,0 0,0 0,0 0,0 0,0 0,0 0,0 0,0 0,0 0,0 13,0-13,0 0,0 0,0 0,0 0,0 0,0 0,0 0,0 0,0 0,0 8,0-8,0 0,0 0,0 0,0 0,0 0,0 0,0 0,0 0,0 9,0-9,0 0,0 0,0 0,0 0,0 0,0 0,0 0,-9 11,9-11,0 0,0 0,0 0,0 0,0 0,0 0,0 10,0-10,0 0,0 0,0 0,0 0,0 0,-12 0,12 0,0 0,0 0,0 0,0 0,0 15,0-15,0 0,0 0,0 0,0 0,0 0,0 0,0 0,0 9,0-9,0 0,0 0,0 0</inkml:trace>
  <inkml:trace contextRef="#ctx0" brushRef="#br0" timeOffset="207439">14298 12024,'0'0,"0"0,0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0,100-1,-100 1,0 0,0 0,0 0,0 0,0 0,0 0,0 0,0 0,0 0,0 0,9 0,-9 0,0 0,0 0,0 0,0 0,0 0,0 0,0 0,0 0,0 0,0 0,0 0,0 0,0 0,0 0,0 0,0 0,0 0,0 0,0 0,12 0,-12 0,0 0,0 0,0 0,0 0,0 0,0 0,0 0,0 0,0 0,0 0,0 0,0 0,0 0,0 0,0 0,12 0,-12 0,0 0,0 0,0 0,0 0,0 0,0 0,0 0,0 0,0 0,0 0,0 0,9-1,-9 1,0 0,0 0,0 0,0 0,0 0,0 0,0 0,0 0,0 0,0 0,11 8,-11-8</inkml:trace>
  <inkml:trace contextRef="#ctx0" brushRef="#br0" timeOffset="249041">1594 8325,'0'0,"0"0,0 0,0 0,0 0,0 0,0 0,0 0,0 0,0 0,273-47,-232 39,-4-1,4 9,40-19,1 9,5 10,4-1,0 1,1 17,-8-1,-6-1,-9 2,-11-5,-9-3,-10-2,-6-7,-6 0,-5 10,-6-10,-3 0,-1 11,-4-11,-8 0,10 8,-10-8,0 8,10-8,-10 13,8-3,1 6,3 4,2 2,4 12,-1 4,0 8,-2 9,0 2,-3 11,0 2,-3 3,0 8,1 6,1 7,-1 5,2 1,-4 0,1 0,-12-2,9-5,-7-5,-1-8,-8-7,7-6,2-7,-9-11,9-4,1-9,-2-6,2-3,-1-7,1-9,0-11,0 10,0-10,0 0,0 0,0 0,0 0,0 0,-8 0,8 0,0 0,0 15,0-15,-8 19,7-4,1 4,0 6,-1 0,0 7,0 2,1 7,-1 8,0 6,-1 11,-9 7,8 11,-7 6,9 4,-14 0,5-1,8 0,-11-5,11-4,1-1,-2-7,-6-3,7-7,1-4,0-9,1-7,-1-5,1-8,-1-2,0-3,0-6,1-1,0-6,0-2,-1-5,20 2,4 2,15 0,12 0,7-2,10 1,4 4,7-2,6 6,6-2,11 2,6 0,8-1,5-4,6-1,1-1,2 0,-3 0,-5 1,-7 0,-11 6,-10 1,-17-1,-16-2,-17-2,-17-6,-9-9,-17 0,0 0,0 0,1-17,-1-4,-10-8,11-8,-16-9,6-10,0-6,0-5,11-6,-11-8,11-6,0-5,0-6,1 4,-1 3,0 3,-7 8,6 5,1 1,0 2,-12 1,11 1,-12 4,4 1,-3 5,-1 7,3 9,0 11,1 10,-2 5,-5 6,-4 12,-3-10,-8 10,-5 0,-3 1,-1 6,-6-7,-6 0,-12 0,-9-17,-16-2,-8-3,-11 0,-4 2,-6 0,-4 10,-2 0,0 10,5-10,3 10,6 0,7-9,11 10,14-1,9-12,15 13,11-1,12-9,11 9,8 0,10 0,-9 0,9 0,0 0,0 0,0 0,0 0,-12 0,-9-9,-11 9,-17-9,-13 9,-15-11,-11 11,-11-20,-12 2,-6 1,-12-5,-10 1,-9-1,-7 3,-4-1,4 1,9 0,15-3,21 1,14-3,19 0,15-3,7-1,15-6,9-16,12-13,20-17,0-14,35-7,8-7,8-1,7 2,-1 0,-4 2,-4-1,-4-8,-4-5,-4-2,-14 8,-22 6</inkml:trace>
  <inkml:trace contextRef="#ctx0" brushRef="#br0" timeOffset="250811">1416 8253,'0'0,"0"0,0 0,0 0,0 0,0 0,0 0,0 0,0 0,0 0,0 0,0 0,0 0,0 0,0 0,0 0,0 0,0 0,0 0,0 0,0 0,0 0,0 0,0 0,0 0,0 0,0 0,0 0,0 0,0 0,0 0,0 0,0 0,0 0,0 0,0 0,0 0,0 0,0 0,0 0,165-17,-165 17,0 0,10 0,-10 0,15-19,-3 5,-12 4,0 2</inkml:trace>
  <inkml:trace contextRef="#ctx0" brushRef="#br0" timeOffset="253357">1687 8233,'15'0,"3"0,-18 0,0 0,0 0,0 0,23-12,-23 12,0 0,0 0,41 0,-41 0,0 0,49-15,-49 15,55 0,3 0,1-10,3 9,2 1,5 1,6-1,9 7,4-7,5 0,-2-1,-6-9,-7 11,-10-2,-7 1,-5 0,-7 0,2 0,-3 16,-4 4,-10 6,-9 10,-16 14,-9 7,-1 10,-18 7,3 3,2 8,13 7,-10 8,17 9,11 7,8 4,5-2,0-6,1-4,-2-8,-5-13,-3-13,-4-12,-3-11,0-5,-6-2,-9-4,10 4,-9-4,-1 0,0-5,0-5,0-4,1-3,0-4,-1-5,1-6,0-8,0 0,0 0,0 0,9 10,6-9,11 14,11-2,9-4,10-9,2 8,2-8,1-1,3 11,9-11,9 1,13 0,12-1,9 10,3-8,-6 14,-9-3,-10-2,-9 2,-6 2,-7-3,-6 1,-11-3,-11-1,-16-8,-14 9,-14-9,0 0,0 0,0 0,0 0,0 0,0 0,0 0,0 0,0 0,0 0,0 0,0 0,0 0,0 0,0 0,0 0,0 9,0-9,0 10,0 12,-1 15,0 15,-1 10,0 14,-1 16,0 19,-12 16,1 8,2 15,-1 4,-1 7,10 2,0-5,1-9,-1-17,2-23,10-28,-10-27,9-21,-7-14,0-19,0 9,0-9,0 0,0 0,0 0,0 0,-19-14,-3 3,-8-5,-1-3,-7-1,0-4,-8 0,-13-3,-15 0,-14 0,-19 0,-10 6,-12 6,0 5,-3 11,8 0,9 0,8 0,10 9,5-8,8-2,6 0,10 1,14 0,16-1,17 0,13 0,8 0,0-15,23-10,0-9,14-17,6-7,2-5,7-10,-7-6,-5-6,-12-6,-13-3,-13-5,1-4,-27-9,6-6,-6-6,5-3,5 5,7 5,10 9,-2 8,12 8,-12 10,10 13,-10 16,12 17,-13 13,9 15,-9 8,0 0,0 0,0 0,-12 0,3 0,-2 0,-1 12,1-12,1 12,10-12,-9 0,9 0,0 10,-17-10,-1 1,-13 8,-10-9,-16 8,-16 2,-12 5,-15 6,-11 8,-6 4,-10 5,-4-4,-2-4,5-7,2-3,10-11,6-7,2-15,7-9,0-11,7-6,7-4,5-3,13-1,7 4,9 0,13 6,8 4,4-4,4-4,2-8,0-13,2-14,4-16,7-17,10-23,25-22,19-19,12-11,7-1,-4 13</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7:11:00.872"/>
    </inkml:context>
    <inkml:brush xml:id="br0">
      <inkml:brushProperty name="width" value="0.05292" units="cm"/>
      <inkml:brushProperty name="height" value="0.05292" units="cm"/>
      <inkml:brushProperty name="color" value="#548DD4"/>
    </inkml:brush>
  </inkml:definitions>
  <inkml:trace contextRef="#ctx0" brushRef="#br0">9635 13190,'0'0,"0"0,0 0,0 0,0 0,0 0,0 0,-80-107,80 107,-47-81,33 63,-5-2,-6 3,-33-14,-19 7,-17 10,-14 13,-3 2,0-1,-2 10,9 10,-1 6,12 7,13 11,18 10,16 10,19 18,25 10,9 13,31 5,20-2,21-4,15-7,13-11,4-16,5-16,4-18,6-17,7-9,-4-10,-4-19,-12-11,-7-16,-13-20,-14-16,-23-17,-30-6,-32-3,-36 5,-27 9,-29 6,-24 15,-23 9,-15 14,-8 15,3 12,6 11</inkml:trace>
  <inkml:trace contextRef="#ctx0" brushRef="#br0" timeOffset="8508">9260 13053,'0'0,"0"0,0 0,0 0,0 0,0 0,0 0,0 0,0 0,201 8,-157-8,-4-14,6 14,46-22,7 5,7 3,5-3,1-5,7 1,2-4,8 4,10-1,1 3,6 5,1 2,-1 0,-2 3,-1 9,0-10,-2 9,-4 2,2 9,-3 2,-9 4,-8 0,-15 1,-14-2,-15-6,-16 1,-12-10,-17 11,-11-12,-11 18,-9 6,1 14,-14 11,-3 6,-7 6,-4 2,-5 6,2 8,0 2,2 2,4 5,1 1,5 4,8 2,12 4,-9 0,10-2,-1-5,-1-5,-15-9,1-4,-8-11,-10-8,-9-9,-5-7,-7-5,-6-1,-4-4,-8 0,-7-2,-3 1,-8 0,-3 3,-3-3,-7 4,-2-1,-3 4,-6-2,-1 6,-3 3,-5 2,2 3,-5 7,0-4,2 1,-1 4,4-8,8 1,1-4,11-4,7-1,10-6,16-3,11-9,18-4,13-14,13 9,12-9,0 0,0 0,0 0,0 0,-1-9,10 1,-1-6,6-7,-3-9,-2-12,-1-10,-10-3,11 0,-10 2,1 1,10 1,-12-3,20-7,-5-12,6-11,3-16,2-10,0-5,2-5,-3-1,-4 2,1 2,-7-1,-6-5,-8-6,4-13,-1-4</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5T17:13:46.948"/>
    </inkml:context>
    <inkml:brush xml:id="br0">
      <inkml:brushProperty name="width" value="0.05292" units="cm"/>
      <inkml:brushProperty name="height" value="0.05292" units="cm"/>
      <inkml:brushProperty name="color" value="#548DD4"/>
    </inkml:brush>
  </inkml:definitions>
  <inkml:trace contextRef="#ctx0" brushRef="#br0">5727 12742,'0'0,"0"0,0 0,0 0,0 0,0 0,0 0,0 0,0 0,0 0,0 0,0 0,0 0,0 0,0 0,0 0,0 0,0 0,0 0,0 0,0 0,0 0,0 0,0 0,0 0,0 0,0 0,0 0,0 0,0 0,0 0,0 0,0 0,0 0,0 0,0 0,0 0,0 0,0 0,0 0,0 0,0 0,0 0,0 0,0 0,0 0,0 0,0 0,0 0,0 0,0 0,0 0,0 0,0 0,0 0,0 0,0 0,0 0,0 0,0 0,0 0,0 0,0 0,0 0,0 0,0 0,0 0,0 0,0 0,0 0,0 0,0 0,0 0,0 0,0 0,183-7,-183 7,33 0,5-1,8 1,7 1,4-15,5 5,6-3,5-2,7 5,1-1,6-6,6 1,5-7,8 1,4 1,4-3,7-1,0 1,3 2,3 3,-2 0,0 5,-3 1,-2-1,-1 2,2-1,3 4,0 8,3-16,-2 17,-2-20,-4 6,1 2,3 1,1-1,3 1,-3-1,0-1,1 2,0 12,0-15,-1 13,-1 0,0 0,-1-1,-1 16,-3-7,-3 2,-3 0,-1 4,-3-3,0 3,-2 5,1-4,-2 6,-4-3,1 1,-6 0,-1 1,-4-3,-1 4,-1 5,-5-2,1 4,0 0,-6-4,-5 2,-4-5,-6 0,-2 1,-2-1,-6 1,0 0,-7 1,0-2,-4-1,2 4,-3-3,0 2,1 0,-4-2,-3 3,-2-1,-3-2,-5-1,-3-1,-7-4,-5-5,-1-2,-10-8,0 12,0-12,0 11,0-11,-12 0</inkml:trace>
  <inkml:trace contextRef="#ctx0" brushRef="#br0" timeOffset="1662">13847 13077,'0'0,"0"0,0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0,-72-11,72 11,0 0,0 0,0 0,0 0,0 0,0 0,0 0,0 0,0 0,0 0,0 0,0 0,0 0,0 0,0 0,0 0,0 0,0 0,0 0,0 0,0 0,0 0,0 0,0 0,0 0,0 0,0 0,-10 0,10 0,0 0,0 0,0 0,0 0,0 0,0 0,0 0,0 0,0 0,0 0,0 0,0 0,0 0,0 0,0 0,0 0,0 0,0 0,0 0,0 0,0 0,0 0,0 0,0 0,0 0,0 0,0 0,0 0,0 0,0 0,0 0,0 0,0 0,0 0,0 0,0 0,0 0,0 0,0 0,0 0,0 0,0 0,0 0,16-9,-16 9,0 0,0 0,0 0,0 0,0 0,0 0,0 0,11 0,-11 0,0 0,0 0,0 0,0 0,0 0,0 0,13-14,-13 14,0 0,0 0,0 0,0 0,0 0,17-15,-17 15,0 0,0 0,0 0,0 0,20-16,-20 16,0 0,0 0,0 0,21-22,-21 22,0 0,0 0,26-26,-26 26,0 0,28-30,-28 30,32-32,1-1,3-4,0-1,5 1,2-3,4 0,4 0,6-3,2 3,1 3,4-1,0 6,7-3,1 8,1 2,7 1,-3 5,2 2,3 6,-3 2,2 8,-1-13,-2 14,0-1,2-1,-1 10,-2 1,0 5,-4-1,-2 4,0 4,-4 5,4 2,-2 3,2 1,-3 1,-4 8,-1 1,-4 6,-4 4,-5 3,-1 6,-4 6,-4 5,-5-1,-3 2,-4 2,-2-1,-4 2,-3 3,-1 2,-3 5,-3-1,0 1,-2 4,4-2,-4 3,-1-1,-8 1,10-5,-11-2,12-6,-13 4,11-3,-10 6,1 3,0-2,-10-3,8-4,-13-2,3-4,-1 0,-6 1,0 0,-1 6,-3-7,-1 2,1-4,0-8,3-5,-1-8,1-5,3-5,-1-2,5-4,1-1,-1-1,2-5,0 1,-2-6,4-5,7-4,-11-4,11-9,-9 11,9-11,-17 2,4-24,-2-3,2-5</inkml:trace>
  <inkml:trace contextRef="#ctx0" brushRef="#br0" timeOffset="22731">16786 16062,'0'0,"0"0,0 0,0 0,0 0,0 0,0 0,0 0,0 0,0 0,0 0,0 0,0 0,0 0,0 0,0 0,0 0,0 0,0 0,0 0,0 0,0 0,0 0,0 0,0 0,0 0,0 0,0 0,0 0,0 0,0 0,0 0,0 0,0 0,0 0,0 0,0 0,0 0,0 0,0 0,0 0,0 0,0 0,0 0,0 0,0 0,0 0,0 0,0 0,0 0,0 0,0 0,0 0,0 0,0 0,0 0,0 0,0 0,0 0,0 0,0 0,0 0,0 0,0 0,0 0,0 0,0 0,0 0,0 0,0 0,0 0,0 0,0 0,0 0,0 0,167-60,-167 60,35-14,4 14,4-1,4 1,-1-1,1 1,-1 9,2-10,1 16,1-8,2 2,-2 3,1 2,0-3,-1 5,-1-3,2 5,-5-1,0 4,1 7,-3 4,-2 8,-1-1,-3 1,-2-1,-5 0,-3 0,-1 2,-2 1,1 5,-3 2,-2 2,-3 3,-3-5,-2-2,-3-5,0 1,-9 1,0 1,-2 1,2 2,0-3,-16 2,3-3,-4-3,-3 1,-3-3,-5 2,-1 2,-2-2,-1 1,1 0,-1-3,3-4,2 1,-2-2,-1-3,-3 5,-2-4,-3 2,-1 0,0 0,1 0,-1-1,0-2,-1 1,0-6,2 0,-2 2,2-5,-1-1,-5-1,2-2,-4-3,1-1,2-3,1-11,3 11,0-12,2 10,1-10,1 0,4 1,1 0,3-1,6 0,0 0,-1 0,5 0,3 0,5 0,8 0,-9 0,9 0,0 0,0 0,-9 0,9 0,0 0,0 0,0 0,0 0,-8 0,8 0,0 0,-8 0,8 0,0 0,-15 0,15 0,-12 0,12-12,-18 12,7-16,-3 4,-1-2,-3 1,1-2,-1 1,2 3,-2-1,0 1,3 1,-2-3,0 3,-3-3,0-3,-1 0,-1 0,-1-3,1 1,-5-5,0-1,3 2,-4-6,2 0,1-4,-2-5,-1 3,1-7,2-3,-1-3,5-1,0-1,4 2,2-1,0 1,3 0,-3 0,15 2,-18-5,18 1,-10 3,10 6,-2 5,2 6,-1 4,9 4,-1 3,1 4,3 2,-11 2,12 10,-12-8,0 8,0 0,0 0,0 0,0 0,0 0,0 0,0 0,0 0,0 0,0 0,0 0,0 0,0 0,0 0,0 0,8 0,-8 0,0 0,0 0,0 0,0 0,0 0,0 0,0 0,0 0,0 0,0 0,0 0,0 0,0 0,0 0,0 0,0 0,0 0,0 0,0 0,0 0,0 0,0 0,0 0,0 0,0 0,0 0,0 0,0 0,0 0,0 0,0 0,0 0,0 0,0 0,0 0,0 0,0 0,0 0,0 0,0 0,0 0,0 0,0 8,0-8,0 0,0 0,0 7,9-7,-9 0,0 0,0 0,0 0,0 0,0 0,0 0,0 0,0 9,10-9,-10 0,0 0,0 0,0 8,0-8,0 0,0 0,0 0,0 0,0 0,0 0,0 0,0 0,0 0,0 0,0 0,0 0,0 0,0 0,0 0,0 0,0 0,0 0,0 0,0 0,0 0,0 0,0 0,0 0,0 0,0 0,0 0,0 0,0 0,0 0,0 0,0 0,0 0,0 9,0-9,0 0,0 0,0 0,0 8,0-8,0 0,0 0,1 10,-1-10,0 0,0 0,0 0,0 0,0 10,0-10,0 0,0 0,0 0,0 0,0 0,0 9,-8-9,8 0,0 13,0-13,0 14,1-6,-1 2,0-10,0 12,0-12,0 0,0 9,0-9,0 0,0 0,0 0,0 8,0-8,0 0,0 0,0 0,0 0,0 0,0 0,0 0,0 0,0 0,8 0,-8 0,0 0,0 0,0 0,0 0,0 0,0 0,0 0,0 0,0 0,0 0,0 0,0 0,0 0,0 0,0 0,0 0,0 0,0 0,0 0,0 0,0 0,0 0,0 0,0 8,0-8,0 0,0 0,0 0,0 0,0 0,0 0,0 0,0 0,0 0,0 0,0 0,0 0,0 0,0 0,0 0,0 0,0 0,0 0,0 0,0 0,0 0,0 0,0 0,0 0,0 0,0 0,0 0,0 0,0 0,0 0,0 0,0 0,0 0,0 0,0 0,0 0,0 0,0 0,0 0,0 0,0 0,0 0,0 0,0 0,0 0,0 0,0 0,0 0,0 0,0 0,0 0,0 0,0 0,0-11,0 11,0 0,-9-12,9 12,-17-14,5 3,-4-3,0-1,0 2,5 2,0-6,3-2,8-5,-11-2,9-2,2 0,0 0,-1-2,1 1,-1 3,1 2,0 2,-1 0,1 0,0 0,-1 4,9-2,-8 1,11-1,-2 2,-9 2,13-1,-5 0,1 2,1-3,0 3,3-2,-2 0,-1 3,3-1,-3-1,2 2,1-2,-1 0,2-1,0 1,1 1,1-4,-1 3,1 1,0-1,-2 2,2-1,3-2,-1 1,0 1,3 1,-1 3,1-2,1-1,-2 0,0-1,1 0,0 2,1-1,-1 4,2 0,0 2,0-1,-3 0,-1 1,-2 8,2-12,-1 12,4 0,-1-10,-4 9,1 1,0-1,1 1,0 0,-5 0,1 9,-2-9,0 14,-1-6,-2 1,0 0,-10-1,10 0,-10 2,0-1,0-1,0 1,0-9,1 12,-1-12,0 0,0 10,0-10,0 0,0 11,0-11,0 10,0-10,-9 9,9-9,0 11,-9-11,9 13,0-13,-8 10,8-10,0 8,0-8,-9 0,10 10,-1-10,0 0,0 0,0 0,0 0,0 0,0 0,0 0,0 0,0 0,0 0,0 0,0 0,0 0,0 0,0 0,0 0,0 0,0 0,0 0,0 0,0 0,0 0,0 0,0 0,0 0,0 0,0 0,0 0,0 0,0 0,0 0,0 0,0 0,0 0,0 0,0 0,0 0,0 0,0 0,0 0,0 0,-8 0,8 0,0 0,0-9,0 9,0 0,0 0,0 0,0 0,0 0,0 0,0 0,0 0,0 0,0 0,0 0,0 0,0 0,0 0,0 0,0 0,0 0,0 0,0 0,0 0,0 0,0 0,0 0,0 0,0 0,0 0,0 0,0 0,0 0,0 0,0 0,0 0,0 0,0 0,0 0,0 0,0 0,0 0,0 0,0 0,0 0,0 0,0 0,0 0,0 9,0-9,0 0,0 0,0 0,0 0,0 0,0 0,0 9,0-9,0 0,0 0,-9 0,9 0,0 0,0 0,0 0,0 9,0-9,0 0,-8 12,8-12,1 9,-1-9,-8 14,8-14,0 17,-10-17,11 12,-1-12,0 11,-10-11,10 0,0 9,0-9,0 0,0 0,0 0,0 0,0 0,-8 9,8-9,0 0,0 0,0 12,0-12,0 0,-9 9,9-9,0 0,1 11,-1-11,0 9,-10-9,10 8,0-8,0 8,-8-8,8 9,0-9,0 0,-8 9,8-9,0 10,-10-10,11 13,-12-4,11 0,-15 1,8 1,-4 3,1 0,-1-1,-2 1,2 2,-5 0,3 2,-4 0,3-2,-2 2,-1 2,-2-2,-4 3,1-2,-1 0,-2 1,-1 1,-4-1,1 3,0 1,-2 1,-2-2,-2-2,-3 0,1 2,-2 0,-1 1,-1-1,-1-2,1-1,1 0,-3-1,4-1,-2 0,-1 2,0-1,-2 0,-1-3,2-3,2 0,1-3,2-9,0 12,0-13,-2 15,1-14,3 12,0-13,-1 2,3 6,2-8,-1 0,3 1,3-1,2 0,6 0,2 0,4 0,0-8,1 8,4 0,8 0,-14-8,14 8,-13 0,4 1,-1-1,2 8,-3-7,2-1,1 0,8 0,-12-8,12 8,-9 0,9 0,0 0,0 0,-7 0,7 0,0 0,0 0,0 0,0 0,0 0,0 0,0 0,0 0,0 0,0 0,0 0,0 0,0 0,0 0,0 0,0 0,0 0,0 0,0 0,0 0,0 0,0 0,0 0,0 0,0 0,0 0,0 0,0 0,0 0,0 0,0 0,0 0,0 0,0 0,0 0,0 0,0 0,0 0,0 0,0 0,0 0,0 0,0 0,0 0,0 0,0 0,0 0,0 0,0 0,0 0,0 0,0 0,0 0,-1-8,1 8,0 0,0 0,0 0,0 0,0 0,0 0,0 0,0 0,0 0,0 0,0 0,0 0,0 0,0 0,0 0,0 0,0 0,0 0,0 0,0 0,0 0,0 0,0 0,0 0,0 0,0 0,0 0,0 0,0 0,0 0,0 0,0 0,-7 0,7 0,0 0,0 0,0 0,0 0,0 0,0 0,0 0,0 0,0 0,0 0,0 0,0 8,0-8,0 0,-10 0,10 9,0-9,0 0,-11 9,11-9,-9 11,1-4,8-7,-16 14,6-4,0-1,-2 1,2 1,-4 2,1 1,-4 3,2-2,-3 4,-1-2,1 0,-2-1,2 0,0 0,2-2,-1 0,1-1,-1-2,1 1,0-1,1 0,-4 2,3-1,-2 2,2 1,-2-2,-1 3,-1-3,-2 0,-1-2,-1 0,-1-1,0 4,-1 1,1 1,-4-1,-1 0,-2-5,-1 2,3-1,-4 3,-3 0,0-1,-4 1,1-2,-2-2,-3 3,-2-4,-4 2,1 1,-10-12,-1 10,-3-10,-6 1,-2-1,-4 0,-4-15,-4 17,-2-20,-2 4,0 1,0-1,-1-5,-5-9,-4-7,-2-2,-1-8,-1-1,2-3,-1-2,2-1,1-2,0-2,4-1,-1-8,4 0,1-3,2-3,5 0,3-4,4-3,7 2,6-1,4-2,9-4,7-4,6-3,11-3,6 2,6 1,4 7,9 11,0 8,11 8,5 10,3 7,-1 7,3 5,-2 1,0 2,0-1,1 6,-4 5,0 6,-5 8,-10 0,13-1,-13 1,0 0,0 0,0 0,0 0,0 0,0 0,0 0,0 0,0 0,0 0,0 0,0 0,0 0,0 0,0 0,-10 1,10-1,0 0,-8 0,8 0,0 0,-10 0,10 0,0 0,-9 0,9 0,0 0,0 0,0 0,0 0,-9 0,9 0,0 0,0 0,0 0,0 0,0 0,0 0,0 0,0 0,0 0,0-9,0 9,0 0,-8 0,8 0,0 0,0 0,0 0,0 0,0 0,0 0,0 0,0 0,0 0,0 0,0 0,0 0,0 0,0 0,0 0,0 0,0 0,0 0,0 0,0 0,0 0,0 0,0 0,0 0,0 0,0 0,0 0,0 0,0 0,0 0,0 0,0 0,0 0,0 0,0 0,0 0,0 0,0 0,0 0,0 0,0 0,8 0,-8 0,0 0,0 0,0 0,0 0,0 0,0 0,0 0,0 0,0 0,0 0,0 0,0 0,0 0,0 0,0 0,0 0,0 0,0 0,0 0,0 0,0 0,0 0,0 0,0 0,0 0,0 0,0 0,0 0,0 0,0 0,0 0,0 0,0 0,0 0,0 0,0 0,0 0,0 0,0 0,0 0,0 0,0 0,0 0,0 0,0 0,0 0,0 0,0 0,0 0,0 0,0 0,0 0,0 0,0 0,0 0,0 0,0 0,0 0,0 0,0 0,0 0,0 0,0 0,0 0,0 0,0 0,0 0,0 0,0 0,0 0,10 0,-10 0,0 0,0 0,0 0,0 0,0 0,0 0,9 0,-9 0,0 0,0 0,0 0,0 0,0 0,0 0,0 0,0 0,0 0,0 0,0 0,0 0,0 0,0 0,0 0,0 0,0 0,0 0,0 0,0 0,0 0,0 0,0 0,0 0,0 0,0 0,0 0,0 0,0 0,0 0,0 9,8-9,-8 0,0 0,0 0,0 0,0 0,0 0,0 0,0 0,0 0,0 0,0 0,0 0,0 0,0 0,0 0,0 0,0 0,0 0,0 0,9 0,-9 0,9-1,-9 1,0 0,0 0,0 0,8-1,-8 1,0 0,0 0,0 0,0 0,0 0,0-8,0 8,0 0,0-10,0-1,-1-5,13-5,-13-4,14-1,-14 0,16 2,-6-2,1-2,0-5,0-2,6-4,1-1,1 0,4 2,2-1,2 2,2 2,2-1,1 0,4 2,0-4,0 2,4 3,-4 1,3 2,5-1,1-1,4 0,1 0,0 3,1 1,2-1,0-1,3 1,-2 0,2 4,1 1,3 0,-2 6,-1 4,-1 0,-3 5,1 9,-4-9,0 9,-2 0,-2 0,-4 0,1 9,-3-9,-1 0,0 0,3 9,0-8,0-1,-1 11,-7-12,-1 9,-3-9,4 1,-4 11,1-11,-3 9,0-9,-4 7,1-7,0 9,-4-11,0 13,-2-11,-2 10,1-10,-2 11,2-12,-1 11,1-10,-2-2,0 2,-2 11,-2-11,-1 0,0 12,-1-12,-1 0,-8 9,14-9,-14 0,17 10,-7-10,-1 0,1 0,0 8,-2-8,4-1,-1 1,2 11,0-12,0 10,2-9,2 9,1-9,0 9,1-9,1 9,-2-9,3 13,-1-13,1 12,-1-4,2-8,-3 13,3-13,-1 14,1-14,0 16,3-9,-1 1,0-8,-2 17,1-17,-1 15,1-6,-2 0,4 4,-3 2,2 1,-2 2,0 0,-1 1,-2 1,0 0,3 2,-5-4,4 2,-4-3,1 2,0 0,-4-3,-2 0,0-3,-4-2,0-2,-8-1,13-8,-14 10,1-10,0 0,0 0,0 0,0 0,0 0,0 0,0 0,0 0,0 0,0 0,0 0,0 0,0 0,0 0,0 0,0 0,-8-10,0 10,8-13,-13 13,13-14,-14 14,14-13,-13 14,13-15,-16 14,16-12,-12 12,12-9,0 9,-9 0,9-12,0 12,-10 0,10-11,0 11,-12-9,12 9,-9-10,9 10,0-9,-11 9,11 0,-1-10,1 10,0 0,0 0,0 0,0 0,0 0,0 0,0 0,0 0,0 0,0 0,0 0,0 0,0 0,0 0,0 0,10 0,-10 0,0 0,0 0,0 0,0 0,0 0,0 0,0 0,0 0,0 0,0 0,0 0,0 0,0 0,0 0,0 0,0 0,0 0,0 0,0 0,0 0,0 0,0 0,0 0,0 0,0 0,0-8,0 8,0 0,0 0,0 0,0 0,0 0,0 0,0 0,0 0,0 0,0 0,0 0,0 0,0 0,0 0,0 0,0 0,0 0,0 0,0 0,0 0,0 0,0 0,0 0,0 0,0 0,0 8,0-8,0 0,0 0,0 0,0 0,0 0,0 0,0 0,0 0,8 0,-8 0,0 0,0 0,0 0,0 0,0 0,9 0,-9 0,15 8,-5-8,-1 0,2 9,-3-9,-8 0,15 0,-6 8,1-8,0-1,3 12,1-11,2-1,-2 1,5 9,0-10,1 1,3 12,1-13,-2 11,4-2,-2 2,0 1,0 0,3 1,-1 0,3 3,-1-3,1 5,-2 0,1 3,0 1,-2 1,-1 1,0-3,0 4,-4-4,0 5,0-1,0 1,1 0,0-1,0 2,0 0,-1 0,4 2,-1-3,0 2,0 3,0 0,-2 2,1 1,-4 1,0 2,-2 2,2-1,-2-1,0-1,-3-2,1 5,-4 2,-1 0,-1 6,-8-3,-2 4,2 0,0-1,-1 2,1-1,-16 0,6 0,-1 0,-1 0,0-4,2 1,-1-4,-3-2,1 0,-2 3,2 3,-2 1,-5-1,0-3,0-4,1-3,1 0,-1-4,-2 0,0-2,1-5,-4 1,3-4,0-2,-1 0,3 0,2-3,3-4,3 0,1-10,0 14,1-5,-1-10,10 13,-12-13,11 0,0 10,0-10,0 0,0 0,0 0,0 0,-8 0,8 0,0 0,0 0,0 0,0 0,0 0,0 0,0 0,0 0,0 0,0 0,-8 0,8 8,0-8,0 0,0 0,0 0,0 0,0 0,0 0,0 0,0 0,0 0,0 0,0 0,0 0,-8 0,8 0,0 0,-11 0,11 0,-10 0,10 9,-13-9,13 0,-10 9,10-9,0 0,-12 1,12-1,-8 0,8 8,-8-6,8-2,-8 0,8 0,-10 0,10 0,-9 0,9 0,-11 0,11 8,-11-8,11 0,-8 0,8 0,-10 0,10 0,-11 0,11 0,-13 0,3 0,-1 0,0 0,-2-8,0 8,2 0,0 1,0-1,0 0,-2 1,0-10,1 9,1-7,3 7,-1 0,0 0,9 0,-16-11,7 11,0-11,-1 11,2-14,-1 14,9-9,-11 9,11 0,-9-12,9 12,-13-10,5 10,0-12,-1 12,-1-11,3 11,-1 0,-2-14,-1 5,-3-3,0-1,0 1,2 1,0-1,-2-3,2 4,-2-1,-1-1,-1-2,0 1,-1-3,-1-1,0 2,2-1,-3-1,3-1,-4-3,-3-5,2 1,-1-3,-3-1,0 1,-2-3,-3-3,1-3,0 2,-3-4,2 4,-4-4,2 3,-2-5,-3-3,3-2,-2-1,1-6,-2-1,0-3,-1-8,5 0,3-5,0 0,3 0,0-1,3-3,3-2,-2-4,5-4,5-4,4 2,8 1,-9 7,9 2,0 1,-10 4,10 0,1 3,-2 0,1-1,0-1,12 2,-1 4,-1 2,-2 4,2 1,3 2,-2 2,4-2,3-1,-2-1,4 0,-1-1,1 2,2 0,1 5,-2-1,4 6,-2 3,-2 3,0 2,0 3,-3 1,1 5,1 3,-2 4,-4 2,-2 3,-3 3,-8 6,9 9,-9-8,0 8,0 0,0 0,0 0,0 0,0 0,0 0,0 0,0 0,0 0,0 0,0 0,0 0,0 0,0 0,0 0,0 0,0 0,10 0,-10 8,0-8,0 0,7 0,-7 0,0 0,0 0,0 0,0 0,0 0,0 0,0 0,8 0,-8 0,0 0,9 0,-9 0,13-1,-13 1,13 0,-13 0,15 0,-7 0,1 0,2 0,0 0,2 0,1 10,2-10,1 12,-1-4,2 2,1-1,1 1,1 2,2 2,-2-1,5 4,-3 0,1 3,-1 0,2 3,1 0,-1-1,3 3,-4-4,-2 2,2 1,1-2,-2 0,-4 2,2-2,-4 3,-1 2,-3 2,-2 0,-2 3,2-1,-1 0,-10 0,13 1,-13 3,0 1,10-3,-10 4,1 0,-1 2,1 1,-1 1,1-2,0-4,-1 0,-10-1,10-3,-9-2,1-2,-5 0,1-1,-4 0,1-1,0-2,-4 1,0-4,1-1,-3-2,-1-2,2 2,-4-1,1 2,-1 2,1-2,1 0,-1 0,-2 0,4-1,-1 0,-1-1,1-2,-3 1,1 0,-2-1,1 1,-2-2,-2 3,2-2,-3-2,-2 3,1-1,-4 0,-1 0,1 0,-2 0,-1 1,-1 0,-2-1,0-1,-2 2,-1-1,1 0,-5 1,3-3,-6 1,2 0,-2-3,-4 2,1-11,-3 16,0-6,0 0,-3 2,-3-1,1 0,-1-3,-1 4,0-3,-2 1,1 1,-1-3,-3 3,-1-4,-1 3,3-1,-2-1,0 4,-2-3,0 0,-2 1,1-3,-2 2,4-1,-4 2,-1-11,1 11,0-12,0 3,0-2,-1-1,0-10,-3 14,-2-3,0-2,-2-7,1 10,0-1,-3-10,-1 12,-1-2,0-14,-1 15,0 0,-3-12,0 12,0-1,-1-12,4 12,-4-11,0 11,1-8,-3 9,2-10,-1 9,0-10,0 9,-2-6,-2 8,1-2,0-8,-1 11,4-2,-2-9,2 9,2 0,-3-10,1 11,0-11,1 11,3-15,1 6,-2 9,0-17,-2 5,1-3,0-2,0 0,3-4,0 0,-1-4,2-5,-1-5,0-3,2-2,1-1,2 0,-1-1,2-4,-2-2,4-3,6 1,-2-11,6 3,3-4,5-6,11 0,4-12,11-6,9-15,11-6,12-7,17 3,11 4,5 8,4 8,5 3,9 7,6 3,8 3,8 4,7 3,5 3,7 5,4 7,4 8,-1 11,-7 10,-5 11,-3 11,-8 1,-3 8,-4 2,-7-2,-9-8</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traceFormat>
        <inkml:channelProperties>
          <inkml:channelProperty channel="X" name="resolution" value="682.64581" units="1/cm"/>
          <inkml:channelProperty channel="Y" name="resolution" value="1213.59265" units="1/cm"/>
        </inkml:channelProperties>
      </inkml:inkSource>
      <inkml:timestamp xml:id="ts0" timeString="2013-04-17T16:32:30.069"/>
    </inkml:context>
    <inkml:brush xml:id="br0">
      <inkml:brushProperty name="width" value="0.05292" units="cm"/>
      <inkml:brushProperty name="height" value="0.05292" units="cm"/>
      <inkml:brushProperty name="color" value="#FF0000"/>
    </inkml:brush>
  </inkml:definitions>
  <inkml:trace contextRef="#ctx0" brushRef="#br0">4904 8531,'0'0,"0"0,0 0,0 0,0 0,0 0,0 0,0 0,0 0,0 0,0 0,0 0,0 0,0 0,0 0,0 0,0 0,0 0,0 0,166 9,-166-9,26 0,0 0,8 0,0-11,3 11,1-12,1 12,7-9,4 9,4-1,6 1,3 15,5-15,11 17,6-18,8 13,2-12,9 8,4-9,1 13,9-12,5 16,4-17,7 18,6-7,4-1,5-2,5 2,8-10,5 16,9-1,7-2,2 5,2 4,3 0,4 4,6 5,9 2,13 10,8 8,7 7,3 1,4 3</inkml:trace>
  <inkml:trace contextRef="#ctx0" brushRef="#br0" timeOffset="13270.3269">7681 9783,'0'0,"0"0,0 0,0 0,0 0,0 0,0 0,0 0,0 0,0 0,0 0,0 0,0 0,0 0,0 0,0 0,0 0,0 0,0 0,171 27,-171-27,38 0,2-16,-1 7,-2 0,-2 2,0-1,-2 8,7-14,2 13,7-9,5 10,9-11,6 11,10-15,15 15,16-13,12 14,8-2,-2 0,-2-8,-4 8,-3-13,1 2,2-2,1 0,2 0,-5 2,-4-4,-2 5,-2-3,1 2,8 1,-4 9,8-9,-6 10,0 1,1 1,-6-2,7 1,7 0,15 16,7-5,1 6,-9-6,-12-10,-6 14,0-7,6 3,3 3,0 1,16 4,7 12,3-2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04B3E-7848-0942-959D-F094C61E6AA3}" type="datetimeFigureOut">
              <a:rPr lang="en-US" smtClean="0"/>
              <a:t>4/17/2013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4EE43-6C05-6344-A152-8DD589CF6CC7}" type="slidenum">
              <a:rPr lang="en-US" smtClean="0"/>
              <a:t>‹#›</a:t>
            </a:fld>
            <a:endParaRPr lang="en-US"/>
          </a:p>
        </p:txBody>
      </p:sp>
    </p:spTree>
    <p:extLst>
      <p:ext uri="{BB962C8B-B14F-4D97-AF65-F5344CB8AC3E}">
        <p14:creationId xmlns:p14="http://schemas.microsoft.com/office/powerpoint/2010/main" val="4239127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4EE43-6C05-6344-A152-8DD589CF6CC7}" type="slidenum">
              <a:rPr lang="en-US" smtClean="0"/>
              <a:t>44</a:t>
            </a:fld>
            <a:endParaRPr lang="en-US"/>
          </a:p>
        </p:txBody>
      </p:sp>
    </p:spTree>
    <p:extLst>
      <p:ext uri="{BB962C8B-B14F-4D97-AF65-F5344CB8AC3E}">
        <p14:creationId xmlns:p14="http://schemas.microsoft.com/office/powerpoint/2010/main" val="636112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3491A9A0-1CFF-F446-B158-1C0B577E1D20}" type="datetime1">
              <a:rPr lang="en-US" smtClean="0"/>
              <a:t>4/17/2013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36DD0FD-55B0-48C4-8AF2-8A69533EDFC3}" type="slidenum">
              <a:rPr lang="en-US" smtClean="0"/>
              <a:pPr/>
              <a:t>‹#›</a:t>
            </a:fld>
            <a:endParaRPr lang="en-US" dirty="0"/>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AEBC85-1094-0040-92B1-CA8394D5A473}" type="datetime1">
              <a:rPr lang="en-US" smtClean="0"/>
              <a:t>4/17/2013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DD0FD-55B0-48C4-8AF2-8A69533EDFC3}" type="slidenum">
              <a:rPr lang="en-US" smtClean="0"/>
              <a:pPr/>
              <a:t>‹#›</a:t>
            </a:fld>
            <a:endParaRPr lang="en-US"/>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A8E3B2-02AD-6341-B6F5-78BBAE364A8C}" type="datetime1">
              <a:rPr lang="en-US" smtClean="0"/>
              <a:t>4/17/2013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DD0FD-55B0-48C4-8AF2-8A69533EDFC3}" type="slidenum">
              <a:rPr lang="en-US" smtClean="0"/>
              <a:pPr/>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E99E20-B44D-6641-8C20-FD06F6117B14}" type="datetime1">
              <a:rPr lang="en-US" smtClean="0"/>
              <a:t>4/17/2013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DD0FD-55B0-48C4-8AF2-8A69533EDFC3}" type="slidenum">
              <a:rPr lang="en-US" smtClean="0"/>
              <a:pPr/>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0F6362-0E2D-374C-B486-A0D7D322D409}" type="datetime1">
              <a:rPr lang="en-US" smtClean="0"/>
              <a:t>4/17/2013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DD0FD-55B0-48C4-8AF2-8A69533EDFC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15FD5E4-56B8-C744-B414-AF17555CDF6E}" type="datetime1">
              <a:rPr lang="en-US" smtClean="0"/>
              <a:t>4/17/2013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DD0FD-55B0-48C4-8AF2-8A69533EDFC3}" type="slidenum">
              <a:rPr lang="en-US" smtClean="0"/>
              <a:pPr/>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0D0C671-576E-E444-B804-B92A88716602}" type="datetime1">
              <a:rPr lang="en-US" smtClean="0"/>
              <a:t>4/17/2013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6DD0FD-55B0-48C4-8AF2-8A69533EDFC3}" type="slidenum">
              <a:rPr lang="en-US" smtClean="0"/>
              <a:pPr/>
              <a:t>‹#›</a:t>
            </a:fld>
            <a:endParaRPr lang="en-US"/>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0E3D94C-BD2A-2F4B-879D-489A2AE9DE44}" type="datetime1">
              <a:rPr lang="en-US" smtClean="0"/>
              <a:t>4/17/2013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6DD0FD-55B0-48C4-8AF2-8A69533EDFC3}" type="slidenum">
              <a:rPr lang="en-US" smtClean="0"/>
              <a:pPr/>
              <a:t>‹#›</a:t>
            </a:fld>
            <a:endParaRPr lang="en-US"/>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7BBDA6-9241-B14C-B134-E2EFEF32B811}" type="datetime1">
              <a:rPr lang="en-US" smtClean="0"/>
              <a:t>4/17/2013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6DD0FD-55B0-48C4-8AF2-8A69533EDFC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BFFA0E-68DC-0A4A-82E0-1D98B126CF9A}" type="datetime1">
              <a:rPr lang="en-US" smtClean="0"/>
              <a:t>4/17/2013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DD0FD-55B0-48C4-8AF2-8A69533EDFC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80078A-A422-D847-8575-571BF28F6E8D}" type="datetime1">
              <a:rPr lang="en-US" smtClean="0"/>
              <a:t>4/17/2013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DD0FD-55B0-48C4-8AF2-8A69533EDFC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3B1A0299-63BA-0944-AE86-D76BDE6D984B}" type="datetime1">
              <a:rPr lang="en-US" smtClean="0"/>
              <a:t>4/17/2013</a:t>
            </a:fld>
            <a:endParaRPr lang="en-US" dirty="0"/>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00.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101.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74.emf"/><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102.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76.emf"/><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customXml" Target="../ink/ink6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customXml" Target="../ink/ink68.xml"/><Relationship Id="rId4" Type="http://schemas.openxmlformats.org/officeDocument/2006/relationships/image" Target="../media/image81.emf"/></Relationships>
</file>

<file path=ppt/slides/_rels/slide108.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image" Target="../media/image84.emf"/><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109.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image" Target="../media/image86.emf"/><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10.xml.rels><?xml version="1.0" encoding="UTF-8" standalone="yes"?>
<Relationships xmlns="http://schemas.openxmlformats.org/package/2006/relationships"><Relationship Id="rId3" Type="http://schemas.openxmlformats.org/officeDocument/2006/relationships/customXml" Target="../ink/ink71.xml"/><Relationship Id="rId2" Type="http://schemas.openxmlformats.org/officeDocument/2006/relationships/image" Target="../media/image88.emf"/><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11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customXml" Target="../ink/ink7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customXml" Target="../ink/ink7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94.emf"/><Relationship Id="rId13" Type="http://schemas.openxmlformats.org/officeDocument/2006/relationships/customXml" Target="../ink/ink79.xml"/><Relationship Id="rId18" Type="http://schemas.openxmlformats.org/officeDocument/2006/relationships/image" Target="../media/image99.emf"/><Relationship Id="rId26" Type="http://schemas.openxmlformats.org/officeDocument/2006/relationships/image" Target="../media/image103.emf"/><Relationship Id="rId3" Type="http://schemas.openxmlformats.org/officeDocument/2006/relationships/customXml" Target="../ink/ink74.xml"/><Relationship Id="rId21" Type="http://schemas.openxmlformats.org/officeDocument/2006/relationships/customXml" Target="../ink/ink83.xml"/><Relationship Id="rId7" Type="http://schemas.openxmlformats.org/officeDocument/2006/relationships/customXml" Target="../ink/ink76.xml"/><Relationship Id="rId12" Type="http://schemas.openxmlformats.org/officeDocument/2006/relationships/image" Target="../media/image96.emf"/><Relationship Id="rId17" Type="http://schemas.openxmlformats.org/officeDocument/2006/relationships/customXml" Target="../ink/ink81.xml"/><Relationship Id="rId25" Type="http://schemas.openxmlformats.org/officeDocument/2006/relationships/customXml" Target="../ink/ink85.xml"/><Relationship Id="rId2" Type="http://schemas.openxmlformats.org/officeDocument/2006/relationships/image" Target="../media/image77.png"/><Relationship Id="rId16" Type="http://schemas.openxmlformats.org/officeDocument/2006/relationships/image" Target="../media/image98.emf"/><Relationship Id="rId20" Type="http://schemas.openxmlformats.org/officeDocument/2006/relationships/image" Target="../media/image100.emf"/><Relationship Id="rId1" Type="http://schemas.openxmlformats.org/officeDocument/2006/relationships/slideLayout" Target="../slideLayouts/slideLayout2.xml"/><Relationship Id="rId6" Type="http://schemas.openxmlformats.org/officeDocument/2006/relationships/image" Target="../media/image93.emf"/><Relationship Id="rId11" Type="http://schemas.openxmlformats.org/officeDocument/2006/relationships/customXml" Target="../ink/ink78.xml"/><Relationship Id="rId24" Type="http://schemas.openxmlformats.org/officeDocument/2006/relationships/image" Target="../media/image102.emf"/><Relationship Id="rId5" Type="http://schemas.openxmlformats.org/officeDocument/2006/relationships/customXml" Target="../ink/ink75.xml"/><Relationship Id="rId15" Type="http://schemas.openxmlformats.org/officeDocument/2006/relationships/customXml" Target="../ink/ink80.xml"/><Relationship Id="rId23" Type="http://schemas.openxmlformats.org/officeDocument/2006/relationships/customXml" Target="../ink/ink84.xml"/><Relationship Id="rId10" Type="http://schemas.openxmlformats.org/officeDocument/2006/relationships/image" Target="../media/image95.emf"/><Relationship Id="rId19" Type="http://schemas.openxmlformats.org/officeDocument/2006/relationships/customXml" Target="../ink/ink82.xml"/><Relationship Id="rId4" Type="http://schemas.openxmlformats.org/officeDocument/2006/relationships/image" Target="../media/image92.emf"/><Relationship Id="rId9" Type="http://schemas.openxmlformats.org/officeDocument/2006/relationships/customXml" Target="../ink/ink77.xml"/><Relationship Id="rId14" Type="http://schemas.openxmlformats.org/officeDocument/2006/relationships/image" Target="../media/image97.emf"/><Relationship Id="rId22" Type="http://schemas.openxmlformats.org/officeDocument/2006/relationships/image" Target="../media/image101.emf"/></Relationships>
</file>

<file path=ppt/slides/_rels/slide117.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customXml" Target="../ink/ink91.xml"/><Relationship Id="rId3" Type="http://schemas.openxmlformats.org/officeDocument/2006/relationships/customXml" Target="../ink/ink86.xml"/><Relationship Id="rId7" Type="http://schemas.openxmlformats.org/officeDocument/2006/relationships/customXml" Target="../ink/ink88.xml"/><Relationship Id="rId12" Type="http://schemas.openxmlformats.org/officeDocument/2006/relationships/image" Target="../media/image108.emf"/><Relationship Id="rId2"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customXml" Target="../ink/ink90.xml"/><Relationship Id="rId5" Type="http://schemas.openxmlformats.org/officeDocument/2006/relationships/customXml" Target="../ink/ink87.xml"/><Relationship Id="rId10" Type="http://schemas.openxmlformats.org/officeDocument/2006/relationships/image" Target="../media/image107.emf"/><Relationship Id="rId4" Type="http://schemas.openxmlformats.org/officeDocument/2006/relationships/image" Target="../media/image104.emf"/><Relationship Id="rId9" Type="http://schemas.openxmlformats.org/officeDocument/2006/relationships/customXml" Target="../ink/ink89.xml"/><Relationship Id="rId14" Type="http://schemas.openxmlformats.org/officeDocument/2006/relationships/image" Target="../media/image109.emf"/></Relationships>
</file>

<file path=ppt/slides/_rels/slide118.xml.rels><?xml version="1.0" encoding="UTF-8" standalone="yes"?>
<Relationships xmlns="http://schemas.openxmlformats.org/package/2006/relationships"><Relationship Id="rId3" Type="http://schemas.openxmlformats.org/officeDocument/2006/relationships/customXml" Target="../ink/ink92.xml"/><Relationship Id="rId2" Type="http://schemas.openxmlformats.org/officeDocument/2006/relationships/image" Target="../media/image86.emf"/><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119.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image" Target="../media/image88.emf"/><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8.emf"/><Relationship Id="rId1" Type="http://schemas.openxmlformats.org/officeDocument/2006/relationships/slideLayout" Target="../slideLayouts/slideLayout2.xml"/><Relationship Id="rId6" Type="http://schemas.openxmlformats.org/officeDocument/2006/relationships/image" Target="../media/image112.emf"/><Relationship Id="rId5" Type="http://schemas.openxmlformats.org/officeDocument/2006/relationships/customXml" Target="../ink/ink94.xml"/><Relationship Id="rId4" Type="http://schemas.openxmlformats.org/officeDocument/2006/relationships/image" Target="../media/image84.emf"/></Relationships>
</file>

<file path=ppt/slides/_rels/slide12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8.emf"/><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customXml" Target="../ink/ink95.xml"/><Relationship Id="rId4" Type="http://schemas.openxmlformats.org/officeDocument/2006/relationships/image" Target="../media/image84.emf"/></Relationships>
</file>

<file path=ppt/slides/_rels/slide122.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customXml" Target="../ink/ink9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ustomXml" Target="../ink/ink97.xml"/><Relationship Id="rId2" Type="http://schemas.openxmlformats.org/officeDocument/2006/relationships/image" Target="../media/image86.emf"/><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126.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image" Target="../media/image116.emf"/><Relationship Id="rId1" Type="http://schemas.openxmlformats.org/officeDocument/2006/relationships/slideLayout" Target="../slideLayouts/slideLayout2.xml"/><Relationship Id="rId4" Type="http://schemas.openxmlformats.org/officeDocument/2006/relationships/image" Target="../media/image117.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customXml" Target="../ink/ink9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119.emf"/><Relationship Id="rId1" Type="http://schemas.openxmlformats.org/officeDocument/2006/relationships/slideLayout" Target="../slideLayouts/slideLayout2.xml"/><Relationship Id="rId4" Type="http://schemas.openxmlformats.org/officeDocument/2006/relationships/image" Target="../media/image120.emf"/></Relationships>
</file>

<file path=ppt/slides/_rels/slide1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19.emf"/><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132.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3.emf"/></Relationships>
</file>

<file path=ppt/slides/_rels/slide133.xml.rels><?xml version="1.0" encoding="UTF-8" standalone="yes"?>
<Relationships xmlns="http://schemas.openxmlformats.org/package/2006/relationships"><Relationship Id="rId3" Type="http://schemas.openxmlformats.org/officeDocument/2006/relationships/customXml" Target="../ink/ink103.xml"/><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134.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customXml" Target="../ink/ink104.xml"/><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136.xml.rels><?xml version="1.0" encoding="UTF-8" standalone="yes"?>
<Relationships xmlns="http://schemas.openxmlformats.org/package/2006/relationships"><Relationship Id="rId3" Type="http://schemas.openxmlformats.org/officeDocument/2006/relationships/customXml" Target="../ink/ink105.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0.emf"/></Relationships>
</file>

<file path=ppt/slides/_rels/slide137.xml.rels><?xml version="1.0" encoding="UTF-8" standalone="yes"?>
<Relationships xmlns="http://schemas.openxmlformats.org/package/2006/relationships"><Relationship Id="rId3" Type="http://schemas.openxmlformats.org/officeDocument/2006/relationships/customXml" Target="../ink/ink106.xml"/><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1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customXml" Target="../ink/ink107.xml"/><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4.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ustomXml" Target="../ink/ink108.xml"/><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6.emf"/></Relationships>
</file>

<file path=ppt/slides/_rels/slide144.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customXml" Target="../ink/ink10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emf"/><Relationship Id="rId5" Type="http://schemas.openxmlformats.org/officeDocument/2006/relationships/customXml" Target="../ink/ink111.xml"/><Relationship Id="rId4" Type="http://schemas.openxmlformats.org/officeDocument/2006/relationships/image" Target="../media/image13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customXml" Target="../ink/ink17.xml"/><Relationship Id="rId4"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customXml" Target="../ink/ink31.xml"/><Relationship Id="rId4" Type="http://schemas.openxmlformats.org/officeDocument/2006/relationships/image" Target="../media/image36.emf"/></Relationships>
</file>

<file path=ppt/slides/_rels/slide4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9.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51.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5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5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61.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6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68.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6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0.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7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85.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image" Target="../media/image65.emf"/><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emf"/><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customXml" Target="../ink/ink58.xml"/></Relationships>
</file>

<file path=ppt/slides/_rels/slide8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customXml" Target="../ink/ink5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Graphs</a:t>
            </a:r>
            <a:endParaRPr lang="en-US" dirty="0"/>
          </a:p>
        </p:txBody>
      </p:sp>
      <p:sp>
        <p:nvSpPr>
          <p:cNvPr id="3" name="Subtitle 2"/>
          <p:cNvSpPr>
            <a:spLocks noGrp="1"/>
          </p:cNvSpPr>
          <p:nvPr>
            <p:ph type="subTitle" idx="1"/>
          </p:nvPr>
        </p:nvSpPr>
        <p:spPr/>
        <p:txBody>
          <a:bodyPr/>
          <a:lstStyle/>
          <a:p>
            <a:r>
              <a:rPr lang="en-US" dirty="0" smtClean="0"/>
              <a:t>Chapter 9</a:t>
            </a:r>
            <a:endParaRPr lang="en-US" dirty="0"/>
          </a:p>
        </p:txBody>
      </p:sp>
    </p:spTree>
    <p:extLst>
      <p:ext uri="{BB962C8B-B14F-4D97-AF65-F5344CB8AC3E}">
        <p14:creationId xmlns:p14="http://schemas.microsoft.com/office/powerpoint/2010/main" val="7953671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Sometimes the edges are only one way</a:t>
            </a:r>
          </a:p>
        </p:txBody>
      </p:sp>
      <p:sp>
        <p:nvSpPr>
          <p:cNvPr id="3" name="Title 2"/>
          <p:cNvSpPr>
            <a:spLocks noGrp="1"/>
          </p:cNvSpPr>
          <p:nvPr>
            <p:ph type="title"/>
          </p:nvPr>
        </p:nvSpPr>
        <p:spPr/>
        <p:txBody>
          <a:bodyPr/>
          <a:lstStyle/>
          <a:p>
            <a:r>
              <a:rPr lang="en-US" dirty="0" smtClean="0"/>
              <a:t>Edges</a:t>
            </a:r>
            <a:endParaRPr lang="en-US" dirty="0"/>
          </a:p>
        </p:txBody>
      </p:sp>
      <p:pic>
        <p:nvPicPr>
          <p:cNvPr id="5" name="Picture 4"/>
          <p:cNvPicPr>
            <a:picLocks noChangeAspect="1"/>
          </p:cNvPicPr>
          <p:nvPr/>
        </p:nvPicPr>
        <p:blipFill>
          <a:blip r:embed="rId2"/>
          <a:stretch>
            <a:fillRect/>
          </a:stretch>
        </p:blipFill>
        <p:spPr>
          <a:xfrm>
            <a:off x="3043683" y="4830421"/>
            <a:ext cx="2870200" cy="1955800"/>
          </a:xfrm>
          <a:prstGeom prst="rect">
            <a:avLst/>
          </a:prstGeom>
        </p:spPr>
      </p:pic>
      <p:sp>
        <p:nvSpPr>
          <p:cNvPr id="6" name="Slide Number Placeholder 5"/>
          <p:cNvSpPr>
            <a:spLocks noGrp="1"/>
          </p:cNvSpPr>
          <p:nvPr>
            <p:ph type="sldNum" sz="quarter" idx="12"/>
          </p:nvPr>
        </p:nvSpPr>
        <p:spPr/>
        <p:txBody>
          <a:bodyPr/>
          <a:lstStyle/>
          <a:p>
            <a:fld id="{F36DD0FD-55B0-48C4-8AF2-8A69533EDFC3}" type="slidenum">
              <a:rPr lang="en-US" smtClean="0"/>
              <a:pPr/>
              <a:t>10</a:t>
            </a:fld>
            <a:endParaRPr lang="en-US"/>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305520" y="5357160"/>
              <a:ext cx="1499400" cy="1146600"/>
            </p14:xfrm>
          </p:contentPart>
        </mc:Choice>
        <mc:Fallback xmlns="">
          <p:pic>
            <p:nvPicPr>
              <p:cNvPr id="4" name="Ink 3"/>
              <p:cNvPicPr/>
              <p:nvPr/>
            </p:nvPicPr>
            <p:blipFill>
              <a:blip r:embed="rId4"/>
              <a:stretch>
                <a:fillRect/>
              </a:stretch>
            </p:blipFill>
            <p:spPr>
              <a:xfrm>
                <a:off x="3296160" y="5347800"/>
                <a:ext cx="1518120" cy="1165320"/>
              </a:xfrm>
              <a:prstGeom prst="rect">
                <a:avLst/>
              </a:prstGeom>
            </p:spPr>
          </p:pic>
        </mc:Fallback>
      </mc:AlternateContent>
    </p:spTree>
    <p:extLst>
      <p:ext uri="{BB962C8B-B14F-4D97-AF65-F5344CB8AC3E}">
        <p14:creationId xmlns:p14="http://schemas.microsoft.com/office/powerpoint/2010/main" val="28119923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Use </a:t>
            </a:r>
            <a:r>
              <a:rPr lang="en-US" dirty="0" err="1" smtClean="0"/>
              <a:t>Kruskal’s</a:t>
            </a:r>
            <a:r>
              <a:rPr lang="en-US" dirty="0" smtClean="0"/>
              <a:t> algorithm</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100</a:t>
            </a:fld>
            <a:endParaRPr lang="en-US"/>
          </a:p>
        </p:txBody>
      </p:sp>
      <p:sp>
        <p:nvSpPr>
          <p:cNvPr id="4" name="Title 3"/>
          <p:cNvSpPr>
            <a:spLocks noGrp="1"/>
          </p:cNvSpPr>
          <p:nvPr>
            <p:ph type="title"/>
          </p:nvPr>
        </p:nvSpPr>
        <p:spPr/>
        <p:txBody>
          <a:bodyPr/>
          <a:lstStyle/>
          <a:p>
            <a:r>
              <a:rPr lang="en-US" dirty="0"/>
              <a:t>Minimum- Cost Spanning Trees</a:t>
            </a:r>
          </a:p>
        </p:txBody>
      </p:sp>
      <p:pic>
        <p:nvPicPr>
          <p:cNvPr id="6" name="Picture 5"/>
          <p:cNvPicPr>
            <a:picLocks noChangeAspect="1"/>
          </p:cNvPicPr>
          <p:nvPr/>
        </p:nvPicPr>
        <p:blipFill>
          <a:blip r:embed="rId2"/>
          <a:stretch>
            <a:fillRect/>
          </a:stretch>
        </p:blipFill>
        <p:spPr>
          <a:xfrm>
            <a:off x="3429000" y="3598998"/>
            <a:ext cx="2188882" cy="325900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61440" y="2783160"/>
              <a:ext cx="5054040" cy="3834360"/>
            </p14:xfrm>
          </p:contentPart>
        </mc:Choice>
        <mc:Fallback xmlns="">
          <p:pic>
            <p:nvPicPr>
              <p:cNvPr id="5" name="Ink 4"/>
              <p:cNvPicPr/>
              <p:nvPr/>
            </p:nvPicPr>
            <p:blipFill>
              <a:blip r:embed="rId4"/>
              <a:stretch>
                <a:fillRect/>
              </a:stretch>
            </p:blipFill>
            <p:spPr>
              <a:xfrm>
                <a:off x="352080" y="2773800"/>
                <a:ext cx="5072760" cy="3853080"/>
              </a:xfrm>
              <a:prstGeom prst="rect">
                <a:avLst/>
              </a:prstGeom>
            </p:spPr>
          </p:pic>
        </mc:Fallback>
      </mc:AlternateContent>
    </p:spTree>
    <p:extLst>
      <p:ext uri="{BB962C8B-B14F-4D97-AF65-F5344CB8AC3E}">
        <p14:creationId xmlns:p14="http://schemas.microsoft.com/office/powerpoint/2010/main" val="272027962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Use Prim’s algorithm</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101</a:t>
            </a:fld>
            <a:endParaRPr lang="en-US"/>
          </a:p>
        </p:txBody>
      </p:sp>
      <p:sp>
        <p:nvSpPr>
          <p:cNvPr id="4" name="Title 3"/>
          <p:cNvSpPr>
            <a:spLocks noGrp="1"/>
          </p:cNvSpPr>
          <p:nvPr>
            <p:ph type="title"/>
          </p:nvPr>
        </p:nvSpPr>
        <p:spPr/>
        <p:txBody>
          <a:bodyPr/>
          <a:lstStyle/>
          <a:p>
            <a:r>
              <a:rPr lang="en-US" dirty="0"/>
              <a:t>Minimum- Cost Spanning Trees</a:t>
            </a:r>
          </a:p>
        </p:txBody>
      </p:sp>
      <p:pic>
        <p:nvPicPr>
          <p:cNvPr id="5" name="Picture 4"/>
          <p:cNvPicPr>
            <a:picLocks noChangeAspect="1"/>
          </p:cNvPicPr>
          <p:nvPr/>
        </p:nvPicPr>
        <p:blipFill>
          <a:blip r:embed="rId2"/>
          <a:stretch>
            <a:fillRect/>
          </a:stretch>
        </p:blipFill>
        <p:spPr>
          <a:xfrm>
            <a:off x="2587812" y="2837328"/>
            <a:ext cx="4550652" cy="414020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917800" y="2789280"/>
              <a:ext cx="4172400" cy="4069080"/>
            </p14:xfrm>
          </p:contentPart>
        </mc:Choice>
        <mc:Fallback xmlns="">
          <p:pic>
            <p:nvPicPr>
              <p:cNvPr id="6" name="Ink 5"/>
              <p:cNvPicPr/>
              <p:nvPr/>
            </p:nvPicPr>
            <p:blipFill>
              <a:blip r:embed="rId4"/>
              <a:stretch>
                <a:fillRect/>
              </a:stretch>
            </p:blipFill>
            <p:spPr>
              <a:xfrm>
                <a:off x="2908440" y="2779920"/>
                <a:ext cx="4191120" cy="4087800"/>
              </a:xfrm>
              <a:prstGeom prst="rect">
                <a:avLst/>
              </a:prstGeom>
            </p:spPr>
          </p:pic>
        </mc:Fallback>
      </mc:AlternateContent>
    </p:spTree>
    <p:extLst>
      <p:ext uri="{BB962C8B-B14F-4D97-AF65-F5344CB8AC3E}">
        <p14:creationId xmlns:p14="http://schemas.microsoft.com/office/powerpoint/2010/main" val="15801956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Use </a:t>
            </a:r>
            <a:r>
              <a:rPr lang="en-US" dirty="0" err="1" smtClean="0"/>
              <a:t>Kruskal’s</a:t>
            </a:r>
            <a:r>
              <a:rPr lang="en-US" dirty="0" smtClean="0"/>
              <a:t> algorithm</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102</a:t>
            </a:fld>
            <a:endParaRPr lang="en-US"/>
          </a:p>
        </p:txBody>
      </p:sp>
      <p:sp>
        <p:nvSpPr>
          <p:cNvPr id="4" name="Title 3"/>
          <p:cNvSpPr>
            <a:spLocks noGrp="1"/>
          </p:cNvSpPr>
          <p:nvPr>
            <p:ph type="title"/>
          </p:nvPr>
        </p:nvSpPr>
        <p:spPr/>
        <p:txBody>
          <a:bodyPr/>
          <a:lstStyle/>
          <a:p>
            <a:r>
              <a:rPr lang="en-US" dirty="0"/>
              <a:t>Minimum- Cost Spanning Trees</a:t>
            </a:r>
          </a:p>
        </p:txBody>
      </p:sp>
      <p:pic>
        <p:nvPicPr>
          <p:cNvPr id="5" name="Picture 4"/>
          <p:cNvPicPr>
            <a:picLocks noChangeAspect="1"/>
          </p:cNvPicPr>
          <p:nvPr/>
        </p:nvPicPr>
        <p:blipFill>
          <a:blip r:embed="rId2"/>
          <a:stretch>
            <a:fillRect/>
          </a:stretch>
        </p:blipFill>
        <p:spPr>
          <a:xfrm>
            <a:off x="2587812" y="2837328"/>
            <a:ext cx="4550652" cy="414020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948760" y="3236040"/>
              <a:ext cx="4025160" cy="3597120"/>
            </p14:xfrm>
          </p:contentPart>
        </mc:Choice>
        <mc:Fallback xmlns="">
          <p:pic>
            <p:nvPicPr>
              <p:cNvPr id="6" name="Ink 5"/>
              <p:cNvPicPr/>
              <p:nvPr/>
            </p:nvPicPr>
            <p:blipFill>
              <a:blip r:embed="rId4"/>
              <a:stretch>
                <a:fillRect/>
              </a:stretch>
            </p:blipFill>
            <p:spPr>
              <a:xfrm>
                <a:off x="2939400" y="3226680"/>
                <a:ext cx="4043880" cy="3615840"/>
              </a:xfrm>
              <a:prstGeom prst="rect">
                <a:avLst/>
              </a:prstGeom>
            </p:spPr>
          </p:pic>
        </mc:Fallback>
      </mc:AlternateContent>
    </p:spTree>
    <p:extLst>
      <p:ext uri="{BB962C8B-B14F-4D97-AF65-F5344CB8AC3E}">
        <p14:creationId xmlns:p14="http://schemas.microsoft.com/office/powerpoint/2010/main" val="30509914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path is just a traversal of the graph</a:t>
            </a:r>
          </a:p>
          <a:p>
            <a:r>
              <a:rPr lang="en-US" dirty="0" smtClean="0"/>
              <a:t>A tour is a traversal of the graph that begins and ends at the same node.</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103</a:t>
            </a:fld>
            <a:endParaRPr lang="en-US"/>
          </a:p>
        </p:txBody>
      </p:sp>
      <p:sp>
        <p:nvSpPr>
          <p:cNvPr id="4" name="Title 3"/>
          <p:cNvSpPr>
            <a:spLocks noGrp="1"/>
          </p:cNvSpPr>
          <p:nvPr>
            <p:ph type="title"/>
          </p:nvPr>
        </p:nvSpPr>
        <p:spPr/>
        <p:txBody>
          <a:bodyPr/>
          <a:lstStyle/>
          <a:p>
            <a:r>
              <a:rPr lang="en-US" dirty="0" smtClean="0"/>
              <a:t>Tours</a:t>
            </a:r>
            <a:endParaRPr lang="en-US" dirty="0"/>
          </a:p>
        </p:txBody>
      </p:sp>
    </p:spTree>
    <p:extLst>
      <p:ext uri="{BB962C8B-B14F-4D97-AF65-F5344CB8AC3E}">
        <p14:creationId xmlns:p14="http://schemas.microsoft.com/office/powerpoint/2010/main" val="232318649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Hamiltonian</a:t>
            </a:r>
          </a:p>
          <a:p>
            <a:endParaRPr lang="en-US" dirty="0"/>
          </a:p>
          <a:p>
            <a:r>
              <a:rPr lang="en-US" dirty="0" smtClean="0"/>
              <a:t>Euler</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104</a:t>
            </a:fld>
            <a:endParaRPr lang="en-US"/>
          </a:p>
        </p:txBody>
      </p:sp>
      <p:sp>
        <p:nvSpPr>
          <p:cNvPr id="4" name="Title 3"/>
          <p:cNvSpPr>
            <a:spLocks noGrp="1"/>
          </p:cNvSpPr>
          <p:nvPr>
            <p:ph type="title"/>
          </p:nvPr>
        </p:nvSpPr>
        <p:spPr/>
        <p:txBody>
          <a:bodyPr/>
          <a:lstStyle/>
          <a:p>
            <a:r>
              <a:rPr lang="en-US" dirty="0" smtClean="0"/>
              <a:t>Tours</a:t>
            </a:r>
            <a:endParaRPr lang="en-US" dirty="0"/>
          </a:p>
        </p:txBody>
      </p:sp>
    </p:spTree>
    <p:extLst>
      <p:ext uri="{BB962C8B-B14F-4D97-AF65-F5344CB8AC3E}">
        <p14:creationId xmlns:p14="http://schemas.microsoft.com/office/powerpoint/2010/main" val="194959645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Find a path that visits every vertex exactly once, and ends in the same place it began</a:t>
            </a:r>
            <a:endParaRPr lang="en-US" dirty="0"/>
          </a:p>
          <a:p>
            <a:pPr lvl="1"/>
            <a:r>
              <a:rPr lang="en-US" dirty="0" smtClean="0"/>
              <a:t>Edges can be repeated, but vertices cannot</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105</a:t>
            </a:fld>
            <a:endParaRPr lang="en-US"/>
          </a:p>
        </p:txBody>
      </p:sp>
      <p:sp>
        <p:nvSpPr>
          <p:cNvPr id="4" name="Title 3"/>
          <p:cNvSpPr>
            <a:spLocks noGrp="1"/>
          </p:cNvSpPr>
          <p:nvPr>
            <p:ph type="title"/>
          </p:nvPr>
        </p:nvSpPr>
        <p:spPr/>
        <p:txBody>
          <a:bodyPr/>
          <a:lstStyle/>
          <a:p>
            <a:r>
              <a:rPr lang="en-US" dirty="0" smtClean="0"/>
              <a:t>Hamiltonian Tour</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308960" y="3208680"/>
              <a:ext cx="3878280" cy="154080"/>
            </p14:xfrm>
          </p:contentPart>
        </mc:Choice>
        <mc:Fallback xmlns="">
          <p:pic>
            <p:nvPicPr>
              <p:cNvPr id="5" name="Ink 4"/>
              <p:cNvPicPr/>
              <p:nvPr/>
            </p:nvPicPr>
            <p:blipFill>
              <a:blip r:embed="rId3"/>
              <a:stretch>
                <a:fillRect/>
              </a:stretch>
            </p:blipFill>
            <p:spPr>
              <a:xfrm>
                <a:off x="1299600" y="3199320"/>
                <a:ext cx="3897000" cy="172800"/>
              </a:xfrm>
              <a:prstGeom prst="rect">
                <a:avLst/>
              </a:prstGeom>
            </p:spPr>
          </p:pic>
        </mc:Fallback>
      </mc:AlternateContent>
    </p:spTree>
    <p:extLst>
      <p:ext uri="{BB962C8B-B14F-4D97-AF65-F5344CB8AC3E}">
        <p14:creationId xmlns:p14="http://schemas.microsoft.com/office/powerpoint/2010/main" val="106740578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6" cy="3877815"/>
          </a:xfrm>
        </p:spPr>
        <p:txBody>
          <a:bodyPr>
            <a:normAutofit/>
          </a:bodyPr>
          <a:lstStyle/>
          <a:p>
            <a:r>
              <a:rPr lang="en-US" dirty="0" smtClean="0"/>
              <a:t>Think of a vacation</a:t>
            </a:r>
          </a:p>
          <a:p>
            <a:pPr lvl="1"/>
            <a:r>
              <a:rPr lang="en-US" dirty="0" smtClean="0"/>
              <a:t>Vertices are cities, roads are edges</a:t>
            </a:r>
          </a:p>
          <a:p>
            <a:pPr lvl="1"/>
            <a:r>
              <a:rPr lang="en-US" dirty="0" smtClean="0"/>
              <a:t>You want to start in Logan and want to come back</a:t>
            </a:r>
          </a:p>
          <a:p>
            <a:pPr lvl="1"/>
            <a:r>
              <a:rPr lang="en-US" dirty="0" smtClean="0"/>
              <a:t>You have a list of places you want to visit</a:t>
            </a:r>
          </a:p>
          <a:p>
            <a:pPr lvl="2"/>
            <a:r>
              <a:rPr lang="en-US" dirty="0" smtClean="0"/>
              <a:t>Crater Lake,  Yosemite, Bryce Canyon, Redwood</a:t>
            </a:r>
          </a:p>
          <a:p>
            <a:pPr lvl="1"/>
            <a:r>
              <a:rPr lang="en-US" dirty="0" smtClean="0"/>
              <a:t>You only want to visit each once</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106</a:t>
            </a:fld>
            <a:endParaRPr lang="en-US"/>
          </a:p>
        </p:txBody>
      </p:sp>
      <p:sp>
        <p:nvSpPr>
          <p:cNvPr id="4" name="Title 3"/>
          <p:cNvSpPr>
            <a:spLocks noGrp="1"/>
          </p:cNvSpPr>
          <p:nvPr>
            <p:ph type="title"/>
          </p:nvPr>
        </p:nvSpPr>
        <p:spPr/>
        <p:txBody>
          <a:bodyPr/>
          <a:lstStyle/>
          <a:p>
            <a:r>
              <a:rPr lang="en-US" dirty="0" smtClean="0"/>
              <a:t>Hamiltonian Tour</a:t>
            </a:r>
            <a:endParaRPr lang="en-US" dirty="0"/>
          </a:p>
        </p:txBody>
      </p:sp>
    </p:spTree>
    <p:extLst>
      <p:ext uri="{BB962C8B-B14F-4D97-AF65-F5344CB8AC3E}">
        <p14:creationId xmlns:p14="http://schemas.microsoft.com/office/powerpoint/2010/main" val="16801682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6DD0FD-55B0-48C4-8AF2-8A69533EDFC3}" type="slidenum">
              <a:rPr lang="en-US" smtClean="0"/>
              <a:pPr/>
              <a:t>107</a:t>
            </a:fld>
            <a:endParaRPr lang="en-US"/>
          </a:p>
        </p:txBody>
      </p:sp>
      <p:sp>
        <p:nvSpPr>
          <p:cNvPr id="4" name="Title 3"/>
          <p:cNvSpPr>
            <a:spLocks noGrp="1"/>
          </p:cNvSpPr>
          <p:nvPr>
            <p:ph type="title"/>
          </p:nvPr>
        </p:nvSpPr>
        <p:spPr/>
        <p:txBody>
          <a:bodyPr/>
          <a:lstStyle/>
          <a:p>
            <a:r>
              <a:rPr lang="en-US" dirty="0" smtClean="0"/>
              <a:t>Hamiltonian Tour</a:t>
            </a:r>
            <a:endParaRPr lang="en-US" dirty="0"/>
          </a:p>
        </p:txBody>
      </p:sp>
      <p:pic>
        <p:nvPicPr>
          <p:cNvPr id="6" name="Picture 5"/>
          <p:cNvPicPr>
            <a:picLocks noChangeAspect="1"/>
          </p:cNvPicPr>
          <p:nvPr/>
        </p:nvPicPr>
        <p:blipFill>
          <a:blip r:embed="rId2"/>
          <a:stretch>
            <a:fillRect/>
          </a:stretch>
        </p:blipFill>
        <p:spPr>
          <a:xfrm>
            <a:off x="1036584" y="2204296"/>
            <a:ext cx="7168944" cy="465370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79800" y="2568960"/>
              <a:ext cx="6058080" cy="4109400"/>
            </p14:xfrm>
          </p:contentPart>
        </mc:Choice>
        <mc:Fallback xmlns="">
          <p:pic>
            <p:nvPicPr>
              <p:cNvPr id="2" name="Ink 1"/>
              <p:cNvPicPr/>
              <p:nvPr/>
            </p:nvPicPr>
            <p:blipFill>
              <a:blip r:embed="rId4"/>
              <a:stretch>
                <a:fillRect/>
              </a:stretch>
            </p:blipFill>
            <p:spPr>
              <a:xfrm>
                <a:off x="1270440" y="2559600"/>
                <a:ext cx="6076800" cy="412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283400" y="2744640"/>
              <a:ext cx="5953320" cy="4017240"/>
            </p14:xfrm>
          </p:contentPart>
        </mc:Choice>
        <mc:Fallback xmlns="">
          <p:pic>
            <p:nvPicPr>
              <p:cNvPr id="5" name="Ink 4"/>
              <p:cNvPicPr/>
              <p:nvPr/>
            </p:nvPicPr>
            <p:blipFill>
              <a:blip r:embed="rId6"/>
              <a:stretch>
                <a:fillRect/>
              </a:stretch>
            </p:blipFill>
            <p:spPr>
              <a:xfrm>
                <a:off x="1274040" y="2735280"/>
                <a:ext cx="5972040" cy="4035960"/>
              </a:xfrm>
              <a:prstGeom prst="rect">
                <a:avLst/>
              </a:prstGeom>
            </p:spPr>
          </p:pic>
        </mc:Fallback>
      </mc:AlternateContent>
    </p:spTree>
    <p:extLst>
      <p:ext uri="{BB962C8B-B14F-4D97-AF65-F5344CB8AC3E}">
        <p14:creationId xmlns:p14="http://schemas.microsoft.com/office/powerpoint/2010/main" val="41136107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Does this graph have a Hamiltonian tour?</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108</a:t>
            </a:fld>
            <a:endParaRPr lang="en-US"/>
          </a:p>
        </p:txBody>
      </p:sp>
      <p:sp>
        <p:nvSpPr>
          <p:cNvPr id="4" name="Title 3"/>
          <p:cNvSpPr>
            <a:spLocks noGrp="1"/>
          </p:cNvSpPr>
          <p:nvPr>
            <p:ph type="title"/>
          </p:nvPr>
        </p:nvSpPr>
        <p:spPr/>
        <p:txBody>
          <a:bodyPr/>
          <a:lstStyle/>
          <a:p>
            <a:r>
              <a:rPr lang="en-US" dirty="0"/>
              <a:t>Hamiltonian Tour</a:t>
            </a:r>
          </a:p>
        </p:txBody>
      </p:sp>
      <p:pic>
        <p:nvPicPr>
          <p:cNvPr id="5" name="Picture 4"/>
          <p:cNvPicPr>
            <a:picLocks noChangeAspect="1"/>
          </p:cNvPicPr>
          <p:nvPr/>
        </p:nvPicPr>
        <p:blipFill>
          <a:blip r:embed="rId2"/>
          <a:stretch>
            <a:fillRect/>
          </a:stretch>
        </p:blipFill>
        <p:spPr>
          <a:xfrm>
            <a:off x="2727635" y="3740410"/>
            <a:ext cx="3392843" cy="200892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71720" y="3860280"/>
              <a:ext cx="6033600" cy="1651320"/>
            </p14:xfrm>
          </p:contentPart>
        </mc:Choice>
        <mc:Fallback xmlns="">
          <p:pic>
            <p:nvPicPr>
              <p:cNvPr id="6" name="Ink 5"/>
              <p:cNvPicPr/>
              <p:nvPr/>
            </p:nvPicPr>
            <p:blipFill>
              <a:blip r:embed="rId4"/>
              <a:stretch>
                <a:fillRect/>
              </a:stretch>
            </p:blipFill>
            <p:spPr>
              <a:xfrm>
                <a:off x="162360" y="3850920"/>
                <a:ext cx="6052320" cy="1670040"/>
              </a:xfrm>
              <a:prstGeom prst="rect">
                <a:avLst/>
              </a:prstGeom>
            </p:spPr>
          </p:pic>
        </mc:Fallback>
      </mc:AlternateContent>
    </p:spTree>
    <p:extLst>
      <p:ext uri="{BB962C8B-B14F-4D97-AF65-F5344CB8AC3E}">
        <p14:creationId xmlns:p14="http://schemas.microsoft.com/office/powerpoint/2010/main" val="293304637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Does this graph have a Hamiltonian tour?</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109</a:t>
            </a:fld>
            <a:endParaRPr lang="en-US"/>
          </a:p>
        </p:txBody>
      </p:sp>
      <p:sp>
        <p:nvSpPr>
          <p:cNvPr id="4" name="Title 3"/>
          <p:cNvSpPr>
            <a:spLocks noGrp="1"/>
          </p:cNvSpPr>
          <p:nvPr>
            <p:ph type="title"/>
          </p:nvPr>
        </p:nvSpPr>
        <p:spPr/>
        <p:txBody>
          <a:bodyPr/>
          <a:lstStyle/>
          <a:p>
            <a:r>
              <a:rPr lang="en-US" dirty="0"/>
              <a:t>Hamiltonian Tour</a:t>
            </a:r>
          </a:p>
        </p:txBody>
      </p:sp>
      <p:pic>
        <p:nvPicPr>
          <p:cNvPr id="6" name="Picture 5"/>
          <p:cNvPicPr>
            <a:picLocks noChangeAspect="1"/>
          </p:cNvPicPr>
          <p:nvPr/>
        </p:nvPicPr>
        <p:blipFill>
          <a:blip r:embed="rId2"/>
          <a:stretch>
            <a:fillRect/>
          </a:stretch>
        </p:blipFill>
        <p:spPr>
          <a:xfrm>
            <a:off x="2404010" y="3812867"/>
            <a:ext cx="4032907" cy="23485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141000" y="3856680"/>
              <a:ext cx="2959920" cy="1312200"/>
            </p14:xfrm>
          </p:contentPart>
        </mc:Choice>
        <mc:Fallback xmlns="">
          <p:pic>
            <p:nvPicPr>
              <p:cNvPr id="5" name="Ink 4"/>
              <p:cNvPicPr/>
              <p:nvPr/>
            </p:nvPicPr>
            <p:blipFill>
              <a:blip r:embed="rId4"/>
              <a:stretch>
                <a:fillRect/>
              </a:stretch>
            </p:blipFill>
            <p:spPr>
              <a:xfrm>
                <a:off x="3131640" y="3847320"/>
                <a:ext cx="2978640" cy="1330920"/>
              </a:xfrm>
              <a:prstGeom prst="rect">
                <a:avLst/>
              </a:prstGeom>
            </p:spPr>
          </p:pic>
        </mc:Fallback>
      </mc:AlternateContent>
    </p:spTree>
    <p:extLst>
      <p:ext uri="{BB962C8B-B14F-4D97-AF65-F5344CB8AC3E}">
        <p14:creationId xmlns:p14="http://schemas.microsoft.com/office/powerpoint/2010/main" val="796553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Sometimes the edges are only one way</a:t>
            </a:r>
          </a:p>
          <a:p>
            <a:pPr lvl="1"/>
            <a:r>
              <a:rPr lang="en-US" dirty="0" smtClean="0"/>
              <a:t>Directed Graph or Digraph</a:t>
            </a:r>
          </a:p>
        </p:txBody>
      </p:sp>
      <p:sp>
        <p:nvSpPr>
          <p:cNvPr id="3" name="Title 2"/>
          <p:cNvSpPr>
            <a:spLocks noGrp="1"/>
          </p:cNvSpPr>
          <p:nvPr>
            <p:ph type="title"/>
          </p:nvPr>
        </p:nvSpPr>
        <p:spPr/>
        <p:txBody>
          <a:bodyPr/>
          <a:lstStyle/>
          <a:p>
            <a:r>
              <a:rPr lang="en-US" dirty="0" smtClean="0"/>
              <a:t>Edges</a:t>
            </a:r>
            <a:endParaRPr lang="en-US" dirty="0"/>
          </a:p>
        </p:txBody>
      </p:sp>
      <p:pic>
        <p:nvPicPr>
          <p:cNvPr id="4" name="Picture 3"/>
          <p:cNvPicPr>
            <a:picLocks noChangeAspect="1"/>
          </p:cNvPicPr>
          <p:nvPr/>
        </p:nvPicPr>
        <p:blipFill>
          <a:blip r:embed="rId2"/>
          <a:stretch>
            <a:fillRect/>
          </a:stretch>
        </p:blipFill>
        <p:spPr>
          <a:xfrm>
            <a:off x="2903858" y="4723022"/>
            <a:ext cx="2870200" cy="1955800"/>
          </a:xfrm>
          <a:prstGeom prst="rect">
            <a:avLst/>
          </a:prstGeom>
        </p:spPr>
      </p:pic>
      <p:sp>
        <p:nvSpPr>
          <p:cNvPr id="5" name="Slide Number Placeholder 4"/>
          <p:cNvSpPr>
            <a:spLocks noGrp="1"/>
          </p:cNvSpPr>
          <p:nvPr>
            <p:ph type="sldNum" sz="quarter" idx="12"/>
          </p:nvPr>
        </p:nvSpPr>
        <p:spPr/>
        <p:txBody>
          <a:bodyPr/>
          <a:lstStyle/>
          <a:p>
            <a:fld id="{F36DD0FD-55B0-48C4-8AF2-8A69533EDFC3}" type="slidenum">
              <a:rPr lang="en-US" smtClean="0"/>
              <a:pPr/>
              <a:t>11</a:t>
            </a:fld>
            <a:endParaRPr lang="en-US"/>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3054240" y="5405760"/>
              <a:ext cx="2253240" cy="983520"/>
            </p14:xfrm>
          </p:contentPart>
        </mc:Choice>
        <mc:Fallback xmlns="">
          <p:pic>
            <p:nvPicPr>
              <p:cNvPr id="6" name="Ink 5"/>
              <p:cNvPicPr/>
              <p:nvPr/>
            </p:nvPicPr>
            <p:blipFill>
              <a:blip r:embed="rId4"/>
              <a:stretch>
                <a:fillRect/>
              </a:stretch>
            </p:blipFill>
            <p:spPr>
              <a:xfrm>
                <a:off x="3044880" y="5396400"/>
                <a:ext cx="2271960" cy="1002240"/>
              </a:xfrm>
              <a:prstGeom prst="rect">
                <a:avLst/>
              </a:prstGeom>
            </p:spPr>
          </p:pic>
        </mc:Fallback>
      </mc:AlternateContent>
    </p:spTree>
    <p:extLst>
      <p:ext uri="{BB962C8B-B14F-4D97-AF65-F5344CB8AC3E}">
        <p14:creationId xmlns:p14="http://schemas.microsoft.com/office/powerpoint/2010/main" val="226230489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Does this graph have a Hamiltonian tour?</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110</a:t>
            </a:fld>
            <a:endParaRPr lang="en-US"/>
          </a:p>
        </p:txBody>
      </p:sp>
      <p:sp>
        <p:nvSpPr>
          <p:cNvPr id="4" name="Title 3"/>
          <p:cNvSpPr>
            <a:spLocks noGrp="1"/>
          </p:cNvSpPr>
          <p:nvPr>
            <p:ph type="title"/>
          </p:nvPr>
        </p:nvSpPr>
        <p:spPr/>
        <p:txBody>
          <a:bodyPr/>
          <a:lstStyle/>
          <a:p>
            <a:r>
              <a:rPr lang="en-US" dirty="0"/>
              <a:t>Hamiltonian </a:t>
            </a:r>
            <a:r>
              <a:rPr lang="en-US" dirty="0" smtClean="0"/>
              <a:t>Tour</a:t>
            </a:r>
            <a:endParaRPr lang="en-US" dirty="0"/>
          </a:p>
        </p:txBody>
      </p:sp>
      <p:pic>
        <p:nvPicPr>
          <p:cNvPr id="6" name="Picture 5"/>
          <p:cNvPicPr>
            <a:picLocks noChangeAspect="1"/>
          </p:cNvPicPr>
          <p:nvPr/>
        </p:nvPicPr>
        <p:blipFill>
          <a:blip r:embed="rId2"/>
          <a:stretch>
            <a:fillRect/>
          </a:stretch>
        </p:blipFill>
        <p:spPr>
          <a:xfrm>
            <a:off x="2857500" y="3707300"/>
            <a:ext cx="3429000" cy="26797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047760" y="3777480"/>
              <a:ext cx="2953440" cy="2427120"/>
            </p14:xfrm>
          </p:contentPart>
        </mc:Choice>
        <mc:Fallback xmlns="">
          <p:pic>
            <p:nvPicPr>
              <p:cNvPr id="5" name="Ink 4"/>
              <p:cNvPicPr/>
              <p:nvPr/>
            </p:nvPicPr>
            <p:blipFill>
              <a:blip r:embed="rId4"/>
              <a:stretch>
                <a:fillRect/>
              </a:stretch>
            </p:blipFill>
            <p:spPr>
              <a:xfrm>
                <a:off x="3038400" y="3768120"/>
                <a:ext cx="2972160" cy="2445840"/>
              </a:xfrm>
              <a:prstGeom prst="rect">
                <a:avLst/>
              </a:prstGeom>
            </p:spPr>
          </p:pic>
        </mc:Fallback>
      </mc:AlternateContent>
    </p:spTree>
    <p:extLst>
      <p:ext uri="{BB962C8B-B14F-4D97-AF65-F5344CB8AC3E}">
        <p14:creationId xmlns:p14="http://schemas.microsoft.com/office/powerpoint/2010/main" val="15451031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can we implement a </a:t>
            </a:r>
            <a:r>
              <a:rPr lang="en-US" dirty="0"/>
              <a:t>H</a:t>
            </a:r>
            <a:r>
              <a:rPr lang="en-US" dirty="0" smtClean="0"/>
              <a:t>amiltonian tour in a graph?</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111</a:t>
            </a:fld>
            <a:endParaRPr lang="en-US"/>
          </a:p>
        </p:txBody>
      </p:sp>
      <p:sp>
        <p:nvSpPr>
          <p:cNvPr id="4" name="Title 3"/>
          <p:cNvSpPr>
            <a:spLocks noGrp="1"/>
          </p:cNvSpPr>
          <p:nvPr>
            <p:ph type="title"/>
          </p:nvPr>
        </p:nvSpPr>
        <p:spPr/>
        <p:txBody>
          <a:bodyPr/>
          <a:lstStyle/>
          <a:p>
            <a:r>
              <a:rPr lang="en-US" dirty="0" smtClean="0"/>
              <a:t>Hamiltonian Tour</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9480" y="878040"/>
              <a:ext cx="8269920" cy="4313880"/>
            </p14:xfrm>
          </p:contentPart>
        </mc:Choice>
        <mc:Fallback xmlns="">
          <p:pic>
            <p:nvPicPr>
              <p:cNvPr id="5" name="Ink 4"/>
              <p:cNvPicPr/>
              <p:nvPr/>
            </p:nvPicPr>
            <p:blipFill>
              <a:blip r:embed="rId3"/>
              <a:stretch>
                <a:fillRect/>
              </a:stretch>
            </p:blipFill>
            <p:spPr>
              <a:xfrm>
                <a:off x="60120" y="868680"/>
                <a:ext cx="8288640" cy="4332600"/>
              </a:xfrm>
              <a:prstGeom prst="rect">
                <a:avLst/>
              </a:prstGeom>
            </p:spPr>
          </p:pic>
        </mc:Fallback>
      </mc:AlternateContent>
    </p:spTree>
    <p:extLst>
      <p:ext uri="{BB962C8B-B14F-4D97-AF65-F5344CB8AC3E}">
        <p14:creationId xmlns:p14="http://schemas.microsoft.com/office/powerpoint/2010/main" val="134436017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hard is this?</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112</a:t>
            </a:fld>
            <a:endParaRPr lang="en-US"/>
          </a:p>
        </p:txBody>
      </p:sp>
      <p:sp>
        <p:nvSpPr>
          <p:cNvPr id="4" name="Title 3"/>
          <p:cNvSpPr>
            <a:spLocks noGrp="1"/>
          </p:cNvSpPr>
          <p:nvPr>
            <p:ph type="title"/>
          </p:nvPr>
        </p:nvSpPr>
        <p:spPr/>
        <p:txBody>
          <a:bodyPr/>
          <a:lstStyle/>
          <a:p>
            <a:r>
              <a:rPr lang="en-US" dirty="0" smtClean="0"/>
              <a:t>Hamiltonian Tour</a:t>
            </a:r>
            <a:endParaRPr lang="en-US" dirty="0"/>
          </a:p>
        </p:txBody>
      </p:sp>
    </p:spTree>
    <p:extLst>
      <p:ext uri="{BB962C8B-B14F-4D97-AF65-F5344CB8AC3E}">
        <p14:creationId xmlns:p14="http://schemas.microsoft.com/office/powerpoint/2010/main" val="419596918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hard is this?</a:t>
            </a:r>
          </a:p>
          <a:p>
            <a:pPr lvl="1"/>
            <a:r>
              <a:rPr lang="en-US" dirty="0" smtClean="0"/>
              <a:t>VERY!  You must try all options</a:t>
            </a:r>
          </a:p>
          <a:p>
            <a:pPr lvl="1"/>
            <a:r>
              <a:rPr lang="en-US" dirty="0" smtClean="0"/>
              <a:t>There are lots of options!</a:t>
            </a:r>
          </a:p>
          <a:p>
            <a:pPr lvl="1"/>
            <a:endParaRPr lang="en-US" dirty="0"/>
          </a:p>
          <a:p>
            <a:pPr lvl="1"/>
            <a:r>
              <a:rPr lang="en-US" dirty="0" smtClean="0"/>
              <a:t>This is what we call NP complete</a:t>
            </a:r>
          </a:p>
          <a:p>
            <a:pPr lvl="2"/>
            <a:r>
              <a:rPr lang="en-US" dirty="0" smtClean="0"/>
              <a:t>NP means non-deterministic polynomial time</a:t>
            </a:r>
          </a:p>
          <a:p>
            <a:pPr lvl="2"/>
            <a:r>
              <a:rPr lang="en-US" dirty="0" smtClean="0"/>
              <a:t>It basically means the problem is super hard and cannot be computed in polynomial time</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113</a:t>
            </a:fld>
            <a:endParaRPr lang="en-US"/>
          </a:p>
        </p:txBody>
      </p:sp>
      <p:sp>
        <p:nvSpPr>
          <p:cNvPr id="4" name="Title 3"/>
          <p:cNvSpPr>
            <a:spLocks noGrp="1"/>
          </p:cNvSpPr>
          <p:nvPr>
            <p:ph type="title"/>
          </p:nvPr>
        </p:nvSpPr>
        <p:spPr/>
        <p:txBody>
          <a:bodyPr/>
          <a:lstStyle/>
          <a:p>
            <a:r>
              <a:rPr lang="en-US" dirty="0" smtClean="0"/>
              <a:t>Hamiltonian Tour</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491120" y="3494520"/>
              <a:ext cx="4430880" cy="919800"/>
            </p14:xfrm>
          </p:contentPart>
        </mc:Choice>
        <mc:Fallback xmlns="">
          <p:pic>
            <p:nvPicPr>
              <p:cNvPr id="5" name="Ink 4"/>
              <p:cNvPicPr/>
              <p:nvPr/>
            </p:nvPicPr>
            <p:blipFill>
              <a:blip r:embed="rId3"/>
              <a:stretch>
                <a:fillRect/>
              </a:stretch>
            </p:blipFill>
            <p:spPr>
              <a:xfrm>
                <a:off x="1481760" y="3485160"/>
                <a:ext cx="4449600" cy="938520"/>
              </a:xfrm>
              <a:prstGeom prst="rect">
                <a:avLst/>
              </a:prstGeom>
            </p:spPr>
          </p:pic>
        </mc:Fallback>
      </mc:AlternateContent>
    </p:spTree>
    <p:extLst>
      <p:ext uri="{BB962C8B-B14F-4D97-AF65-F5344CB8AC3E}">
        <p14:creationId xmlns:p14="http://schemas.microsoft.com/office/powerpoint/2010/main" val="301440095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Find a path that visits every edge exactly once, and ends in the same place it began</a:t>
            </a:r>
            <a:endParaRPr lang="en-US" dirty="0"/>
          </a:p>
          <a:p>
            <a:pPr lvl="1"/>
            <a:r>
              <a:rPr lang="en-US" dirty="0" smtClean="0"/>
              <a:t>Vertices can be repeated, but edges cannot</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114</a:t>
            </a:fld>
            <a:endParaRPr lang="en-US"/>
          </a:p>
        </p:txBody>
      </p:sp>
      <p:sp>
        <p:nvSpPr>
          <p:cNvPr id="4" name="Title 3"/>
          <p:cNvSpPr>
            <a:spLocks noGrp="1"/>
          </p:cNvSpPr>
          <p:nvPr>
            <p:ph type="title"/>
          </p:nvPr>
        </p:nvSpPr>
        <p:spPr/>
        <p:txBody>
          <a:bodyPr/>
          <a:lstStyle/>
          <a:p>
            <a:r>
              <a:rPr lang="en-US" dirty="0" smtClean="0"/>
              <a:t>Euler Tour</a:t>
            </a:r>
            <a:endParaRPr lang="en-US" dirty="0"/>
          </a:p>
        </p:txBody>
      </p:sp>
    </p:spTree>
    <p:extLst>
      <p:ext uri="{BB962C8B-B14F-4D97-AF65-F5344CB8AC3E}">
        <p14:creationId xmlns:p14="http://schemas.microsoft.com/office/powerpoint/2010/main" val="186420490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6" cy="3877815"/>
          </a:xfrm>
        </p:spPr>
        <p:txBody>
          <a:bodyPr>
            <a:normAutofit/>
          </a:bodyPr>
          <a:lstStyle/>
          <a:p>
            <a:r>
              <a:rPr lang="en-US" dirty="0" smtClean="0"/>
              <a:t>Think of scenic byways</a:t>
            </a:r>
          </a:p>
          <a:p>
            <a:pPr lvl="1"/>
            <a:r>
              <a:rPr lang="en-US" dirty="0" smtClean="0"/>
              <a:t>Vertices are cities</a:t>
            </a:r>
          </a:p>
          <a:p>
            <a:pPr lvl="1"/>
            <a:r>
              <a:rPr lang="en-US" dirty="0" smtClean="0"/>
              <a:t>You want to start in Logan and want to come back</a:t>
            </a:r>
          </a:p>
          <a:p>
            <a:pPr lvl="1"/>
            <a:r>
              <a:rPr lang="en-US" dirty="0" smtClean="0"/>
              <a:t>You want to travel all byways</a:t>
            </a:r>
          </a:p>
          <a:p>
            <a:pPr lvl="1"/>
            <a:r>
              <a:rPr lang="en-US" dirty="0" smtClean="0"/>
              <a:t>You only want to travel each once</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115</a:t>
            </a:fld>
            <a:endParaRPr lang="en-US"/>
          </a:p>
        </p:txBody>
      </p:sp>
      <p:sp>
        <p:nvSpPr>
          <p:cNvPr id="4" name="Title 3"/>
          <p:cNvSpPr>
            <a:spLocks noGrp="1"/>
          </p:cNvSpPr>
          <p:nvPr>
            <p:ph type="title"/>
          </p:nvPr>
        </p:nvSpPr>
        <p:spPr/>
        <p:txBody>
          <a:bodyPr/>
          <a:lstStyle/>
          <a:p>
            <a:r>
              <a:rPr lang="en-US" dirty="0" smtClean="0"/>
              <a:t>Euler Tour</a:t>
            </a:r>
            <a:endParaRPr lang="en-US" dirty="0"/>
          </a:p>
        </p:txBody>
      </p:sp>
    </p:spTree>
    <p:extLst>
      <p:ext uri="{BB962C8B-B14F-4D97-AF65-F5344CB8AC3E}">
        <p14:creationId xmlns:p14="http://schemas.microsoft.com/office/powerpoint/2010/main" val="25900728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6DD0FD-55B0-48C4-8AF2-8A69533EDFC3}" type="slidenum">
              <a:rPr lang="en-US" smtClean="0"/>
              <a:pPr/>
              <a:t>116</a:t>
            </a:fld>
            <a:endParaRPr lang="en-US"/>
          </a:p>
        </p:txBody>
      </p:sp>
      <p:sp>
        <p:nvSpPr>
          <p:cNvPr id="4" name="Title 3"/>
          <p:cNvSpPr>
            <a:spLocks noGrp="1"/>
          </p:cNvSpPr>
          <p:nvPr>
            <p:ph type="title"/>
          </p:nvPr>
        </p:nvSpPr>
        <p:spPr/>
        <p:txBody>
          <a:bodyPr/>
          <a:lstStyle/>
          <a:p>
            <a:r>
              <a:rPr lang="en-US" dirty="0" smtClean="0"/>
              <a:t>Euler Tour</a:t>
            </a:r>
            <a:endParaRPr lang="en-US" dirty="0"/>
          </a:p>
        </p:txBody>
      </p:sp>
      <p:pic>
        <p:nvPicPr>
          <p:cNvPr id="6" name="Picture 5"/>
          <p:cNvPicPr>
            <a:picLocks noChangeAspect="1"/>
          </p:cNvPicPr>
          <p:nvPr/>
        </p:nvPicPr>
        <p:blipFill>
          <a:blip r:embed="rId2"/>
          <a:stretch>
            <a:fillRect/>
          </a:stretch>
        </p:blipFill>
        <p:spPr>
          <a:xfrm>
            <a:off x="1036584" y="2204296"/>
            <a:ext cx="7168944" cy="465370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04800" y="4660920"/>
              <a:ext cx="425880" cy="775080"/>
            </p14:xfrm>
          </p:contentPart>
        </mc:Choice>
        <mc:Fallback xmlns="">
          <p:pic>
            <p:nvPicPr>
              <p:cNvPr id="2" name="Ink 1"/>
              <p:cNvPicPr/>
              <p:nvPr/>
            </p:nvPicPr>
            <p:blipFill>
              <a:blip r:embed="rId4"/>
              <a:stretch>
                <a:fillRect/>
              </a:stretch>
            </p:blipFill>
            <p:spPr>
              <a:xfrm>
                <a:off x="1488960" y="4597560"/>
                <a:ext cx="457560" cy="901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212560" y="2589480"/>
              <a:ext cx="4767480" cy="671400"/>
            </p14:xfrm>
          </p:contentPart>
        </mc:Choice>
        <mc:Fallback xmlns="">
          <p:pic>
            <p:nvPicPr>
              <p:cNvPr id="5" name="Ink 4"/>
              <p:cNvPicPr/>
              <p:nvPr/>
            </p:nvPicPr>
            <p:blipFill>
              <a:blip r:embed="rId6"/>
              <a:stretch>
                <a:fillRect/>
              </a:stretch>
            </p:blipFill>
            <p:spPr>
              <a:xfrm>
                <a:off x="2196720" y="2525760"/>
                <a:ext cx="479916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1317960" y="2741760"/>
              <a:ext cx="921960" cy="858600"/>
            </p14:xfrm>
          </p:contentPart>
        </mc:Choice>
        <mc:Fallback xmlns="">
          <p:pic>
            <p:nvPicPr>
              <p:cNvPr id="7" name="Ink 6"/>
              <p:cNvPicPr/>
              <p:nvPr/>
            </p:nvPicPr>
            <p:blipFill>
              <a:blip r:embed="rId8"/>
              <a:stretch>
                <a:fillRect/>
              </a:stretch>
            </p:blipFill>
            <p:spPr>
              <a:xfrm>
                <a:off x="1302120" y="2678400"/>
                <a:ext cx="953640" cy="98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1455120" y="3776400"/>
              <a:ext cx="2067120" cy="2137320"/>
            </p14:xfrm>
          </p:contentPart>
        </mc:Choice>
        <mc:Fallback xmlns="">
          <p:pic>
            <p:nvPicPr>
              <p:cNvPr id="8" name="Ink 7"/>
              <p:cNvPicPr/>
              <p:nvPr/>
            </p:nvPicPr>
            <p:blipFill>
              <a:blip r:embed="rId10"/>
              <a:stretch>
                <a:fillRect/>
              </a:stretch>
            </p:blipFill>
            <p:spPr>
              <a:xfrm>
                <a:off x="1439280" y="3712680"/>
                <a:ext cx="2098800" cy="2264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3392280" y="5409000"/>
              <a:ext cx="675720" cy="566640"/>
            </p14:xfrm>
          </p:contentPart>
        </mc:Choice>
        <mc:Fallback xmlns="">
          <p:pic>
            <p:nvPicPr>
              <p:cNvPr id="9" name="Ink 8"/>
              <p:cNvPicPr/>
              <p:nvPr/>
            </p:nvPicPr>
            <p:blipFill>
              <a:blip r:embed="rId12"/>
              <a:stretch>
                <a:fillRect/>
              </a:stretch>
            </p:blipFill>
            <p:spPr>
              <a:xfrm>
                <a:off x="3376440" y="5345280"/>
                <a:ext cx="707400" cy="693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p14:cNvContentPartPr/>
              <p14:nvPr/>
            </p14:nvContentPartPr>
            <p14:xfrm>
              <a:off x="3108960" y="5114160"/>
              <a:ext cx="1038240" cy="1028160"/>
            </p14:xfrm>
          </p:contentPart>
        </mc:Choice>
        <mc:Fallback xmlns="">
          <p:pic>
            <p:nvPicPr>
              <p:cNvPr id="10" name="Ink 9"/>
              <p:cNvPicPr/>
              <p:nvPr/>
            </p:nvPicPr>
            <p:blipFill>
              <a:blip r:embed="rId14"/>
              <a:stretch>
                <a:fillRect/>
              </a:stretch>
            </p:blipFill>
            <p:spPr>
              <a:xfrm>
                <a:off x="3092760" y="5050800"/>
                <a:ext cx="1070280" cy="1154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p14:cNvContentPartPr/>
              <p14:nvPr/>
            </p14:nvContentPartPr>
            <p14:xfrm>
              <a:off x="2976840" y="4154040"/>
              <a:ext cx="751680" cy="911880"/>
            </p14:xfrm>
          </p:contentPart>
        </mc:Choice>
        <mc:Fallback xmlns="">
          <p:pic>
            <p:nvPicPr>
              <p:cNvPr id="11" name="Ink 10"/>
              <p:cNvPicPr/>
              <p:nvPr/>
            </p:nvPicPr>
            <p:blipFill>
              <a:blip r:embed="rId16"/>
              <a:stretch>
                <a:fillRect/>
              </a:stretch>
            </p:blipFill>
            <p:spPr>
              <a:xfrm>
                <a:off x="2961000" y="4090320"/>
                <a:ext cx="783720" cy="1038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p14:cNvContentPartPr/>
              <p14:nvPr/>
            </p14:nvContentPartPr>
            <p14:xfrm>
              <a:off x="3351960" y="4856400"/>
              <a:ext cx="3522960" cy="1328040"/>
            </p14:xfrm>
          </p:contentPart>
        </mc:Choice>
        <mc:Fallback xmlns="">
          <p:pic>
            <p:nvPicPr>
              <p:cNvPr id="12" name="Ink 11"/>
              <p:cNvPicPr/>
              <p:nvPr/>
            </p:nvPicPr>
            <p:blipFill>
              <a:blip r:embed="rId18"/>
              <a:stretch>
                <a:fillRect/>
              </a:stretch>
            </p:blipFill>
            <p:spPr>
              <a:xfrm>
                <a:off x="3336120" y="4793040"/>
                <a:ext cx="3554640" cy="1454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p14:cNvContentPartPr/>
              <p14:nvPr/>
            </p14:nvContentPartPr>
            <p14:xfrm>
              <a:off x="3269160" y="4771080"/>
              <a:ext cx="3537360" cy="1187280"/>
            </p14:xfrm>
          </p:contentPart>
        </mc:Choice>
        <mc:Fallback xmlns="">
          <p:pic>
            <p:nvPicPr>
              <p:cNvPr id="13" name="Ink 12"/>
              <p:cNvPicPr/>
              <p:nvPr/>
            </p:nvPicPr>
            <p:blipFill>
              <a:blip r:embed="rId20"/>
              <a:stretch>
                <a:fillRect/>
              </a:stretch>
            </p:blipFill>
            <p:spPr>
              <a:xfrm>
                <a:off x="3253320" y="4707360"/>
                <a:ext cx="3569040" cy="131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p14:cNvContentPartPr/>
              <p14:nvPr/>
            </p14:nvContentPartPr>
            <p14:xfrm>
              <a:off x="3348000" y="4150440"/>
              <a:ext cx="3675600" cy="1907640"/>
            </p14:xfrm>
          </p:contentPart>
        </mc:Choice>
        <mc:Fallback xmlns="">
          <p:pic>
            <p:nvPicPr>
              <p:cNvPr id="14" name="Ink 13"/>
              <p:cNvPicPr/>
              <p:nvPr/>
            </p:nvPicPr>
            <p:blipFill>
              <a:blip r:embed="rId22"/>
              <a:stretch>
                <a:fillRect/>
              </a:stretch>
            </p:blipFill>
            <p:spPr>
              <a:xfrm>
                <a:off x="3332160" y="4086720"/>
                <a:ext cx="3707280" cy="2034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p14:cNvContentPartPr/>
              <p14:nvPr/>
            </p14:nvContentPartPr>
            <p14:xfrm>
              <a:off x="6806520" y="3228840"/>
              <a:ext cx="372240" cy="2716920"/>
            </p14:xfrm>
          </p:contentPart>
        </mc:Choice>
        <mc:Fallback xmlns="">
          <p:pic>
            <p:nvPicPr>
              <p:cNvPr id="15" name="Ink 14"/>
              <p:cNvPicPr/>
              <p:nvPr/>
            </p:nvPicPr>
            <p:blipFill>
              <a:blip r:embed="rId24"/>
              <a:stretch>
                <a:fillRect/>
              </a:stretch>
            </p:blipFill>
            <p:spPr>
              <a:xfrm>
                <a:off x="6790680" y="3165480"/>
                <a:ext cx="403920" cy="28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p14:cNvContentPartPr/>
              <p14:nvPr/>
            </p14:nvContentPartPr>
            <p14:xfrm>
              <a:off x="481320" y="2599920"/>
              <a:ext cx="8301600" cy="3566880"/>
            </p14:xfrm>
          </p:contentPart>
        </mc:Choice>
        <mc:Fallback xmlns="">
          <p:pic>
            <p:nvPicPr>
              <p:cNvPr id="16" name="Ink 15"/>
              <p:cNvPicPr/>
              <p:nvPr/>
            </p:nvPicPr>
            <p:blipFill>
              <a:blip r:embed="rId26"/>
              <a:stretch>
                <a:fillRect/>
              </a:stretch>
            </p:blipFill>
            <p:spPr>
              <a:xfrm>
                <a:off x="471960" y="2590560"/>
                <a:ext cx="8320320" cy="3585600"/>
              </a:xfrm>
              <a:prstGeom prst="rect">
                <a:avLst/>
              </a:prstGeom>
            </p:spPr>
          </p:pic>
        </mc:Fallback>
      </mc:AlternateContent>
    </p:spTree>
    <p:extLst>
      <p:ext uri="{BB962C8B-B14F-4D97-AF65-F5344CB8AC3E}">
        <p14:creationId xmlns:p14="http://schemas.microsoft.com/office/powerpoint/2010/main" val="243493893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Does this graph have a Euler tour?</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117</a:t>
            </a:fld>
            <a:endParaRPr lang="en-US"/>
          </a:p>
        </p:txBody>
      </p:sp>
      <p:sp>
        <p:nvSpPr>
          <p:cNvPr id="4" name="Title 3"/>
          <p:cNvSpPr>
            <a:spLocks noGrp="1"/>
          </p:cNvSpPr>
          <p:nvPr>
            <p:ph type="title"/>
          </p:nvPr>
        </p:nvSpPr>
        <p:spPr/>
        <p:txBody>
          <a:bodyPr/>
          <a:lstStyle/>
          <a:p>
            <a:r>
              <a:rPr lang="en-US" dirty="0" smtClean="0"/>
              <a:t>Euler Tour</a:t>
            </a:r>
            <a:endParaRPr lang="en-US" dirty="0"/>
          </a:p>
        </p:txBody>
      </p:sp>
      <p:pic>
        <p:nvPicPr>
          <p:cNvPr id="5" name="Picture 4"/>
          <p:cNvPicPr>
            <a:picLocks noChangeAspect="1"/>
          </p:cNvPicPr>
          <p:nvPr/>
        </p:nvPicPr>
        <p:blipFill>
          <a:blip r:embed="rId2"/>
          <a:stretch>
            <a:fillRect/>
          </a:stretch>
        </p:blipFill>
        <p:spPr>
          <a:xfrm>
            <a:off x="2727635" y="3740410"/>
            <a:ext cx="3392843" cy="200892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91520" y="2737080"/>
              <a:ext cx="360" cy="360"/>
            </p14:xfrm>
          </p:contentPart>
        </mc:Choice>
        <mc:Fallback xmlns="">
          <p:pic>
            <p:nvPicPr>
              <p:cNvPr id="6" name="Ink 5"/>
              <p:cNvPicPr/>
              <p:nvPr/>
            </p:nvPicPr>
            <p:blipFill>
              <a:blip r:embed="rId4"/>
              <a:stretch>
                <a:fillRect/>
              </a:stretch>
            </p:blipFill>
            <p:spPr>
              <a:xfrm>
                <a:off x="175680" y="2673720"/>
                <a:ext cx="324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1605960" y="4258440"/>
              <a:ext cx="119160" cy="123480"/>
            </p14:xfrm>
          </p:contentPart>
        </mc:Choice>
        <mc:Fallback xmlns="">
          <p:pic>
            <p:nvPicPr>
              <p:cNvPr id="7" name="Ink 6"/>
              <p:cNvPicPr/>
              <p:nvPr/>
            </p:nvPicPr>
            <p:blipFill>
              <a:blip r:embed="rId6"/>
              <a:stretch>
                <a:fillRect/>
              </a:stretch>
            </p:blipFill>
            <p:spPr>
              <a:xfrm>
                <a:off x="1590120" y="4195080"/>
                <a:ext cx="1508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1322280" y="2950560"/>
              <a:ext cx="1342440" cy="275400"/>
            </p14:xfrm>
          </p:contentPart>
        </mc:Choice>
        <mc:Fallback xmlns="">
          <p:pic>
            <p:nvPicPr>
              <p:cNvPr id="8" name="Ink 7"/>
              <p:cNvPicPr/>
              <p:nvPr/>
            </p:nvPicPr>
            <p:blipFill>
              <a:blip r:embed="rId8"/>
              <a:stretch>
                <a:fillRect/>
              </a:stretch>
            </p:blipFill>
            <p:spPr>
              <a:xfrm>
                <a:off x="1306440" y="2887200"/>
                <a:ext cx="137448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3459240" y="2965680"/>
              <a:ext cx="374040" cy="571320"/>
            </p14:xfrm>
          </p:contentPart>
        </mc:Choice>
        <mc:Fallback xmlns="">
          <p:pic>
            <p:nvPicPr>
              <p:cNvPr id="9" name="Ink 8"/>
              <p:cNvPicPr/>
              <p:nvPr/>
            </p:nvPicPr>
            <p:blipFill>
              <a:blip r:embed="rId10"/>
              <a:stretch>
                <a:fillRect/>
              </a:stretch>
            </p:blipFill>
            <p:spPr>
              <a:xfrm>
                <a:off x="3443400" y="2901960"/>
                <a:ext cx="405720" cy="69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4018320" y="2953440"/>
              <a:ext cx="564120" cy="639720"/>
            </p14:xfrm>
          </p:contentPart>
        </mc:Choice>
        <mc:Fallback xmlns="">
          <p:pic>
            <p:nvPicPr>
              <p:cNvPr id="10" name="Ink 9"/>
              <p:cNvPicPr/>
              <p:nvPr/>
            </p:nvPicPr>
            <p:blipFill>
              <a:blip r:embed="rId12"/>
              <a:stretch>
                <a:fillRect/>
              </a:stretch>
            </p:blipFill>
            <p:spPr>
              <a:xfrm>
                <a:off x="4002120" y="2890080"/>
                <a:ext cx="596520" cy="766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151200" y="2863440"/>
              <a:ext cx="2474280" cy="1598760"/>
            </p14:xfrm>
          </p:contentPart>
        </mc:Choice>
        <mc:Fallback xmlns="">
          <p:pic>
            <p:nvPicPr>
              <p:cNvPr id="11" name="Ink 10"/>
              <p:cNvPicPr/>
              <p:nvPr/>
            </p:nvPicPr>
            <p:blipFill>
              <a:blip r:embed="rId14"/>
              <a:stretch>
                <a:fillRect/>
              </a:stretch>
            </p:blipFill>
            <p:spPr>
              <a:xfrm>
                <a:off x="141840" y="2854080"/>
                <a:ext cx="2493000" cy="1617480"/>
              </a:xfrm>
              <a:prstGeom prst="rect">
                <a:avLst/>
              </a:prstGeom>
            </p:spPr>
          </p:pic>
        </mc:Fallback>
      </mc:AlternateContent>
    </p:spTree>
    <p:extLst>
      <p:ext uri="{BB962C8B-B14F-4D97-AF65-F5344CB8AC3E}">
        <p14:creationId xmlns:p14="http://schemas.microsoft.com/office/powerpoint/2010/main" val="16183676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Does this graph have a Euler tour?</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118</a:t>
            </a:fld>
            <a:endParaRPr lang="en-US"/>
          </a:p>
        </p:txBody>
      </p:sp>
      <p:sp>
        <p:nvSpPr>
          <p:cNvPr id="4" name="Title 3"/>
          <p:cNvSpPr>
            <a:spLocks noGrp="1"/>
          </p:cNvSpPr>
          <p:nvPr>
            <p:ph type="title"/>
          </p:nvPr>
        </p:nvSpPr>
        <p:spPr/>
        <p:txBody>
          <a:bodyPr/>
          <a:lstStyle/>
          <a:p>
            <a:r>
              <a:rPr lang="en-US" dirty="0" smtClean="0"/>
              <a:t>Euler Tour</a:t>
            </a:r>
            <a:endParaRPr lang="en-US" dirty="0"/>
          </a:p>
        </p:txBody>
      </p:sp>
      <p:pic>
        <p:nvPicPr>
          <p:cNvPr id="6" name="Picture 5"/>
          <p:cNvPicPr>
            <a:picLocks noChangeAspect="1"/>
          </p:cNvPicPr>
          <p:nvPr/>
        </p:nvPicPr>
        <p:blipFill>
          <a:blip r:embed="rId2"/>
          <a:stretch>
            <a:fillRect/>
          </a:stretch>
        </p:blipFill>
        <p:spPr>
          <a:xfrm>
            <a:off x="2404010" y="3812867"/>
            <a:ext cx="4032907" cy="23485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530720" y="2715120"/>
              <a:ext cx="4560120" cy="3126600"/>
            </p14:xfrm>
          </p:contentPart>
        </mc:Choice>
        <mc:Fallback xmlns="">
          <p:pic>
            <p:nvPicPr>
              <p:cNvPr id="5" name="Ink 4"/>
              <p:cNvPicPr/>
              <p:nvPr/>
            </p:nvPicPr>
            <p:blipFill>
              <a:blip r:embed="rId4"/>
              <a:stretch>
                <a:fillRect/>
              </a:stretch>
            </p:blipFill>
            <p:spPr>
              <a:xfrm>
                <a:off x="1521360" y="2705760"/>
                <a:ext cx="4578840" cy="3145320"/>
              </a:xfrm>
              <a:prstGeom prst="rect">
                <a:avLst/>
              </a:prstGeom>
            </p:spPr>
          </p:pic>
        </mc:Fallback>
      </mc:AlternateContent>
    </p:spTree>
    <p:extLst>
      <p:ext uri="{BB962C8B-B14F-4D97-AF65-F5344CB8AC3E}">
        <p14:creationId xmlns:p14="http://schemas.microsoft.com/office/powerpoint/2010/main" val="392142727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Does this graph have a Euler tour?</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119</a:t>
            </a:fld>
            <a:endParaRPr lang="en-US"/>
          </a:p>
        </p:txBody>
      </p:sp>
      <p:sp>
        <p:nvSpPr>
          <p:cNvPr id="4" name="Title 3"/>
          <p:cNvSpPr>
            <a:spLocks noGrp="1"/>
          </p:cNvSpPr>
          <p:nvPr>
            <p:ph type="title"/>
          </p:nvPr>
        </p:nvSpPr>
        <p:spPr/>
        <p:txBody>
          <a:bodyPr/>
          <a:lstStyle/>
          <a:p>
            <a:r>
              <a:rPr lang="en-US" dirty="0" smtClean="0"/>
              <a:t>Euler Tour</a:t>
            </a:r>
            <a:endParaRPr lang="en-US" dirty="0"/>
          </a:p>
        </p:txBody>
      </p:sp>
      <p:pic>
        <p:nvPicPr>
          <p:cNvPr id="6" name="Picture 5"/>
          <p:cNvPicPr>
            <a:picLocks noChangeAspect="1"/>
          </p:cNvPicPr>
          <p:nvPr/>
        </p:nvPicPr>
        <p:blipFill>
          <a:blip r:embed="rId2"/>
          <a:stretch>
            <a:fillRect/>
          </a:stretch>
        </p:blipFill>
        <p:spPr>
          <a:xfrm>
            <a:off x="2857500" y="3707300"/>
            <a:ext cx="3429000" cy="26797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277440" y="3803400"/>
              <a:ext cx="2663280" cy="1277640"/>
            </p14:xfrm>
          </p:contentPart>
        </mc:Choice>
        <mc:Fallback xmlns="">
          <p:pic>
            <p:nvPicPr>
              <p:cNvPr id="5" name="Ink 4"/>
              <p:cNvPicPr/>
              <p:nvPr/>
            </p:nvPicPr>
            <p:blipFill>
              <a:blip r:embed="rId4"/>
              <a:stretch>
                <a:fillRect/>
              </a:stretch>
            </p:blipFill>
            <p:spPr>
              <a:xfrm>
                <a:off x="3268080" y="3794040"/>
                <a:ext cx="2682000" cy="1296360"/>
              </a:xfrm>
              <a:prstGeom prst="rect">
                <a:avLst/>
              </a:prstGeom>
            </p:spPr>
          </p:pic>
        </mc:Fallback>
      </mc:AlternateContent>
    </p:spTree>
    <p:extLst>
      <p:ext uri="{BB962C8B-B14F-4D97-AF65-F5344CB8AC3E}">
        <p14:creationId xmlns:p14="http://schemas.microsoft.com/office/powerpoint/2010/main" val="15816317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Degree</a:t>
            </a:r>
          </a:p>
          <a:p>
            <a:pPr lvl="1"/>
            <a:r>
              <a:rPr lang="en-US" dirty="0" smtClean="0"/>
              <a:t>The number of edges incident to a vertex</a:t>
            </a:r>
          </a:p>
          <a:p>
            <a:pPr lvl="2"/>
            <a:r>
              <a:rPr lang="en-US" dirty="0" smtClean="0"/>
              <a:t>This means the number of edges touching the vertex</a:t>
            </a:r>
          </a:p>
        </p:txBody>
      </p:sp>
      <p:sp>
        <p:nvSpPr>
          <p:cNvPr id="3" name="Title 2"/>
          <p:cNvSpPr>
            <a:spLocks noGrp="1"/>
          </p:cNvSpPr>
          <p:nvPr>
            <p:ph type="title"/>
          </p:nvPr>
        </p:nvSpPr>
        <p:spPr/>
        <p:txBody>
          <a:bodyPr/>
          <a:lstStyle/>
          <a:p>
            <a:r>
              <a:rPr lang="en-US" dirty="0" smtClean="0"/>
              <a:t>Vertices</a:t>
            </a:r>
            <a:endParaRPr lang="en-US" dirty="0"/>
          </a:p>
        </p:txBody>
      </p:sp>
      <p:sp>
        <p:nvSpPr>
          <p:cNvPr id="5" name="Slide Number Placeholder 4"/>
          <p:cNvSpPr>
            <a:spLocks noGrp="1"/>
          </p:cNvSpPr>
          <p:nvPr>
            <p:ph type="sldNum" sz="quarter" idx="12"/>
          </p:nvPr>
        </p:nvSpPr>
        <p:spPr/>
        <p:txBody>
          <a:bodyPr/>
          <a:lstStyle/>
          <a:p>
            <a:fld id="{F36DD0FD-55B0-48C4-8AF2-8A69533EDFC3}" type="slidenum">
              <a:rPr lang="en-US" smtClean="0"/>
              <a:pPr/>
              <a:t>12</a:t>
            </a:fld>
            <a:endParaRPr lang="en-US"/>
          </a:p>
        </p:txBody>
      </p:sp>
      <p:pic>
        <p:nvPicPr>
          <p:cNvPr id="6" name="Picture 5"/>
          <p:cNvPicPr>
            <a:picLocks noChangeAspect="1"/>
          </p:cNvPicPr>
          <p:nvPr/>
        </p:nvPicPr>
        <p:blipFill>
          <a:blip r:embed="rId2"/>
          <a:stretch>
            <a:fillRect/>
          </a:stretch>
        </p:blipFill>
        <p:spPr>
          <a:xfrm>
            <a:off x="1915478" y="3565170"/>
            <a:ext cx="4128939" cy="3292829"/>
          </a:xfrm>
          <a:prstGeom prst="rect">
            <a:avLst/>
          </a:prstGeom>
        </p:spPr>
      </p:pic>
    </p:spTree>
    <p:extLst>
      <p:ext uri="{BB962C8B-B14F-4D97-AF65-F5344CB8AC3E}">
        <p14:creationId xmlns:p14="http://schemas.microsoft.com/office/powerpoint/2010/main" val="10671515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Are there any quick tricks for seeing if there is an Euler tour?</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120</a:t>
            </a:fld>
            <a:endParaRPr lang="en-US"/>
          </a:p>
        </p:txBody>
      </p:sp>
      <p:sp>
        <p:nvSpPr>
          <p:cNvPr id="4" name="Title 3"/>
          <p:cNvSpPr>
            <a:spLocks noGrp="1"/>
          </p:cNvSpPr>
          <p:nvPr>
            <p:ph type="title"/>
          </p:nvPr>
        </p:nvSpPr>
        <p:spPr/>
        <p:txBody>
          <a:bodyPr/>
          <a:lstStyle/>
          <a:p>
            <a:r>
              <a:rPr lang="en-US" dirty="0" smtClean="0"/>
              <a:t>Euler Tour</a:t>
            </a:r>
            <a:endParaRPr lang="en-US" dirty="0"/>
          </a:p>
        </p:txBody>
      </p:sp>
      <p:pic>
        <p:nvPicPr>
          <p:cNvPr id="6" name="Picture 5"/>
          <p:cNvPicPr>
            <a:picLocks noChangeAspect="1"/>
          </p:cNvPicPr>
          <p:nvPr/>
        </p:nvPicPr>
        <p:blipFill>
          <a:blip r:embed="rId2"/>
          <a:stretch>
            <a:fillRect/>
          </a:stretch>
        </p:blipFill>
        <p:spPr>
          <a:xfrm>
            <a:off x="6133649" y="3698053"/>
            <a:ext cx="3152204" cy="2463389"/>
          </a:xfrm>
          <a:prstGeom prst="rect">
            <a:avLst/>
          </a:prstGeom>
        </p:spPr>
      </p:pic>
      <p:pic>
        <p:nvPicPr>
          <p:cNvPr id="7" name="Picture 6"/>
          <p:cNvPicPr>
            <a:picLocks noChangeAspect="1"/>
          </p:cNvPicPr>
          <p:nvPr/>
        </p:nvPicPr>
        <p:blipFill>
          <a:blip r:embed="rId3"/>
          <a:stretch>
            <a:fillRect/>
          </a:stretch>
        </p:blipFill>
        <p:spPr>
          <a:xfrm>
            <a:off x="2526805" y="3962436"/>
            <a:ext cx="3606844" cy="2100456"/>
          </a:xfrm>
          <a:prstGeom prst="rect">
            <a:avLst/>
          </a:prstGeom>
        </p:spPr>
      </p:pic>
      <p:pic>
        <p:nvPicPr>
          <p:cNvPr id="8" name="Picture 7"/>
          <p:cNvPicPr>
            <a:picLocks noChangeAspect="1"/>
          </p:cNvPicPr>
          <p:nvPr/>
        </p:nvPicPr>
        <p:blipFill>
          <a:blip r:embed="rId4"/>
          <a:stretch>
            <a:fillRect/>
          </a:stretch>
        </p:blipFill>
        <p:spPr>
          <a:xfrm>
            <a:off x="0" y="4386261"/>
            <a:ext cx="2831644" cy="1676631"/>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379800" y="2957400"/>
              <a:ext cx="7286400" cy="1467720"/>
            </p14:xfrm>
          </p:contentPart>
        </mc:Choice>
        <mc:Fallback xmlns="">
          <p:pic>
            <p:nvPicPr>
              <p:cNvPr id="5" name="Ink 4"/>
              <p:cNvPicPr/>
              <p:nvPr/>
            </p:nvPicPr>
            <p:blipFill>
              <a:blip r:embed="rId6"/>
              <a:stretch>
                <a:fillRect/>
              </a:stretch>
            </p:blipFill>
            <p:spPr>
              <a:xfrm>
                <a:off x="370440" y="2948040"/>
                <a:ext cx="7305120" cy="1486440"/>
              </a:xfrm>
              <a:prstGeom prst="rect">
                <a:avLst/>
              </a:prstGeom>
            </p:spPr>
          </p:pic>
        </mc:Fallback>
      </mc:AlternateContent>
    </p:spTree>
    <p:extLst>
      <p:ext uri="{BB962C8B-B14F-4D97-AF65-F5344CB8AC3E}">
        <p14:creationId xmlns:p14="http://schemas.microsoft.com/office/powerpoint/2010/main" val="334429421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Are there any quick tricks for seeing if there is an Euler tour?</a:t>
            </a:r>
          </a:p>
          <a:p>
            <a:pPr lvl="1"/>
            <a:r>
              <a:rPr lang="en-US" dirty="0" smtClean="0"/>
              <a:t>Each node must have an even degree, otherwise you get stuck at a node</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121</a:t>
            </a:fld>
            <a:endParaRPr lang="en-US"/>
          </a:p>
        </p:txBody>
      </p:sp>
      <p:sp>
        <p:nvSpPr>
          <p:cNvPr id="4" name="Title 3"/>
          <p:cNvSpPr>
            <a:spLocks noGrp="1"/>
          </p:cNvSpPr>
          <p:nvPr>
            <p:ph type="title"/>
          </p:nvPr>
        </p:nvSpPr>
        <p:spPr/>
        <p:txBody>
          <a:bodyPr/>
          <a:lstStyle/>
          <a:p>
            <a:r>
              <a:rPr lang="en-US" dirty="0" smtClean="0"/>
              <a:t>Euler Tour</a:t>
            </a:r>
            <a:endParaRPr lang="en-US" dirty="0"/>
          </a:p>
        </p:txBody>
      </p:sp>
      <p:pic>
        <p:nvPicPr>
          <p:cNvPr id="6" name="Picture 5"/>
          <p:cNvPicPr>
            <a:picLocks noChangeAspect="1"/>
          </p:cNvPicPr>
          <p:nvPr/>
        </p:nvPicPr>
        <p:blipFill>
          <a:blip r:embed="rId2"/>
          <a:stretch>
            <a:fillRect/>
          </a:stretch>
        </p:blipFill>
        <p:spPr>
          <a:xfrm>
            <a:off x="6133649" y="3698053"/>
            <a:ext cx="3152204" cy="2463389"/>
          </a:xfrm>
          <a:prstGeom prst="rect">
            <a:avLst/>
          </a:prstGeom>
        </p:spPr>
      </p:pic>
      <p:pic>
        <p:nvPicPr>
          <p:cNvPr id="7" name="Picture 6"/>
          <p:cNvPicPr>
            <a:picLocks noChangeAspect="1"/>
          </p:cNvPicPr>
          <p:nvPr/>
        </p:nvPicPr>
        <p:blipFill>
          <a:blip r:embed="rId3"/>
          <a:stretch>
            <a:fillRect/>
          </a:stretch>
        </p:blipFill>
        <p:spPr>
          <a:xfrm>
            <a:off x="2526805" y="3962436"/>
            <a:ext cx="3606844" cy="2100456"/>
          </a:xfrm>
          <a:prstGeom prst="rect">
            <a:avLst/>
          </a:prstGeom>
        </p:spPr>
      </p:pic>
      <p:pic>
        <p:nvPicPr>
          <p:cNvPr id="8" name="Picture 7"/>
          <p:cNvPicPr>
            <a:picLocks noChangeAspect="1"/>
          </p:cNvPicPr>
          <p:nvPr/>
        </p:nvPicPr>
        <p:blipFill>
          <a:blip r:embed="rId4"/>
          <a:stretch>
            <a:fillRect/>
          </a:stretch>
        </p:blipFill>
        <p:spPr>
          <a:xfrm>
            <a:off x="0" y="4386261"/>
            <a:ext cx="2831644" cy="1676631"/>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991600" y="3993840"/>
              <a:ext cx="2814120" cy="1898640"/>
            </p14:xfrm>
          </p:contentPart>
        </mc:Choice>
        <mc:Fallback xmlns="">
          <p:pic>
            <p:nvPicPr>
              <p:cNvPr id="5" name="Ink 4"/>
              <p:cNvPicPr/>
              <p:nvPr/>
            </p:nvPicPr>
            <p:blipFill>
              <a:blip r:embed="rId6"/>
              <a:stretch>
                <a:fillRect/>
              </a:stretch>
            </p:blipFill>
            <p:spPr>
              <a:xfrm>
                <a:off x="2982240" y="3984480"/>
                <a:ext cx="2832840" cy="1917360"/>
              </a:xfrm>
              <a:prstGeom prst="rect">
                <a:avLst/>
              </a:prstGeom>
            </p:spPr>
          </p:pic>
        </mc:Fallback>
      </mc:AlternateContent>
    </p:spTree>
    <p:extLst>
      <p:ext uri="{BB962C8B-B14F-4D97-AF65-F5344CB8AC3E}">
        <p14:creationId xmlns:p14="http://schemas.microsoft.com/office/powerpoint/2010/main" val="23971927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can we implement an Euler tour in a graph?</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122</a:t>
            </a:fld>
            <a:endParaRPr lang="en-US"/>
          </a:p>
        </p:txBody>
      </p:sp>
      <p:sp>
        <p:nvSpPr>
          <p:cNvPr id="4" name="Title 3"/>
          <p:cNvSpPr>
            <a:spLocks noGrp="1"/>
          </p:cNvSpPr>
          <p:nvPr>
            <p:ph type="title"/>
          </p:nvPr>
        </p:nvSpPr>
        <p:spPr/>
        <p:txBody>
          <a:bodyPr/>
          <a:lstStyle/>
          <a:p>
            <a:r>
              <a:rPr lang="en-US" dirty="0" smtClean="0"/>
              <a:t>Euler Tour</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8000" y="2714400"/>
              <a:ext cx="8498880" cy="2860200"/>
            </p14:xfrm>
          </p:contentPart>
        </mc:Choice>
        <mc:Fallback xmlns="">
          <p:pic>
            <p:nvPicPr>
              <p:cNvPr id="5" name="Ink 4"/>
              <p:cNvPicPr/>
              <p:nvPr/>
            </p:nvPicPr>
            <p:blipFill>
              <a:blip r:embed="rId3"/>
              <a:stretch>
                <a:fillRect/>
              </a:stretch>
            </p:blipFill>
            <p:spPr>
              <a:xfrm>
                <a:off x="98640" y="2705040"/>
                <a:ext cx="8517600" cy="2878920"/>
              </a:xfrm>
              <a:prstGeom prst="rect">
                <a:avLst/>
              </a:prstGeom>
            </p:spPr>
          </p:pic>
        </mc:Fallback>
      </mc:AlternateContent>
    </p:spTree>
    <p:extLst>
      <p:ext uri="{BB962C8B-B14F-4D97-AF65-F5344CB8AC3E}">
        <p14:creationId xmlns:p14="http://schemas.microsoft.com/office/powerpoint/2010/main" val="197676053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hard is this?</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123</a:t>
            </a:fld>
            <a:endParaRPr lang="en-US"/>
          </a:p>
        </p:txBody>
      </p:sp>
      <p:sp>
        <p:nvSpPr>
          <p:cNvPr id="4" name="Title 3"/>
          <p:cNvSpPr>
            <a:spLocks noGrp="1"/>
          </p:cNvSpPr>
          <p:nvPr>
            <p:ph type="title"/>
          </p:nvPr>
        </p:nvSpPr>
        <p:spPr/>
        <p:txBody>
          <a:bodyPr/>
          <a:lstStyle/>
          <a:p>
            <a:r>
              <a:rPr lang="en-US" dirty="0" smtClean="0"/>
              <a:t>Euler Tour</a:t>
            </a:r>
            <a:endParaRPr lang="en-US" dirty="0"/>
          </a:p>
        </p:txBody>
      </p:sp>
    </p:spTree>
    <p:extLst>
      <p:ext uri="{BB962C8B-B14F-4D97-AF65-F5344CB8AC3E}">
        <p14:creationId xmlns:p14="http://schemas.microsoft.com/office/powerpoint/2010/main" val="112679816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hard is this?</a:t>
            </a:r>
          </a:p>
          <a:p>
            <a:pPr lvl="1"/>
            <a:r>
              <a:rPr lang="en-US" dirty="0" smtClean="0"/>
              <a:t>Not as hard as you may think</a:t>
            </a:r>
          </a:p>
          <a:p>
            <a:pPr lvl="1"/>
            <a:r>
              <a:rPr lang="en-US" dirty="0" smtClean="0"/>
              <a:t>Though it sounds very similar to a </a:t>
            </a:r>
            <a:r>
              <a:rPr lang="en-US" dirty="0"/>
              <a:t>H</a:t>
            </a:r>
            <a:r>
              <a:rPr lang="en-US" dirty="0" smtClean="0"/>
              <a:t>amiltonian problem, it is actually a lot easier.</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124</a:t>
            </a:fld>
            <a:endParaRPr lang="en-US"/>
          </a:p>
        </p:txBody>
      </p:sp>
      <p:sp>
        <p:nvSpPr>
          <p:cNvPr id="4" name="Title 3"/>
          <p:cNvSpPr>
            <a:spLocks noGrp="1"/>
          </p:cNvSpPr>
          <p:nvPr>
            <p:ph type="title"/>
          </p:nvPr>
        </p:nvSpPr>
        <p:spPr/>
        <p:txBody>
          <a:bodyPr/>
          <a:lstStyle/>
          <a:p>
            <a:r>
              <a:rPr lang="en-US" dirty="0" smtClean="0"/>
              <a:t>Euler Tour</a:t>
            </a:r>
            <a:endParaRPr lang="en-US" dirty="0"/>
          </a:p>
        </p:txBody>
      </p:sp>
    </p:spTree>
    <p:extLst>
      <p:ext uri="{BB962C8B-B14F-4D97-AF65-F5344CB8AC3E}">
        <p14:creationId xmlns:p14="http://schemas.microsoft.com/office/powerpoint/2010/main" val="154939400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You can find many small cycles in the graph fairly easily by just starting at a node and going as far as you can</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125</a:t>
            </a:fld>
            <a:endParaRPr lang="en-US"/>
          </a:p>
        </p:txBody>
      </p:sp>
      <p:sp>
        <p:nvSpPr>
          <p:cNvPr id="4" name="Title 3"/>
          <p:cNvSpPr>
            <a:spLocks noGrp="1"/>
          </p:cNvSpPr>
          <p:nvPr>
            <p:ph type="title"/>
          </p:nvPr>
        </p:nvSpPr>
        <p:spPr/>
        <p:txBody>
          <a:bodyPr/>
          <a:lstStyle/>
          <a:p>
            <a:r>
              <a:rPr lang="en-US" dirty="0" smtClean="0"/>
              <a:t>Euler Tour</a:t>
            </a:r>
            <a:endParaRPr lang="en-US" dirty="0"/>
          </a:p>
        </p:txBody>
      </p:sp>
      <p:pic>
        <p:nvPicPr>
          <p:cNvPr id="6" name="Picture 5"/>
          <p:cNvPicPr>
            <a:picLocks noChangeAspect="1"/>
          </p:cNvPicPr>
          <p:nvPr/>
        </p:nvPicPr>
        <p:blipFill>
          <a:blip r:embed="rId2"/>
          <a:stretch>
            <a:fillRect/>
          </a:stretch>
        </p:blipFill>
        <p:spPr>
          <a:xfrm>
            <a:off x="2404010" y="4509425"/>
            <a:ext cx="4032907" cy="23485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973240" y="4604040"/>
              <a:ext cx="1656360" cy="1039320"/>
            </p14:xfrm>
          </p:contentPart>
        </mc:Choice>
        <mc:Fallback xmlns="">
          <p:pic>
            <p:nvPicPr>
              <p:cNvPr id="5" name="Ink 4"/>
              <p:cNvPicPr/>
              <p:nvPr/>
            </p:nvPicPr>
            <p:blipFill>
              <a:blip r:embed="rId4"/>
              <a:stretch>
                <a:fillRect/>
              </a:stretch>
            </p:blipFill>
            <p:spPr>
              <a:xfrm>
                <a:off x="2963880" y="4594680"/>
                <a:ext cx="1675080" cy="1058040"/>
              </a:xfrm>
              <a:prstGeom prst="rect">
                <a:avLst/>
              </a:prstGeom>
            </p:spPr>
          </p:pic>
        </mc:Fallback>
      </mc:AlternateContent>
    </p:spTree>
    <p:extLst>
      <p:ext uri="{BB962C8B-B14F-4D97-AF65-F5344CB8AC3E}">
        <p14:creationId xmlns:p14="http://schemas.microsoft.com/office/powerpoint/2010/main" val="65397955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Your goal is to make one massive “cycle”</a:t>
            </a:r>
          </a:p>
          <a:p>
            <a:r>
              <a:rPr lang="en-US" dirty="0" smtClean="0"/>
              <a:t>Do this by merging the small cycles you found</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126</a:t>
            </a:fld>
            <a:endParaRPr lang="en-US"/>
          </a:p>
        </p:txBody>
      </p:sp>
      <p:sp>
        <p:nvSpPr>
          <p:cNvPr id="4" name="Title 3"/>
          <p:cNvSpPr>
            <a:spLocks noGrp="1"/>
          </p:cNvSpPr>
          <p:nvPr>
            <p:ph type="title"/>
          </p:nvPr>
        </p:nvSpPr>
        <p:spPr/>
        <p:txBody>
          <a:bodyPr/>
          <a:lstStyle/>
          <a:p>
            <a:r>
              <a:rPr lang="en-US" dirty="0" smtClean="0"/>
              <a:t>Euler Tour</a:t>
            </a:r>
            <a:endParaRPr lang="en-US" dirty="0"/>
          </a:p>
        </p:txBody>
      </p:sp>
      <p:pic>
        <p:nvPicPr>
          <p:cNvPr id="5" name="Picture 4"/>
          <p:cNvPicPr>
            <a:picLocks noChangeAspect="1"/>
          </p:cNvPicPr>
          <p:nvPr/>
        </p:nvPicPr>
        <p:blipFill>
          <a:blip r:embed="rId2"/>
          <a:stretch>
            <a:fillRect/>
          </a:stretch>
        </p:blipFill>
        <p:spPr>
          <a:xfrm>
            <a:off x="1300694" y="3907891"/>
            <a:ext cx="6107523" cy="295010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756440" y="4407480"/>
              <a:ext cx="4848840" cy="2168640"/>
            </p14:xfrm>
          </p:contentPart>
        </mc:Choice>
        <mc:Fallback xmlns="">
          <p:pic>
            <p:nvPicPr>
              <p:cNvPr id="6" name="Ink 5"/>
              <p:cNvPicPr/>
              <p:nvPr/>
            </p:nvPicPr>
            <p:blipFill>
              <a:blip r:embed="rId4"/>
              <a:stretch>
                <a:fillRect/>
              </a:stretch>
            </p:blipFill>
            <p:spPr>
              <a:xfrm>
                <a:off x="1747080" y="4398120"/>
                <a:ext cx="4867560" cy="2187360"/>
              </a:xfrm>
              <a:prstGeom prst="rect">
                <a:avLst/>
              </a:prstGeom>
            </p:spPr>
          </p:pic>
        </mc:Fallback>
      </mc:AlternateContent>
    </p:spTree>
    <p:extLst>
      <p:ext uri="{BB962C8B-B14F-4D97-AF65-F5344CB8AC3E}">
        <p14:creationId xmlns:p14="http://schemas.microsoft.com/office/powerpoint/2010/main" val="34005553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Not NP because this can be done in polynomial time</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127</a:t>
            </a:fld>
            <a:endParaRPr lang="en-US"/>
          </a:p>
        </p:txBody>
      </p:sp>
      <p:sp>
        <p:nvSpPr>
          <p:cNvPr id="4" name="Title 3"/>
          <p:cNvSpPr>
            <a:spLocks noGrp="1"/>
          </p:cNvSpPr>
          <p:nvPr>
            <p:ph type="title"/>
          </p:nvPr>
        </p:nvSpPr>
        <p:spPr/>
        <p:txBody>
          <a:bodyPr/>
          <a:lstStyle/>
          <a:p>
            <a:r>
              <a:rPr lang="en-US" dirty="0" smtClean="0"/>
              <a:t>Euler Tour</a:t>
            </a:r>
            <a:endParaRPr lang="en-US" dirty="0"/>
          </a:p>
        </p:txBody>
      </p:sp>
    </p:spTree>
    <p:extLst>
      <p:ext uri="{BB962C8B-B14F-4D97-AF65-F5344CB8AC3E}">
        <p14:creationId xmlns:p14="http://schemas.microsoft.com/office/powerpoint/2010/main" val="148454884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depth first search can be used for many things</a:t>
            </a:r>
          </a:p>
          <a:p>
            <a:pPr lvl="1"/>
            <a:r>
              <a:rPr lang="en-US" dirty="0" smtClean="0"/>
              <a:t>Checking connectedness</a:t>
            </a:r>
          </a:p>
          <a:p>
            <a:pPr lvl="1"/>
            <a:r>
              <a:rPr lang="en-US" dirty="0" smtClean="0"/>
              <a:t>Checking bi-connectedness</a:t>
            </a:r>
          </a:p>
          <a:p>
            <a:pPr lvl="2"/>
            <a:r>
              <a:rPr lang="en-US" dirty="0" smtClean="0"/>
              <a:t>A graph that can have any vertex removed without becoming disconnected</a:t>
            </a:r>
          </a:p>
          <a:p>
            <a:pPr lvl="1"/>
            <a:r>
              <a:rPr lang="en-US" dirty="0" smtClean="0"/>
              <a:t>Checking for strongly connected components</a:t>
            </a:r>
          </a:p>
          <a:p>
            <a:pPr lvl="2"/>
            <a:r>
              <a:rPr lang="en-US" dirty="0" smtClean="0"/>
              <a:t>Sub-graphs that are strongly connected</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128</a:t>
            </a:fld>
            <a:endParaRPr lang="en-US"/>
          </a:p>
        </p:txBody>
      </p:sp>
      <p:sp>
        <p:nvSpPr>
          <p:cNvPr id="4" name="Title 3"/>
          <p:cNvSpPr>
            <a:spLocks noGrp="1"/>
          </p:cNvSpPr>
          <p:nvPr>
            <p:ph type="title"/>
          </p:nvPr>
        </p:nvSpPr>
        <p:spPr/>
        <p:txBody>
          <a:bodyPr/>
          <a:lstStyle/>
          <a:p>
            <a:r>
              <a:rPr lang="en-US" dirty="0" smtClean="0"/>
              <a:t>DFS</a:t>
            </a:r>
            <a:endParaRPr lang="en-US"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765440" y="3062520"/>
              <a:ext cx="3069360" cy="469440"/>
            </p14:xfrm>
          </p:contentPart>
        </mc:Choice>
        <mc:Fallback>
          <p:pic>
            <p:nvPicPr>
              <p:cNvPr id="5" name="Ink 4"/>
              <p:cNvPicPr/>
              <p:nvPr/>
            </p:nvPicPr>
            <p:blipFill>
              <a:blip r:embed="rId3"/>
              <a:stretch>
                <a:fillRect/>
              </a:stretch>
            </p:blipFill>
            <p:spPr>
              <a:xfrm>
                <a:off x="1756080" y="3053160"/>
                <a:ext cx="3088080" cy="488160"/>
              </a:xfrm>
              <a:prstGeom prst="rect">
                <a:avLst/>
              </a:prstGeom>
            </p:spPr>
          </p:pic>
        </mc:Fallback>
      </mc:AlternateContent>
    </p:spTree>
    <p:extLst>
      <p:ext uri="{BB962C8B-B14F-4D97-AF65-F5344CB8AC3E}">
        <p14:creationId xmlns:p14="http://schemas.microsoft.com/office/powerpoint/2010/main" val="389718986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Checking bi-connectedness</a:t>
            </a:r>
          </a:p>
          <a:p>
            <a:pPr lvl="1"/>
            <a:r>
              <a:rPr lang="en-US" dirty="0" smtClean="0"/>
              <a:t>Is this bi-connected?</a:t>
            </a:r>
          </a:p>
          <a:p>
            <a:pPr lvl="1"/>
            <a:endParaRPr lang="en-US" dirty="0" smtClean="0"/>
          </a:p>
        </p:txBody>
      </p:sp>
      <p:sp>
        <p:nvSpPr>
          <p:cNvPr id="3" name="Slide Number Placeholder 2"/>
          <p:cNvSpPr>
            <a:spLocks noGrp="1"/>
          </p:cNvSpPr>
          <p:nvPr>
            <p:ph type="sldNum" sz="quarter" idx="12"/>
          </p:nvPr>
        </p:nvSpPr>
        <p:spPr/>
        <p:txBody>
          <a:bodyPr/>
          <a:lstStyle/>
          <a:p>
            <a:fld id="{F36DD0FD-55B0-48C4-8AF2-8A69533EDFC3}" type="slidenum">
              <a:rPr lang="en-US" smtClean="0"/>
              <a:pPr/>
              <a:t>129</a:t>
            </a:fld>
            <a:endParaRPr lang="en-US"/>
          </a:p>
        </p:txBody>
      </p:sp>
      <p:sp>
        <p:nvSpPr>
          <p:cNvPr id="4" name="Title 3"/>
          <p:cNvSpPr>
            <a:spLocks noGrp="1"/>
          </p:cNvSpPr>
          <p:nvPr>
            <p:ph type="title"/>
          </p:nvPr>
        </p:nvSpPr>
        <p:spPr/>
        <p:txBody>
          <a:bodyPr/>
          <a:lstStyle/>
          <a:p>
            <a:r>
              <a:rPr lang="en-US" dirty="0" smtClean="0"/>
              <a:t>DFS</a:t>
            </a:r>
            <a:endParaRPr lang="en-US" dirty="0"/>
          </a:p>
        </p:txBody>
      </p:sp>
      <p:pic>
        <p:nvPicPr>
          <p:cNvPr id="6" name="Picture 5"/>
          <p:cNvPicPr>
            <a:picLocks noChangeAspect="1"/>
          </p:cNvPicPr>
          <p:nvPr/>
        </p:nvPicPr>
        <p:blipFill>
          <a:blip r:embed="rId2"/>
          <a:stretch>
            <a:fillRect/>
          </a:stretch>
        </p:blipFill>
        <p:spPr>
          <a:xfrm>
            <a:off x="2302482" y="4332431"/>
            <a:ext cx="4113502" cy="2525569"/>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347200" y="5436720"/>
              <a:ext cx="2763360" cy="620280"/>
            </p14:xfrm>
          </p:contentPart>
        </mc:Choice>
        <mc:Fallback>
          <p:pic>
            <p:nvPicPr>
              <p:cNvPr id="5" name="Ink 4"/>
              <p:cNvPicPr/>
              <p:nvPr/>
            </p:nvPicPr>
            <p:blipFill>
              <a:blip r:embed="rId4"/>
              <a:stretch>
                <a:fillRect/>
              </a:stretch>
            </p:blipFill>
            <p:spPr>
              <a:xfrm>
                <a:off x="2337840" y="5427360"/>
                <a:ext cx="2782080" cy="639000"/>
              </a:xfrm>
              <a:prstGeom prst="rect">
                <a:avLst/>
              </a:prstGeom>
            </p:spPr>
          </p:pic>
        </mc:Fallback>
      </mc:AlternateContent>
    </p:spTree>
    <p:extLst>
      <p:ext uri="{BB962C8B-B14F-4D97-AF65-F5344CB8AC3E}">
        <p14:creationId xmlns:p14="http://schemas.microsoft.com/office/powerpoint/2010/main" val="1828440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Degree</a:t>
            </a:r>
          </a:p>
          <a:p>
            <a:pPr lvl="1"/>
            <a:r>
              <a:rPr lang="en-US" dirty="0" smtClean="0"/>
              <a:t>In a digraph, there is an in-degree and out-degree</a:t>
            </a:r>
          </a:p>
          <a:p>
            <a:pPr lvl="2"/>
            <a:r>
              <a:rPr lang="en-US" dirty="0" smtClean="0"/>
              <a:t>In-degree is the number of edges coming in</a:t>
            </a:r>
          </a:p>
          <a:p>
            <a:pPr lvl="2"/>
            <a:r>
              <a:rPr lang="en-US" dirty="0" smtClean="0"/>
              <a:t>Out-degree is the number of edges leaving</a:t>
            </a:r>
          </a:p>
        </p:txBody>
      </p:sp>
      <p:sp>
        <p:nvSpPr>
          <p:cNvPr id="3" name="Title 2"/>
          <p:cNvSpPr>
            <a:spLocks noGrp="1"/>
          </p:cNvSpPr>
          <p:nvPr>
            <p:ph type="title"/>
          </p:nvPr>
        </p:nvSpPr>
        <p:spPr/>
        <p:txBody>
          <a:bodyPr/>
          <a:lstStyle/>
          <a:p>
            <a:r>
              <a:rPr lang="en-US" dirty="0" smtClean="0"/>
              <a:t>Vertices</a:t>
            </a:r>
            <a:endParaRPr lang="en-US" dirty="0"/>
          </a:p>
        </p:txBody>
      </p:sp>
      <p:sp>
        <p:nvSpPr>
          <p:cNvPr id="6" name="Slide Number Placeholder 5"/>
          <p:cNvSpPr>
            <a:spLocks noGrp="1"/>
          </p:cNvSpPr>
          <p:nvPr>
            <p:ph type="sldNum" sz="quarter" idx="12"/>
          </p:nvPr>
        </p:nvSpPr>
        <p:spPr/>
        <p:txBody>
          <a:bodyPr/>
          <a:lstStyle/>
          <a:p>
            <a:fld id="{F36DD0FD-55B0-48C4-8AF2-8A69533EDFC3}" type="slidenum">
              <a:rPr lang="en-US" smtClean="0"/>
              <a:pPr/>
              <a:t>13</a:t>
            </a:fld>
            <a:endParaRPr lang="en-US"/>
          </a:p>
        </p:txBody>
      </p:sp>
      <p:pic>
        <p:nvPicPr>
          <p:cNvPr id="7" name="Picture 6"/>
          <p:cNvPicPr>
            <a:picLocks noChangeAspect="1"/>
          </p:cNvPicPr>
          <p:nvPr/>
        </p:nvPicPr>
        <p:blipFill>
          <a:blip r:embed="rId2"/>
          <a:stretch>
            <a:fillRect/>
          </a:stretch>
        </p:blipFill>
        <p:spPr>
          <a:xfrm>
            <a:off x="2903858" y="4830421"/>
            <a:ext cx="2870200" cy="19558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180240" y="5445720"/>
              <a:ext cx="744480" cy="264600"/>
            </p14:xfrm>
          </p:contentPart>
        </mc:Choice>
        <mc:Fallback xmlns="">
          <p:pic>
            <p:nvPicPr>
              <p:cNvPr id="4" name="Ink 3"/>
              <p:cNvPicPr/>
              <p:nvPr/>
            </p:nvPicPr>
            <p:blipFill>
              <a:blip r:embed="rId4"/>
              <a:stretch>
                <a:fillRect/>
              </a:stretch>
            </p:blipFill>
            <p:spPr>
              <a:xfrm>
                <a:off x="3170880" y="5436360"/>
                <a:ext cx="763200" cy="283320"/>
              </a:xfrm>
              <a:prstGeom prst="rect">
                <a:avLst/>
              </a:prstGeom>
            </p:spPr>
          </p:pic>
        </mc:Fallback>
      </mc:AlternateContent>
    </p:spTree>
    <p:extLst>
      <p:ext uri="{BB962C8B-B14F-4D97-AF65-F5344CB8AC3E}">
        <p14:creationId xmlns:p14="http://schemas.microsoft.com/office/powerpoint/2010/main" val="171659409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Checking bi-connectedness</a:t>
            </a:r>
          </a:p>
          <a:p>
            <a:pPr lvl="1"/>
            <a:r>
              <a:rPr lang="en-US" dirty="0" smtClean="0"/>
              <a:t>Look for vertices that the removal would cause problems</a:t>
            </a:r>
          </a:p>
          <a:p>
            <a:pPr lvl="1"/>
            <a:r>
              <a:rPr lang="en-US" dirty="0" smtClean="0"/>
              <a:t>These are called articulation points</a:t>
            </a:r>
          </a:p>
          <a:p>
            <a:pPr lvl="1"/>
            <a:endParaRPr lang="en-US" dirty="0" smtClean="0"/>
          </a:p>
        </p:txBody>
      </p:sp>
      <p:sp>
        <p:nvSpPr>
          <p:cNvPr id="3" name="Slide Number Placeholder 2"/>
          <p:cNvSpPr>
            <a:spLocks noGrp="1"/>
          </p:cNvSpPr>
          <p:nvPr>
            <p:ph type="sldNum" sz="quarter" idx="12"/>
          </p:nvPr>
        </p:nvSpPr>
        <p:spPr/>
        <p:txBody>
          <a:bodyPr/>
          <a:lstStyle/>
          <a:p>
            <a:fld id="{F36DD0FD-55B0-48C4-8AF2-8A69533EDFC3}" type="slidenum">
              <a:rPr lang="en-US" smtClean="0"/>
              <a:pPr/>
              <a:t>130</a:t>
            </a:fld>
            <a:endParaRPr lang="en-US"/>
          </a:p>
        </p:txBody>
      </p:sp>
      <p:sp>
        <p:nvSpPr>
          <p:cNvPr id="4" name="Title 3"/>
          <p:cNvSpPr>
            <a:spLocks noGrp="1"/>
          </p:cNvSpPr>
          <p:nvPr>
            <p:ph type="title"/>
          </p:nvPr>
        </p:nvSpPr>
        <p:spPr/>
        <p:txBody>
          <a:bodyPr/>
          <a:lstStyle/>
          <a:p>
            <a:r>
              <a:rPr lang="en-US" dirty="0" smtClean="0"/>
              <a:t>DFS</a:t>
            </a:r>
            <a:endParaRPr lang="en-US" dirty="0"/>
          </a:p>
        </p:txBody>
      </p:sp>
    </p:spTree>
    <p:extLst>
      <p:ext uri="{BB962C8B-B14F-4D97-AF65-F5344CB8AC3E}">
        <p14:creationId xmlns:p14="http://schemas.microsoft.com/office/powerpoint/2010/main" val="18017765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Finding articulation points</a:t>
            </a:r>
          </a:p>
          <a:p>
            <a:pPr lvl="1"/>
            <a:r>
              <a:rPr lang="en-US" dirty="0" smtClean="0"/>
              <a:t>Do a DFS and number the vertices as you reach them</a:t>
            </a:r>
          </a:p>
          <a:p>
            <a:pPr lvl="2"/>
            <a:r>
              <a:rPr lang="en-US" dirty="0" smtClean="0"/>
              <a:t>Direct the edges you use</a:t>
            </a:r>
          </a:p>
          <a:p>
            <a:pPr lvl="1"/>
            <a:r>
              <a:rPr lang="en-US" dirty="0" smtClean="0"/>
              <a:t>If a vertex has been visited, make the edge a back edge</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131</a:t>
            </a:fld>
            <a:endParaRPr lang="en-US"/>
          </a:p>
        </p:txBody>
      </p:sp>
      <p:sp>
        <p:nvSpPr>
          <p:cNvPr id="4" name="Title 3"/>
          <p:cNvSpPr>
            <a:spLocks noGrp="1"/>
          </p:cNvSpPr>
          <p:nvPr>
            <p:ph type="title"/>
          </p:nvPr>
        </p:nvSpPr>
        <p:spPr/>
        <p:txBody>
          <a:bodyPr/>
          <a:lstStyle/>
          <a:p>
            <a:r>
              <a:rPr lang="en-US" dirty="0" smtClean="0"/>
              <a:t>DFS</a:t>
            </a:r>
            <a:endParaRPr lang="en-US" dirty="0"/>
          </a:p>
        </p:txBody>
      </p:sp>
      <p:pic>
        <p:nvPicPr>
          <p:cNvPr id="5" name="Picture 4"/>
          <p:cNvPicPr>
            <a:picLocks noChangeAspect="1"/>
          </p:cNvPicPr>
          <p:nvPr/>
        </p:nvPicPr>
        <p:blipFill>
          <a:blip r:embed="rId2"/>
          <a:stretch>
            <a:fillRect/>
          </a:stretch>
        </p:blipFill>
        <p:spPr>
          <a:xfrm>
            <a:off x="2302482" y="4332431"/>
            <a:ext cx="4113502" cy="2525569"/>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2442240" y="4157640"/>
              <a:ext cx="3719160" cy="2552400"/>
            </p14:xfrm>
          </p:contentPart>
        </mc:Choice>
        <mc:Fallback>
          <p:pic>
            <p:nvPicPr>
              <p:cNvPr id="6" name="Ink 5"/>
              <p:cNvPicPr/>
              <p:nvPr/>
            </p:nvPicPr>
            <p:blipFill>
              <a:blip r:embed="rId4"/>
              <a:stretch>
                <a:fillRect/>
              </a:stretch>
            </p:blipFill>
            <p:spPr>
              <a:xfrm>
                <a:off x="2432880" y="4148280"/>
                <a:ext cx="3737880" cy="2571120"/>
              </a:xfrm>
              <a:prstGeom prst="rect">
                <a:avLst/>
              </a:prstGeom>
            </p:spPr>
          </p:pic>
        </mc:Fallback>
      </mc:AlternateContent>
    </p:spTree>
    <p:extLst>
      <p:ext uri="{BB962C8B-B14F-4D97-AF65-F5344CB8AC3E}">
        <p14:creationId xmlns:p14="http://schemas.microsoft.com/office/powerpoint/2010/main" val="230332086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Finding articulation points</a:t>
            </a:r>
          </a:p>
          <a:p>
            <a:pPr lvl="1"/>
            <a:r>
              <a:rPr lang="en-US" dirty="0" smtClean="0"/>
              <a:t>Now give each vertex a Low, which is the min of:</a:t>
            </a:r>
          </a:p>
          <a:p>
            <a:pPr lvl="2"/>
            <a:r>
              <a:rPr lang="en-US" dirty="0" smtClean="0"/>
              <a:t>The DFS number</a:t>
            </a:r>
          </a:p>
          <a:p>
            <a:pPr lvl="2"/>
            <a:r>
              <a:rPr lang="en-US" dirty="0" smtClean="0"/>
              <a:t>Lowest number reachable by a back edge</a:t>
            </a:r>
          </a:p>
          <a:p>
            <a:pPr lvl="2"/>
            <a:r>
              <a:rPr lang="en-US" dirty="0" smtClean="0"/>
              <a:t>Lowest Low of children</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132</a:t>
            </a:fld>
            <a:endParaRPr lang="en-US"/>
          </a:p>
        </p:txBody>
      </p:sp>
      <p:sp>
        <p:nvSpPr>
          <p:cNvPr id="4" name="Title 3"/>
          <p:cNvSpPr>
            <a:spLocks noGrp="1"/>
          </p:cNvSpPr>
          <p:nvPr>
            <p:ph type="title"/>
          </p:nvPr>
        </p:nvSpPr>
        <p:spPr/>
        <p:txBody>
          <a:bodyPr/>
          <a:lstStyle/>
          <a:p>
            <a:r>
              <a:rPr lang="en-US" dirty="0" smtClean="0"/>
              <a:t>DFS</a:t>
            </a:r>
            <a:endParaRPr lang="en-US" dirty="0"/>
          </a:p>
        </p:txBody>
      </p:sp>
      <p:pic>
        <p:nvPicPr>
          <p:cNvPr id="7" name="Picture 6"/>
          <p:cNvPicPr>
            <a:picLocks noChangeAspect="1"/>
          </p:cNvPicPr>
          <p:nvPr/>
        </p:nvPicPr>
        <p:blipFill>
          <a:blip r:embed="rId2"/>
          <a:stretch>
            <a:fillRect/>
          </a:stretch>
        </p:blipFill>
        <p:spPr>
          <a:xfrm>
            <a:off x="2753064" y="4168073"/>
            <a:ext cx="3749956" cy="2671537"/>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461680" y="3418560"/>
              <a:ext cx="4332240" cy="3382560"/>
            </p14:xfrm>
          </p:contentPart>
        </mc:Choice>
        <mc:Fallback>
          <p:pic>
            <p:nvPicPr>
              <p:cNvPr id="5" name="Ink 4"/>
              <p:cNvPicPr/>
              <p:nvPr/>
            </p:nvPicPr>
            <p:blipFill>
              <a:blip r:embed="rId4"/>
              <a:stretch>
                <a:fillRect/>
              </a:stretch>
            </p:blipFill>
            <p:spPr>
              <a:xfrm>
                <a:off x="2452320" y="3409200"/>
                <a:ext cx="4350960" cy="3401280"/>
              </a:xfrm>
              <a:prstGeom prst="rect">
                <a:avLst/>
              </a:prstGeom>
            </p:spPr>
          </p:pic>
        </mc:Fallback>
      </mc:AlternateContent>
    </p:spTree>
    <p:extLst>
      <p:ext uri="{BB962C8B-B14F-4D97-AF65-F5344CB8AC3E}">
        <p14:creationId xmlns:p14="http://schemas.microsoft.com/office/powerpoint/2010/main" val="37335581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29" y="2248347"/>
            <a:ext cx="5513753" cy="3877815"/>
          </a:xfrm>
        </p:spPr>
        <p:txBody>
          <a:bodyPr/>
          <a:lstStyle/>
          <a:p>
            <a:r>
              <a:rPr lang="en-US" dirty="0" smtClean="0"/>
              <a:t>Finding articulation points</a:t>
            </a:r>
          </a:p>
          <a:p>
            <a:pPr lvl="1"/>
            <a:r>
              <a:rPr lang="en-US" dirty="0" smtClean="0"/>
              <a:t>The root is an articulation point if it has more than one child</a:t>
            </a:r>
          </a:p>
          <a:p>
            <a:pPr lvl="1"/>
            <a:r>
              <a:rPr lang="en-US" dirty="0" smtClean="0"/>
              <a:t>A vertex is an articulation point if any of its children have a Low greater than or equal to the DFS number</a:t>
            </a:r>
          </a:p>
          <a:p>
            <a:pPr lvl="1"/>
            <a:r>
              <a:rPr lang="en-US" dirty="0" smtClean="0"/>
              <a:t>C is because Low(G) &gt; DFS(C)</a:t>
            </a:r>
          </a:p>
          <a:p>
            <a:pPr lvl="1"/>
            <a:r>
              <a:rPr lang="en-US" dirty="0" smtClean="0"/>
              <a:t>D is because Low(E) = DFS(D)</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133</a:t>
            </a:fld>
            <a:endParaRPr lang="en-US"/>
          </a:p>
        </p:txBody>
      </p:sp>
      <p:sp>
        <p:nvSpPr>
          <p:cNvPr id="4" name="Title 3"/>
          <p:cNvSpPr>
            <a:spLocks noGrp="1"/>
          </p:cNvSpPr>
          <p:nvPr>
            <p:ph type="title"/>
          </p:nvPr>
        </p:nvSpPr>
        <p:spPr/>
        <p:txBody>
          <a:bodyPr/>
          <a:lstStyle/>
          <a:p>
            <a:r>
              <a:rPr lang="en-US" dirty="0" smtClean="0"/>
              <a:t>DFS</a:t>
            </a:r>
            <a:endParaRPr lang="en-US" dirty="0"/>
          </a:p>
        </p:txBody>
      </p:sp>
      <p:pic>
        <p:nvPicPr>
          <p:cNvPr id="6" name="Picture 5"/>
          <p:cNvPicPr>
            <a:picLocks noChangeAspect="1"/>
          </p:cNvPicPr>
          <p:nvPr/>
        </p:nvPicPr>
        <p:blipFill>
          <a:blip r:embed="rId2"/>
          <a:stretch>
            <a:fillRect/>
          </a:stretch>
        </p:blipFill>
        <p:spPr>
          <a:xfrm>
            <a:off x="5276934" y="3152542"/>
            <a:ext cx="3867066" cy="2470305"/>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5234400" y="4064760"/>
              <a:ext cx="3157560" cy="1578960"/>
            </p14:xfrm>
          </p:contentPart>
        </mc:Choice>
        <mc:Fallback>
          <p:pic>
            <p:nvPicPr>
              <p:cNvPr id="5" name="Ink 4"/>
              <p:cNvPicPr/>
              <p:nvPr/>
            </p:nvPicPr>
            <p:blipFill>
              <a:blip r:embed="rId4"/>
              <a:stretch>
                <a:fillRect/>
              </a:stretch>
            </p:blipFill>
            <p:spPr>
              <a:xfrm>
                <a:off x="5225040" y="4055400"/>
                <a:ext cx="3176280" cy="1597680"/>
              </a:xfrm>
              <a:prstGeom prst="rect">
                <a:avLst/>
              </a:prstGeom>
            </p:spPr>
          </p:pic>
        </mc:Fallback>
      </mc:AlternateContent>
    </p:spTree>
    <p:extLst>
      <p:ext uri="{BB962C8B-B14F-4D97-AF65-F5344CB8AC3E}">
        <p14:creationId xmlns:p14="http://schemas.microsoft.com/office/powerpoint/2010/main" val="255003083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Checking for strongly connected </a:t>
            </a:r>
            <a:r>
              <a:rPr lang="en-US" dirty="0" smtClean="0"/>
              <a:t>components</a:t>
            </a:r>
          </a:p>
          <a:p>
            <a:pPr lvl="1"/>
            <a:r>
              <a:rPr lang="en-US" dirty="0" smtClean="0"/>
              <a:t>Overall this isn’t strongly connected, but pieces are</a:t>
            </a:r>
            <a:endParaRPr lang="en-US" dirty="0"/>
          </a:p>
          <a:p>
            <a:pPr lvl="1"/>
            <a:r>
              <a:rPr lang="en-US" dirty="0" smtClean="0"/>
              <a:t>There are sub</a:t>
            </a:r>
            <a:r>
              <a:rPr lang="en-US" dirty="0"/>
              <a:t>-graphs that are strongly </a:t>
            </a:r>
            <a:r>
              <a:rPr lang="en-US" dirty="0" smtClean="0"/>
              <a:t>connected</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134</a:t>
            </a:fld>
            <a:endParaRPr lang="en-US"/>
          </a:p>
        </p:txBody>
      </p:sp>
      <p:sp>
        <p:nvSpPr>
          <p:cNvPr id="4" name="Title 3"/>
          <p:cNvSpPr>
            <a:spLocks noGrp="1"/>
          </p:cNvSpPr>
          <p:nvPr>
            <p:ph type="title"/>
          </p:nvPr>
        </p:nvSpPr>
        <p:spPr/>
        <p:txBody>
          <a:bodyPr/>
          <a:lstStyle/>
          <a:p>
            <a:r>
              <a:rPr lang="en-US" dirty="0" smtClean="0"/>
              <a:t>DFS</a:t>
            </a:r>
            <a:endParaRPr lang="en-US" dirty="0"/>
          </a:p>
        </p:txBody>
      </p:sp>
      <p:pic>
        <p:nvPicPr>
          <p:cNvPr id="7" name="Picture 6"/>
          <p:cNvPicPr>
            <a:picLocks noChangeAspect="1"/>
          </p:cNvPicPr>
          <p:nvPr/>
        </p:nvPicPr>
        <p:blipFill>
          <a:blip r:embed="rId2"/>
          <a:stretch>
            <a:fillRect/>
          </a:stretch>
        </p:blipFill>
        <p:spPr>
          <a:xfrm>
            <a:off x="2844800" y="4330700"/>
            <a:ext cx="3441700" cy="2527300"/>
          </a:xfrm>
          <a:prstGeom prst="rect">
            <a:avLst/>
          </a:prstGeom>
        </p:spPr>
      </p:pic>
    </p:spTree>
    <p:extLst>
      <p:ext uri="{BB962C8B-B14F-4D97-AF65-F5344CB8AC3E}">
        <p14:creationId xmlns:p14="http://schemas.microsoft.com/office/powerpoint/2010/main" val="340009993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Checking for strongly connected </a:t>
            </a:r>
            <a:r>
              <a:rPr lang="en-US" dirty="0" smtClean="0"/>
              <a:t>components</a:t>
            </a:r>
          </a:p>
          <a:p>
            <a:pPr lvl="1"/>
            <a:r>
              <a:rPr lang="en-US" dirty="0" smtClean="0"/>
              <a:t>Do a DFS, numbering post-order (give the children their #’s first)</a:t>
            </a:r>
          </a:p>
          <a:p>
            <a:pPr lvl="1"/>
            <a:r>
              <a:rPr lang="en-US" dirty="0" smtClean="0"/>
              <a:t>Start at A</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135</a:t>
            </a:fld>
            <a:endParaRPr lang="en-US" dirty="0"/>
          </a:p>
        </p:txBody>
      </p:sp>
      <p:sp>
        <p:nvSpPr>
          <p:cNvPr id="4" name="Title 3"/>
          <p:cNvSpPr>
            <a:spLocks noGrp="1"/>
          </p:cNvSpPr>
          <p:nvPr>
            <p:ph type="title"/>
          </p:nvPr>
        </p:nvSpPr>
        <p:spPr/>
        <p:txBody>
          <a:bodyPr/>
          <a:lstStyle/>
          <a:p>
            <a:r>
              <a:rPr lang="en-US" dirty="0" smtClean="0"/>
              <a:t>DFS</a:t>
            </a:r>
            <a:endParaRPr lang="en-US" dirty="0"/>
          </a:p>
        </p:txBody>
      </p:sp>
      <p:pic>
        <p:nvPicPr>
          <p:cNvPr id="6" name="Picture 5"/>
          <p:cNvPicPr>
            <a:picLocks noChangeAspect="1"/>
          </p:cNvPicPr>
          <p:nvPr/>
        </p:nvPicPr>
        <p:blipFill>
          <a:blip r:embed="rId2"/>
          <a:stretch>
            <a:fillRect/>
          </a:stretch>
        </p:blipFill>
        <p:spPr>
          <a:xfrm>
            <a:off x="2844800" y="4330700"/>
            <a:ext cx="3441700" cy="25273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787480" y="5201280"/>
              <a:ext cx="1658520" cy="1404720"/>
            </p14:xfrm>
          </p:contentPart>
        </mc:Choice>
        <mc:Fallback>
          <p:pic>
            <p:nvPicPr>
              <p:cNvPr id="5" name="Ink 4"/>
              <p:cNvPicPr/>
              <p:nvPr/>
            </p:nvPicPr>
            <p:blipFill>
              <a:blip r:embed="rId4"/>
              <a:stretch>
                <a:fillRect/>
              </a:stretch>
            </p:blipFill>
            <p:spPr>
              <a:xfrm>
                <a:off x="2778120" y="5191920"/>
                <a:ext cx="1677240" cy="1423440"/>
              </a:xfrm>
              <a:prstGeom prst="rect">
                <a:avLst/>
              </a:prstGeom>
            </p:spPr>
          </p:pic>
        </mc:Fallback>
      </mc:AlternateContent>
    </p:spTree>
    <p:extLst>
      <p:ext uri="{BB962C8B-B14F-4D97-AF65-F5344CB8AC3E}">
        <p14:creationId xmlns:p14="http://schemas.microsoft.com/office/powerpoint/2010/main" val="363137725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Checking for strongly connected </a:t>
            </a:r>
            <a:r>
              <a:rPr lang="en-US" dirty="0" smtClean="0"/>
              <a:t>components</a:t>
            </a:r>
          </a:p>
          <a:p>
            <a:pPr lvl="1"/>
            <a:r>
              <a:rPr lang="en-US" dirty="0" smtClean="0"/>
              <a:t>May have to start again</a:t>
            </a:r>
          </a:p>
          <a:p>
            <a:pPr lvl="1"/>
            <a:r>
              <a:rPr lang="en-US" dirty="0" smtClean="0"/>
              <a:t>Start again at C</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136</a:t>
            </a:fld>
            <a:endParaRPr lang="en-US" dirty="0"/>
          </a:p>
        </p:txBody>
      </p:sp>
      <p:sp>
        <p:nvSpPr>
          <p:cNvPr id="4" name="Title 3"/>
          <p:cNvSpPr>
            <a:spLocks noGrp="1"/>
          </p:cNvSpPr>
          <p:nvPr>
            <p:ph type="title"/>
          </p:nvPr>
        </p:nvSpPr>
        <p:spPr/>
        <p:txBody>
          <a:bodyPr/>
          <a:lstStyle/>
          <a:p>
            <a:r>
              <a:rPr lang="en-US" dirty="0" smtClean="0"/>
              <a:t>DFS</a:t>
            </a:r>
            <a:endParaRPr lang="en-US" dirty="0"/>
          </a:p>
        </p:txBody>
      </p:sp>
      <p:pic>
        <p:nvPicPr>
          <p:cNvPr id="5" name="Picture 4"/>
          <p:cNvPicPr>
            <a:picLocks noChangeAspect="1"/>
          </p:cNvPicPr>
          <p:nvPr/>
        </p:nvPicPr>
        <p:blipFill>
          <a:blip r:embed="rId2"/>
          <a:stretch>
            <a:fillRect/>
          </a:stretch>
        </p:blipFill>
        <p:spPr>
          <a:xfrm>
            <a:off x="2755900" y="4330700"/>
            <a:ext cx="3619500" cy="25273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2773440" y="4420800"/>
              <a:ext cx="3788640" cy="2375640"/>
            </p14:xfrm>
          </p:contentPart>
        </mc:Choice>
        <mc:Fallback>
          <p:pic>
            <p:nvPicPr>
              <p:cNvPr id="6" name="Ink 5"/>
              <p:cNvPicPr/>
              <p:nvPr/>
            </p:nvPicPr>
            <p:blipFill>
              <a:blip r:embed="rId4"/>
              <a:stretch>
                <a:fillRect/>
              </a:stretch>
            </p:blipFill>
            <p:spPr>
              <a:xfrm>
                <a:off x="2764080" y="4411440"/>
                <a:ext cx="3807360" cy="2394360"/>
              </a:xfrm>
              <a:prstGeom prst="rect">
                <a:avLst/>
              </a:prstGeom>
            </p:spPr>
          </p:pic>
        </mc:Fallback>
      </mc:AlternateContent>
    </p:spTree>
    <p:extLst>
      <p:ext uri="{BB962C8B-B14F-4D97-AF65-F5344CB8AC3E}">
        <p14:creationId xmlns:p14="http://schemas.microsoft.com/office/powerpoint/2010/main" val="355723279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Checking for strongly connected </a:t>
            </a:r>
            <a:r>
              <a:rPr lang="en-US" dirty="0" smtClean="0"/>
              <a:t>components</a:t>
            </a:r>
          </a:p>
          <a:p>
            <a:pPr lvl="1"/>
            <a:r>
              <a:rPr lang="en-US" dirty="0" smtClean="0"/>
              <a:t>Now reverse all the edges</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137</a:t>
            </a:fld>
            <a:endParaRPr lang="en-US" dirty="0"/>
          </a:p>
        </p:txBody>
      </p:sp>
      <p:sp>
        <p:nvSpPr>
          <p:cNvPr id="4" name="Title 3"/>
          <p:cNvSpPr>
            <a:spLocks noGrp="1"/>
          </p:cNvSpPr>
          <p:nvPr>
            <p:ph type="title"/>
          </p:nvPr>
        </p:nvSpPr>
        <p:spPr/>
        <p:txBody>
          <a:bodyPr/>
          <a:lstStyle/>
          <a:p>
            <a:r>
              <a:rPr lang="en-US" dirty="0" smtClean="0"/>
              <a:t>DFS</a:t>
            </a:r>
            <a:endParaRPr lang="en-US" dirty="0"/>
          </a:p>
        </p:txBody>
      </p:sp>
      <p:pic>
        <p:nvPicPr>
          <p:cNvPr id="6" name="Picture 5"/>
          <p:cNvPicPr>
            <a:picLocks noChangeAspect="1"/>
          </p:cNvPicPr>
          <p:nvPr/>
        </p:nvPicPr>
        <p:blipFill>
          <a:blip r:embed="rId2"/>
          <a:stretch>
            <a:fillRect/>
          </a:stretch>
        </p:blipFill>
        <p:spPr>
          <a:xfrm>
            <a:off x="2667000" y="4229100"/>
            <a:ext cx="3810000" cy="26289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3151440" y="4442760"/>
              <a:ext cx="2418480" cy="1377000"/>
            </p14:xfrm>
          </p:contentPart>
        </mc:Choice>
        <mc:Fallback>
          <p:pic>
            <p:nvPicPr>
              <p:cNvPr id="5" name="Ink 4"/>
              <p:cNvPicPr/>
              <p:nvPr/>
            </p:nvPicPr>
            <p:blipFill>
              <a:blip r:embed="rId4"/>
              <a:stretch>
                <a:fillRect/>
              </a:stretch>
            </p:blipFill>
            <p:spPr>
              <a:xfrm>
                <a:off x="3142080" y="4433400"/>
                <a:ext cx="2437200" cy="1395720"/>
              </a:xfrm>
              <a:prstGeom prst="rect">
                <a:avLst/>
              </a:prstGeom>
            </p:spPr>
          </p:pic>
        </mc:Fallback>
      </mc:AlternateContent>
    </p:spTree>
    <p:extLst>
      <p:ext uri="{BB962C8B-B14F-4D97-AF65-F5344CB8AC3E}">
        <p14:creationId xmlns:p14="http://schemas.microsoft.com/office/powerpoint/2010/main" val="256991658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Checking for strongly connected </a:t>
            </a:r>
            <a:r>
              <a:rPr lang="en-US" dirty="0" smtClean="0"/>
              <a:t>components</a:t>
            </a:r>
          </a:p>
          <a:p>
            <a:pPr lvl="1"/>
            <a:r>
              <a:rPr lang="en-US" dirty="0" smtClean="0"/>
              <a:t>Now reverse all the edges</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138</a:t>
            </a:fld>
            <a:endParaRPr lang="en-US" dirty="0"/>
          </a:p>
        </p:txBody>
      </p:sp>
      <p:sp>
        <p:nvSpPr>
          <p:cNvPr id="4" name="Title 3"/>
          <p:cNvSpPr>
            <a:spLocks noGrp="1"/>
          </p:cNvSpPr>
          <p:nvPr>
            <p:ph type="title"/>
          </p:nvPr>
        </p:nvSpPr>
        <p:spPr/>
        <p:txBody>
          <a:bodyPr/>
          <a:lstStyle/>
          <a:p>
            <a:r>
              <a:rPr lang="en-US" dirty="0" smtClean="0"/>
              <a:t>DFS</a:t>
            </a:r>
            <a:endParaRPr lang="en-US" dirty="0"/>
          </a:p>
        </p:txBody>
      </p:sp>
      <p:pic>
        <p:nvPicPr>
          <p:cNvPr id="6" name="Picture 5"/>
          <p:cNvPicPr>
            <a:picLocks noChangeAspect="1"/>
          </p:cNvPicPr>
          <p:nvPr/>
        </p:nvPicPr>
        <p:blipFill>
          <a:blip r:embed="rId2"/>
          <a:stretch>
            <a:fillRect/>
          </a:stretch>
        </p:blipFill>
        <p:spPr>
          <a:xfrm>
            <a:off x="2667000" y="4229100"/>
            <a:ext cx="3810000" cy="2628900"/>
          </a:xfrm>
          <a:prstGeom prst="rect">
            <a:avLst/>
          </a:prstGeom>
        </p:spPr>
      </p:pic>
    </p:spTree>
    <p:extLst>
      <p:ext uri="{BB962C8B-B14F-4D97-AF65-F5344CB8AC3E}">
        <p14:creationId xmlns:p14="http://schemas.microsoft.com/office/powerpoint/2010/main" val="387303438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Checking for strongly connected </a:t>
            </a:r>
            <a:r>
              <a:rPr lang="en-US" dirty="0" smtClean="0"/>
              <a:t>components</a:t>
            </a:r>
          </a:p>
          <a:p>
            <a:pPr lvl="1"/>
            <a:r>
              <a:rPr lang="en-US" dirty="0" smtClean="0"/>
              <a:t>Starting at the highest number, do a DFS</a:t>
            </a:r>
          </a:p>
          <a:p>
            <a:pPr lvl="2"/>
            <a:r>
              <a:rPr lang="en-US" dirty="0" smtClean="0"/>
              <a:t>Everything that is reachable is a strongly connected component</a:t>
            </a:r>
          </a:p>
          <a:p>
            <a:pPr lvl="1"/>
            <a:r>
              <a:rPr lang="en-US" dirty="0" smtClean="0"/>
              <a:t>May have to restart a couple times</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139</a:t>
            </a:fld>
            <a:endParaRPr lang="en-US" dirty="0"/>
          </a:p>
        </p:txBody>
      </p:sp>
      <p:sp>
        <p:nvSpPr>
          <p:cNvPr id="4" name="Title 3"/>
          <p:cNvSpPr>
            <a:spLocks noGrp="1"/>
          </p:cNvSpPr>
          <p:nvPr>
            <p:ph type="title"/>
          </p:nvPr>
        </p:nvSpPr>
        <p:spPr/>
        <p:txBody>
          <a:bodyPr/>
          <a:lstStyle/>
          <a:p>
            <a:r>
              <a:rPr lang="en-US" dirty="0" smtClean="0"/>
              <a:t>DFS</a:t>
            </a:r>
            <a:endParaRPr lang="en-US" dirty="0"/>
          </a:p>
        </p:txBody>
      </p:sp>
      <p:pic>
        <p:nvPicPr>
          <p:cNvPr id="5" name="Picture 4"/>
          <p:cNvPicPr>
            <a:picLocks noChangeAspect="1"/>
          </p:cNvPicPr>
          <p:nvPr/>
        </p:nvPicPr>
        <p:blipFill>
          <a:blip r:embed="rId2"/>
          <a:stretch>
            <a:fillRect/>
          </a:stretch>
        </p:blipFill>
        <p:spPr>
          <a:xfrm>
            <a:off x="2692400" y="4229100"/>
            <a:ext cx="3746500" cy="26289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2975760" y="3845880"/>
              <a:ext cx="6103080" cy="2932920"/>
            </p14:xfrm>
          </p:contentPart>
        </mc:Choice>
        <mc:Fallback>
          <p:pic>
            <p:nvPicPr>
              <p:cNvPr id="6" name="Ink 5"/>
              <p:cNvPicPr/>
              <p:nvPr/>
            </p:nvPicPr>
            <p:blipFill>
              <a:blip r:embed="rId4"/>
              <a:stretch>
                <a:fillRect/>
              </a:stretch>
            </p:blipFill>
            <p:spPr>
              <a:xfrm>
                <a:off x="2966400" y="3836520"/>
                <a:ext cx="6121800" cy="2951640"/>
              </a:xfrm>
              <a:prstGeom prst="rect">
                <a:avLst/>
              </a:prstGeom>
            </p:spPr>
          </p:pic>
        </mc:Fallback>
      </mc:AlternateContent>
    </p:spTree>
    <p:extLst>
      <p:ext uri="{BB962C8B-B14F-4D97-AF65-F5344CB8AC3E}">
        <p14:creationId xmlns:p14="http://schemas.microsoft.com/office/powerpoint/2010/main" val="2030775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Relation is same age</a:t>
            </a:r>
          </a:p>
        </p:txBody>
      </p:sp>
      <p:sp>
        <p:nvSpPr>
          <p:cNvPr id="3" name="Title 2"/>
          <p:cNvSpPr>
            <a:spLocks noGrp="1"/>
          </p:cNvSpPr>
          <p:nvPr>
            <p:ph type="title"/>
          </p:nvPr>
        </p:nvSpPr>
        <p:spPr/>
        <p:txBody>
          <a:bodyPr/>
          <a:lstStyle/>
          <a:p>
            <a:r>
              <a:rPr lang="en-US" dirty="0" smtClean="0"/>
              <a:t>Example</a:t>
            </a:r>
            <a:endParaRPr lang="en-US" dirty="0"/>
          </a:p>
        </p:txBody>
      </p:sp>
      <p:sp>
        <p:nvSpPr>
          <p:cNvPr id="6" name="Slide Number Placeholder 5"/>
          <p:cNvSpPr>
            <a:spLocks noGrp="1"/>
          </p:cNvSpPr>
          <p:nvPr>
            <p:ph type="sldNum" sz="quarter" idx="12"/>
          </p:nvPr>
        </p:nvSpPr>
        <p:spPr/>
        <p:txBody>
          <a:bodyPr/>
          <a:lstStyle/>
          <a:p>
            <a:fld id="{F36DD0FD-55B0-48C4-8AF2-8A69533EDFC3}" type="slidenum">
              <a:rPr lang="en-US" smtClean="0"/>
              <a:pPr/>
              <a:t>14</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34280" y="2544480"/>
              <a:ext cx="6935760" cy="3254040"/>
            </p14:xfrm>
          </p:contentPart>
        </mc:Choice>
        <mc:Fallback xmlns="">
          <p:pic>
            <p:nvPicPr>
              <p:cNvPr id="4" name="Ink 3"/>
              <p:cNvPicPr/>
              <p:nvPr/>
            </p:nvPicPr>
            <p:blipFill>
              <a:blip r:embed="rId3"/>
              <a:stretch>
                <a:fillRect/>
              </a:stretch>
            </p:blipFill>
            <p:spPr>
              <a:xfrm>
                <a:off x="1024920" y="2535120"/>
                <a:ext cx="6954480" cy="3272760"/>
              </a:xfrm>
              <a:prstGeom prst="rect">
                <a:avLst/>
              </a:prstGeom>
            </p:spPr>
          </p:pic>
        </mc:Fallback>
      </mc:AlternateContent>
    </p:spTree>
    <p:extLst>
      <p:ext uri="{BB962C8B-B14F-4D97-AF65-F5344CB8AC3E}">
        <p14:creationId xmlns:p14="http://schemas.microsoft.com/office/powerpoint/2010/main" val="99871040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Checking for strongly connected </a:t>
            </a:r>
            <a:r>
              <a:rPr lang="en-US" dirty="0" smtClean="0"/>
              <a:t>components</a:t>
            </a:r>
          </a:p>
          <a:p>
            <a:pPr lvl="1"/>
            <a:r>
              <a:rPr lang="en-US" dirty="0" smtClean="0"/>
              <a:t>C, N, O, E, I, K, H</a:t>
            </a:r>
          </a:p>
          <a:p>
            <a:pPr lvl="1"/>
            <a:r>
              <a:rPr lang="en-US" dirty="0" smtClean="0"/>
              <a:t>J</a:t>
            </a:r>
          </a:p>
          <a:p>
            <a:pPr lvl="1"/>
            <a:r>
              <a:rPr lang="en-US" dirty="0" smtClean="0"/>
              <a:t>F, M</a:t>
            </a:r>
          </a:p>
          <a:p>
            <a:pPr lvl="1"/>
            <a:r>
              <a:rPr lang="en-US" dirty="0" smtClean="0"/>
              <a:t>A, L, D, B</a:t>
            </a:r>
          </a:p>
          <a:p>
            <a:pPr lvl="1"/>
            <a:r>
              <a:rPr lang="en-US" dirty="0"/>
              <a:t>G</a:t>
            </a:r>
            <a:endParaRPr lang="en-US" dirty="0" smtClean="0"/>
          </a:p>
          <a:p>
            <a:pPr lvl="1"/>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140</a:t>
            </a:fld>
            <a:endParaRPr lang="en-US" dirty="0"/>
          </a:p>
        </p:txBody>
      </p:sp>
      <p:sp>
        <p:nvSpPr>
          <p:cNvPr id="4" name="Title 3"/>
          <p:cNvSpPr>
            <a:spLocks noGrp="1"/>
          </p:cNvSpPr>
          <p:nvPr>
            <p:ph type="title"/>
          </p:nvPr>
        </p:nvSpPr>
        <p:spPr/>
        <p:txBody>
          <a:bodyPr/>
          <a:lstStyle/>
          <a:p>
            <a:r>
              <a:rPr lang="en-US" dirty="0" smtClean="0"/>
              <a:t>DFS</a:t>
            </a:r>
            <a:endParaRPr lang="en-US" dirty="0"/>
          </a:p>
        </p:txBody>
      </p:sp>
      <p:pic>
        <p:nvPicPr>
          <p:cNvPr id="5" name="Picture 4"/>
          <p:cNvPicPr>
            <a:picLocks noChangeAspect="1"/>
          </p:cNvPicPr>
          <p:nvPr/>
        </p:nvPicPr>
        <p:blipFill>
          <a:blip r:embed="rId2"/>
          <a:stretch>
            <a:fillRect/>
          </a:stretch>
        </p:blipFill>
        <p:spPr>
          <a:xfrm>
            <a:off x="2692400" y="4229100"/>
            <a:ext cx="3746500" cy="2628900"/>
          </a:xfrm>
          <a:prstGeom prst="rect">
            <a:avLst/>
          </a:prstGeom>
        </p:spPr>
      </p:pic>
    </p:spTree>
    <p:extLst>
      <p:ext uri="{BB962C8B-B14F-4D97-AF65-F5344CB8AC3E}">
        <p14:creationId xmlns:p14="http://schemas.microsoft.com/office/powerpoint/2010/main" val="17677220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We talked about shortest path from one vertex to another</a:t>
            </a:r>
          </a:p>
          <a:p>
            <a:r>
              <a:rPr lang="en-US" dirty="0" smtClean="0"/>
              <a:t>How about shortest path from one vertex to all other vertices?</a:t>
            </a:r>
          </a:p>
          <a:p>
            <a:pPr lvl="1"/>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141</a:t>
            </a:fld>
            <a:endParaRPr lang="en-US" dirty="0"/>
          </a:p>
        </p:txBody>
      </p:sp>
      <p:sp>
        <p:nvSpPr>
          <p:cNvPr id="4" name="Title 3"/>
          <p:cNvSpPr>
            <a:spLocks noGrp="1"/>
          </p:cNvSpPr>
          <p:nvPr>
            <p:ph type="title"/>
          </p:nvPr>
        </p:nvSpPr>
        <p:spPr/>
        <p:txBody>
          <a:bodyPr/>
          <a:lstStyle/>
          <a:p>
            <a:r>
              <a:rPr lang="en-US" dirty="0" smtClean="0"/>
              <a:t>Shortest Path</a:t>
            </a:r>
            <a:endParaRPr lang="en-US" dirty="0"/>
          </a:p>
        </p:txBody>
      </p:sp>
    </p:spTree>
    <p:extLst>
      <p:ext uri="{BB962C8B-B14F-4D97-AF65-F5344CB8AC3E}">
        <p14:creationId xmlns:p14="http://schemas.microsoft.com/office/powerpoint/2010/main" val="78080622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min path is the min of the length of an edge straight there and the length of visiting a few vertices on the way</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142</a:t>
            </a:fld>
            <a:endParaRPr lang="en-US" dirty="0"/>
          </a:p>
        </p:txBody>
      </p:sp>
      <p:sp>
        <p:nvSpPr>
          <p:cNvPr id="4" name="Title 3"/>
          <p:cNvSpPr>
            <a:spLocks noGrp="1"/>
          </p:cNvSpPr>
          <p:nvPr>
            <p:ph type="title"/>
          </p:nvPr>
        </p:nvSpPr>
        <p:spPr/>
        <p:txBody>
          <a:bodyPr/>
          <a:lstStyle/>
          <a:p>
            <a:r>
              <a:rPr lang="en-US" dirty="0" smtClean="0"/>
              <a:t>Shortest Path</a:t>
            </a:r>
            <a:endParaRPr lang="en-US" dirty="0"/>
          </a:p>
        </p:txBody>
      </p:sp>
      <p:pic>
        <p:nvPicPr>
          <p:cNvPr id="8" name="Picture 7"/>
          <p:cNvPicPr>
            <a:picLocks noChangeAspect="1"/>
          </p:cNvPicPr>
          <p:nvPr/>
        </p:nvPicPr>
        <p:blipFill>
          <a:blip r:embed="rId2"/>
          <a:stretch>
            <a:fillRect/>
          </a:stretch>
        </p:blipFill>
        <p:spPr>
          <a:xfrm>
            <a:off x="1279576" y="4523142"/>
            <a:ext cx="3594100" cy="1638300"/>
          </a:xfrm>
          <a:prstGeom prst="rect">
            <a:avLst/>
          </a:prstGeom>
        </p:spPr>
      </p:pic>
    </p:spTree>
    <p:extLst>
      <p:ext uri="{BB962C8B-B14F-4D97-AF65-F5344CB8AC3E}">
        <p14:creationId xmlns:p14="http://schemas.microsoft.com/office/powerpoint/2010/main" val="164584392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Floyd </a:t>
            </a:r>
            <a:r>
              <a:rPr lang="en-US" dirty="0" err="1"/>
              <a:t>Warshall</a:t>
            </a:r>
            <a:r>
              <a:rPr lang="en-US" dirty="0"/>
              <a:t> </a:t>
            </a:r>
            <a:r>
              <a:rPr lang="en-US" dirty="0" smtClean="0"/>
              <a:t>Algorithm</a:t>
            </a:r>
          </a:p>
          <a:p>
            <a:pPr lvl="1"/>
            <a:r>
              <a:rPr lang="en-US" dirty="0" smtClean="0"/>
              <a:t>Finds shortest path between all pairs of vertices</a:t>
            </a:r>
          </a:p>
          <a:p>
            <a:pPr lvl="1"/>
            <a:r>
              <a:rPr lang="en-US" dirty="0" smtClean="0"/>
              <a:t>Before running the algorithm, create a 2d array of </a:t>
            </a:r>
            <a:r>
              <a:rPr lang="en-US" dirty="0" err="1" smtClean="0"/>
              <a:t>ints</a:t>
            </a:r>
            <a:r>
              <a:rPr lang="en-US" dirty="0" smtClean="0"/>
              <a:t> called path and put all edges in</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143</a:t>
            </a:fld>
            <a:endParaRPr lang="en-US" dirty="0"/>
          </a:p>
        </p:txBody>
      </p:sp>
      <p:sp>
        <p:nvSpPr>
          <p:cNvPr id="4" name="Title 3"/>
          <p:cNvSpPr>
            <a:spLocks noGrp="1"/>
          </p:cNvSpPr>
          <p:nvPr>
            <p:ph type="title"/>
          </p:nvPr>
        </p:nvSpPr>
        <p:spPr/>
        <p:txBody>
          <a:bodyPr/>
          <a:lstStyle/>
          <a:p>
            <a:r>
              <a:rPr lang="en-US" dirty="0" smtClean="0"/>
              <a:t>Shortest Path</a:t>
            </a:r>
            <a:endParaRPr lang="en-US" dirty="0"/>
          </a:p>
        </p:txBody>
      </p:sp>
      <p:pic>
        <p:nvPicPr>
          <p:cNvPr id="7" name="Picture 6"/>
          <p:cNvPicPr>
            <a:picLocks noChangeAspect="1"/>
          </p:cNvPicPr>
          <p:nvPr/>
        </p:nvPicPr>
        <p:blipFill>
          <a:blip r:embed="rId2"/>
          <a:stretch>
            <a:fillRect/>
          </a:stretch>
        </p:blipFill>
        <p:spPr>
          <a:xfrm>
            <a:off x="1279576" y="4523142"/>
            <a:ext cx="3594100" cy="16383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407638784"/>
              </p:ext>
            </p:extLst>
          </p:nvPr>
        </p:nvGraphicFramePr>
        <p:xfrm>
          <a:off x="5384891" y="4271962"/>
          <a:ext cx="3059862" cy="1854200"/>
        </p:xfrm>
        <a:graphic>
          <a:graphicData uri="http://schemas.openxmlformats.org/drawingml/2006/table">
            <a:tbl>
              <a:tblPr firstRow="1" bandRow="1">
                <a:tableStyleId>{5C22544A-7EE6-4342-B048-85BDC9FD1C3A}</a:tableStyleId>
              </a:tblPr>
              <a:tblGrid>
                <a:gridCol w="391627"/>
                <a:gridCol w="648210"/>
                <a:gridCol w="674667"/>
                <a:gridCol w="648210"/>
                <a:gridCol w="697148"/>
              </a:tblGrid>
              <a:tr h="370840">
                <a:tc>
                  <a:txBody>
                    <a:bodyPr/>
                    <a:lstStyle/>
                    <a:p>
                      <a:endParaRPr lang="en-US" dirty="0"/>
                    </a:p>
                  </a:txBody>
                  <a:tcPr>
                    <a:solidFill>
                      <a:srgbClr val="711907"/>
                    </a:solidFill>
                  </a:tcPr>
                </a:tc>
                <a:tc>
                  <a:txBody>
                    <a:bodyPr/>
                    <a:lstStyle/>
                    <a:p>
                      <a:r>
                        <a:rPr lang="en-US" dirty="0" smtClean="0"/>
                        <a:t>0</a:t>
                      </a:r>
                      <a:endParaRPr lang="en-US" dirty="0"/>
                    </a:p>
                  </a:txBody>
                  <a:tcPr>
                    <a:solidFill>
                      <a:srgbClr val="711907"/>
                    </a:solidFill>
                  </a:tcPr>
                </a:tc>
                <a:tc>
                  <a:txBody>
                    <a:bodyPr/>
                    <a:lstStyle/>
                    <a:p>
                      <a:r>
                        <a:rPr lang="en-US" dirty="0" smtClean="0"/>
                        <a:t>1</a:t>
                      </a:r>
                      <a:endParaRPr lang="en-US" dirty="0"/>
                    </a:p>
                  </a:txBody>
                  <a:tcPr>
                    <a:solidFill>
                      <a:srgbClr val="711907"/>
                    </a:solidFill>
                  </a:tcPr>
                </a:tc>
                <a:tc>
                  <a:txBody>
                    <a:bodyPr/>
                    <a:lstStyle/>
                    <a:p>
                      <a:r>
                        <a:rPr lang="en-US" dirty="0" smtClean="0"/>
                        <a:t>2</a:t>
                      </a:r>
                      <a:endParaRPr lang="en-US" dirty="0"/>
                    </a:p>
                  </a:txBody>
                  <a:tcPr>
                    <a:solidFill>
                      <a:srgbClr val="711907"/>
                    </a:solidFill>
                  </a:tcPr>
                </a:tc>
                <a:tc>
                  <a:txBody>
                    <a:bodyPr/>
                    <a:lstStyle/>
                    <a:p>
                      <a:r>
                        <a:rPr lang="en-US" dirty="0" smtClean="0"/>
                        <a:t>3</a:t>
                      </a:r>
                      <a:endParaRPr lang="en-US" dirty="0"/>
                    </a:p>
                  </a:txBody>
                  <a:tcPr>
                    <a:solidFill>
                      <a:srgbClr val="711907"/>
                    </a:solidFill>
                  </a:tcPr>
                </a:tc>
              </a:tr>
              <a:tr h="370840">
                <a:tc>
                  <a:txBody>
                    <a:bodyPr/>
                    <a:lstStyle/>
                    <a:p>
                      <a:r>
                        <a:rPr lang="en-US" b="1" dirty="0" smtClean="0">
                          <a:solidFill>
                            <a:schemeClr val="bg1"/>
                          </a:solidFill>
                        </a:rPr>
                        <a:t>0</a:t>
                      </a:r>
                      <a:endParaRPr lang="en-US" b="1" dirty="0">
                        <a:solidFill>
                          <a:schemeClr val="bg1"/>
                        </a:solidFill>
                      </a:endParaRPr>
                    </a:p>
                  </a:txBody>
                  <a:tcPr>
                    <a:solidFill>
                      <a:srgbClr val="711907"/>
                    </a:solidFill>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r>
                        <a:rPr lang="en-US" dirty="0" smtClean="0"/>
                        <a:t>13</a:t>
                      </a:r>
                      <a:endParaRPr lang="en-US" dirty="0"/>
                    </a:p>
                  </a:txBody>
                  <a:tcPr/>
                </a:tc>
              </a:tr>
              <a:tr h="370840">
                <a:tc>
                  <a:txBody>
                    <a:bodyPr/>
                    <a:lstStyle/>
                    <a:p>
                      <a:r>
                        <a:rPr lang="en-US" b="1" dirty="0" smtClean="0">
                          <a:solidFill>
                            <a:schemeClr val="bg1"/>
                          </a:solidFill>
                        </a:rPr>
                        <a:t>1</a:t>
                      </a:r>
                      <a:endParaRPr lang="en-US" b="1" dirty="0">
                        <a:solidFill>
                          <a:schemeClr val="bg1"/>
                        </a:solidFill>
                      </a:endParaRPr>
                    </a:p>
                  </a:txBody>
                  <a:tcPr>
                    <a:solidFill>
                      <a:srgbClr val="711907"/>
                    </a:solidFill>
                  </a:tcPr>
                </a:tc>
                <a:tc>
                  <a:txBody>
                    <a:bodyPr/>
                    <a:lstStyle/>
                    <a:p>
                      <a:r>
                        <a:rPr lang="en-US" dirty="0" smtClean="0"/>
                        <a:t>∞</a:t>
                      </a:r>
                      <a:endParaRPr lang="en-US" dirty="0"/>
                    </a:p>
                  </a:txBody>
                  <a:tcPr/>
                </a:tc>
                <a:tc>
                  <a:txBody>
                    <a:bodyPr/>
                    <a:lstStyle/>
                    <a:p>
                      <a:r>
                        <a:rPr lang="en-US" dirty="0" smtClean="0"/>
                        <a:t>0</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r>
              <a:tr h="370840">
                <a:tc>
                  <a:txBody>
                    <a:bodyPr/>
                    <a:lstStyle/>
                    <a:p>
                      <a:r>
                        <a:rPr lang="en-US" b="1" dirty="0" smtClean="0">
                          <a:solidFill>
                            <a:schemeClr val="bg1"/>
                          </a:solidFill>
                        </a:rPr>
                        <a:t>2</a:t>
                      </a:r>
                      <a:endParaRPr lang="en-US" b="1" dirty="0">
                        <a:solidFill>
                          <a:schemeClr val="bg1"/>
                        </a:solidFill>
                      </a:endParaRPr>
                    </a:p>
                  </a:txBody>
                  <a:tcPr>
                    <a:solidFill>
                      <a:srgbClr val="71190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r>
                        <a:rPr lang="en-US" dirty="0" smtClean="0"/>
                        <a:t>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r>
              <a:tr h="370840">
                <a:tc>
                  <a:txBody>
                    <a:bodyPr/>
                    <a:lstStyle/>
                    <a:p>
                      <a:r>
                        <a:rPr lang="en-US" b="1" dirty="0" smtClean="0">
                          <a:solidFill>
                            <a:schemeClr val="bg1"/>
                          </a:solidFill>
                        </a:rPr>
                        <a:t>3</a:t>
                      </a:r>
                      <a:endParaRPr lang="en-US" b="1" dirty="0">
                        <a:solidFill>
                          <a:schemeClr val="bg1"/>
                        </a:solidFill>
                      </a:endParaRPr>
                    </a:p>
                  </a:txBody>
                  <a:tcPr>
                    <a:solidFill>
                      <a:srgbClr val="711907"/>
                    </a:solidFill>
                  </a:tcPr>
                </a:tc>
                <a:tc>
                  <a:txBody>
                    <a:bodyPr/>
                    <a:lstStyle/>
                    <a:p>
                      <a:r>
                        <a:rPr lang="en-US" dirty="0" smtClean="0"/>
                        <a:t>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r>
                        <a:rPr lang="en-US" dirty="0" smtClean="0"/>
                        <a:t>0</a:t>
                      </a:r>
                      <a:endParaRPr lang="en-US" dirty="0"/>
                    </a:p>
                  </a:txBody>
                  <a:tcPr/>
                </a:tc>
              </a:tr>
            </a:tbl>
          </a:graphicData>
        </a:graphic>
      </p:graphicFrame>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5320800" y="4717440"/>
              <a:ext cx="2772360" cy="1384920"/>
            </p14:xfrm>
          </p:contentPart>
        </mc:Choice>
        <mc:Fallback>
          <p:pic>
            <p:nvPicPr>
              <p:cNvPr id="5" name="Ink 4"/>
              <p:cNvPicPr/>
              <p:nvPr/>
            </p:nvPicPr>
            <p:blipFill>
              <a:blip r:embed="rId4"/>
              <a:stretch>
                <a:fillRect/>
              </a:stretch>
            </p:blipFill>
            <p:spPr>
              <a:xfrm>
                <a:off x="5311440" y="4708080"/>
                <a:ext cx="2791080" cy="1403640"/>
              </a:xfrm>
              <a:prstGeom prst="rect">
                <a:avLst/>
              </a:prstGeom>
            </p:spPr>
          </p:pic>
        </mc:Fallback>
      </mc:AlternateContent>
    </p:spTree>
    <p:extLst>
      <p:ext uri="{BB962C8B-B14F-4D97-AF65-F5344CB8AC3E}">
        <p14:creationId xmlns:p14="http://schemas.microsoft.com/office/powerpoint/2010/main" val="51305359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Floyd </a:t>
            </a:r>
            <a:r>
              <a:rPr lang="en-US" dirty="0" err="1"/>
              <a:t>Warshall</a:t>
            </a:r>
            <a:r>
              <a:rPr lang="en-US" dirty="0"/>
              <a:t> </a:t>
            </a:r>
            <a:r>
              <a:rPr lang="en-US" dirty="0" smtClean="0"/>
              <a:t>Algorithm</a:t>
            </a:r>
          </a:p>
          <a:p>
            <a:pPr lvl="1"/>
            <a:r>
              <a:rPr lang="en-US" dirty="0" smtClean="0"/>
              <a:t>Finds shortest path between all pairs of vertices</a:t>
            </a:r>
          </a:p>
          <a:p>
            <a:pPr lvl="1"/>
            <a:endParaRPr lang="en-US" dirty="0"/>
          </a:p>
          <a:p>
            <a:pPr marL="0" indent="0">
              <a:buNone/>
            </a:pPr>
            <a:r>
              <a:rPr lang="en-US" dirty="0"/>
              <a:t>for k = </a:t>
            </a:r>
            <a:r>
              <a:rPr lang="en-US" dirty="0" smtClean="0"/>
              <a:t>0 </a:t>
            </a:r>
            <a:r>
              <a:rPr lang="en-US" dirty="0"/>
              <a:t>to </a:t>
            </a:r>
            <a:r>
              <a:rPr lang="en-US" dirty="0" smtClean="0"/>
              <a:t>v    // specifies the node to go through</a:t>
            </a:r>
          </a:p>
          <a:p>
            <a:pPr marL="0" indent="0">
              <a:buNone/>
            </a:pPr>
            <a:r>
              <a:rPr lang="en-US" dirty="0"/>
              <a:t> </a:t>
            </a:r>
            <a:r>
              <a:rPr lang="en-US" dirty="0" smtClean="0"/>
              <a:t>   for </a:t>
            </a:r>
            <a:r>
              <a:rPr lang="en-US" dirty="0" err="1"/>
              <a:t>i</a:t>
            </a:r>
            <a:r>
              <a:rPr lang="en-US" dirty="0"/>
              <a:t> = </a:t>
            </a:r>
            <a:r>
              <a:rPr lang="en-US" dirty="0" smtClean="0"/>
              <a:t>0 </a:t>
            </a:r>
            <a:r>
              <a:rPr lang="en-US" dirty="0"/>
              <a:t>to </a:t>
            </a:r>
            <a:r>
              <a:rPr lang="en-US" dirty="0" smtClean="0"/>
              <a:t>v   // starting point</a:t>
            </a:r>
            <a:endParaRPr lang="en-US" dirty="0"/>
          </a:p>
          <a:p>
            <a:pPr marL="0" indent="0">
              <a:buNone/>
            </a:pPr>
            <a:r>
              <a:rPr lang="en-US" dirty="0"/>
              <a:t> </a:t>
            </a:r>
            <a:r>
              <a:rPr lang="en-US" dirty="0" smtClean="0"/>
              <a:t>       if </a:t>
            </a:r>
            <a:r>
              <a:rPr lang="en-US" dirty="0"/>
              <a:t>path[</a:t>
            </a:r>
            <a:r>
              <a:rPr lang="en-US" dirty="0" err="1"/>
              <a:t>i,k</a:t>
            </a:r>
            <a:r>
              <a:rPr lang="en-US" dirty="0"/>
              <a:t>] != </a:t>
            </a:r>
            <a:r>
              <a:rPr lang="en-US" dirty="0" smtClean="0"/>
              <a:t>infinity /</a:t>
            </a:r>
            <a:r>
              <a:rPr lang="en-US" dirty="0"/>
              <a:t>/ no </a:t>
            </a:r>
            <a:r>
              <a:rPr lang="en-US" dirty="0" smtClean="0"/>
              <a:t>path there</a:t>
            </a:r>
          </a:p>
          <a:p>
            <a:pPr marL="0" indent="0">
              <a:buNone/>
            </a:pPr>
            <a:r>
              <a:rPr lang="en-US" dirty="0" smtClean="0"/>
              <a:t>            for </a:t>
            </a:r>
            <a:r>
              <a:rPr lang="en-US" dirty="0"/>
              <a:t>j</a:t>
            </a:r>
            <a:r>
              <a:rPr lang="en-US" dirty="0" smtClean="0"/>
              <a:t>=</a:t>
            </a:r>
            <a:r>
              <a:rPr lang="en-US" dirty="0"/>
              <a:t>0</a:t>
            </a:r>
            <a:r>
              <a:rPr lang="en-US" dirty="0" smtClean="0"/>
              <a:t> to v   // destination</a:t>
            </a:r>
            <a:endParaRPr lang="en-US" dirty="0"/>
          </a:p>
          <a:p>
            <a:pPr marL="0" indent="0">
              <a:buNone/>
            </a:pPr>
            <a:r>
              <a:rPr lang="en-US" dirty="0"/>
              <a:t> </a:t>
            </a:r>
            <a:r>
              <a:rPr lang="en-US" dirty="0" smtClean="0"/>
              <a:t>               path</a:t>
            </a:r>
            <a:r>
              <a:rPr lang="en-US" dirty="0"/>
              <a:t>[</a:t>
            </a:r>
            <a:r>
              <a:rPr lang="en-US" dirty="0" err="1"/>
              <a:t>i,j</a:t>
            </a:r>
            <a:r>
              <a:rPr lang="en-US" dirty="0"/>
              <a:t>] = min(path[</a:t>
            </a:r>
            <a:r>
              <a:rPr lang="en-US" dirty="0" err="1"/>
              <a:t>i,j</a:t>
            </a:r>
            <a:r>
              <a:rPr lang="en-US" dirty="0"/>
              <a:t>], path[</a:t>
            </a:r>
            <a:r>
              <a:rPr lang="en-US" dirty="0" err="1"/>
              <a:t>i,k</a:t>
            </a:r>
            <a:r>
              <a:rPr lang="en-US" dirty="0"/>
              <a:t>]+path[</a:t>
            </a:r>
            <a:r>
              <a:rPr lang="en-US" dirty="0" err="1"/>
              <a:t>k,j</a:t>
            </a:r>
            <a:r>
              <a:rPr lang="en-US" dirty="0"/>
              <a:t>]) </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144</a:t>
            </a:fld>
            <a:endParaRPr lang="en-US" dirty="0"/>
          </a:p>
        </p:txBody>
      </p:sp>
      <p:sp>
        <p:nvSpPr>
          <p:cNvPr id="4" name="Title 3"/>
          <p:cNvSpPr>
            <a:spLocks noGrp="1"/>
          </p:cNvSpPr>
          <p:nvPr>
            <p:ph type="title"/>
          </p:nvPr>
        </p:nvSpPr>
        <p:spPr/>
        <p:txBody>
          <a:bodyPr/>
          <a:lstStyle/>
          <a:p>
            <a:r>
              <a:rPr lang="en-US" dirty="0" smtClean="0"/>
              <a:t>Shortest Path</a:t>
            </a:r>
            <a:endParaRPr lang="en-US"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739880" y="3554640"/>
              <a:ext cx="863280" cy="1622880"/>
            </p14:xfrm>
          </p:contentPart>
        </mc:Choice>
        <mc:Fallback>
          <p:pic>
            <p:nvPicPr>
              <p:cNvPr id="5" name="Ink 4"/>
              <p:cNvPicPr/>
              <p:nvPr/>
            </p:nvPicPr>
            <p:blipFill>
              <a:blip r:embed="rId3"/>
              <a:stretch>
                <a:fillRect/>
              </a:stretch>
            </p:blipFill>
            <p:spPr>
              <a:xfrm>
                <a:off x="1730520" y="3545280"/>
                <a:ext cx="882000" cy="1641600"/>
              </a:xfrm>
              <a:prstGeom prst="rect">
                <a:avLst/>
              </a:prstGeom>
            </p:spPr>
          </p:pic>
        </mc:Fallback>
      </mc:AlternateContent>
    </p:spTree>
    <p:extLst>
      <p:ext uri="{BB962C8B-B14F-4D97-AF65-F5344CB8AC3E}">
        <p14:creationId xmlns:p14="http://schemas.microsoft.com/office/powerpoint/2010/main" val="100780050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for k = 0 to v    // specifies the node to go through</a:t>
            </a:r>
          </a:p>
          <a:p>
            <a:pPr marL="0" indent="0">
              <a:buNone/>
            </a:pPr>
            <a:r>
              <a:rPr lang="en-US" dirty="0"/>
              <a:t>    for </a:t>
            </a:r>
            <a:r>
              <a:rPr lang="en-US" dirty="0" err="1"/>
              <a:t>i</a:t>
            </a:r>
            <a:r>
              <a:rPr lang="en-US" dirty="0"/>
              <a:t> = 0 to v   // starting point</a:t>
            </a:r>
          </a:p>
          <a:p>
            <a:pPr marL="0" indent="0">
              <a:buNone/>
            </a:pPr>
            <a:r>
              <a:rPr lang="en-US" dirty="0"/>
              <a:t>        if path[</a:t>
            </a:r>
            <a:r>
              <a:rPr lang="en-US" dirty="0" err="1"/>
              <a:t>i,k</a:t>
            </a:r>
            <a:r>
              <a:rPr lang="en-US" dirty="0"/>
              <a:t>] != infinity // no path there</a:t>
            </a:r>
          </a:p>
          <a:p>
            <a:pPr marL="0" indent="0">
              <a:buNone/>
            </a:pPr>
            <a:r>
              <a:rPr lang="en-US" dirty="0"/>
              <a:t>            for j=0 to v   // destination</a:t>
            </a:r>
          </a:p>
          <a:p>
            <a:pPr marL="0" indent="0">
              <a:buNone/>
            </a:pPr>
            <a:r>
              <a:rPr lang="en-US" dirty="0"/>
              <a:t>                path[</a:t>
            </a:r>
            <a:r>
              <a:rPr lang="en-US" dirty="0" err="1"/>
              <a:t>i,j</a:t>
            </a:r>
            <a:r>
              <a:rPr lang="en-US" dirty="0"/>
              <a:t>] = min(path[</a:t>
            </a:r>
            <a:r>
              <a:rPr lang="en-US" dirty="0" err="1"/>
              <a:t>i,j</a:t>
            </a:r>
            <a:r>
              <a:rPr lang="en-US" dirty="0"/>
              <a:t>], path[</a:t>
            </a:r>
            <a:r>
              <a:rPr lang="en-US" dirty="0" err="1"/>
              <a:t>i,k</a:t>
            </a:r>
            <a:r>
              <a:rPr lang="en-US" dirty="0"/>
              <a:t>]+path[</a:t>
            </a:r>
            <a:r>
              <a:rPr lang="en-US" dirty="0" err="1"/>
              <a:t>k,j</a:t>
            </a:r>
            <a:r>
              <a:rPr lang="en-US" dirty="0"/>
              <a:t>]) </a:t>
            </a:r>
          </a:p>
        </p:txBody>
      </p:sp>
      <p:sp>
        <p:nvSpPr>
          <p:cNvPr id="3" name="Slide Number Placeholder 2"/>
          <p:cNvSpPr>
            <a:spLocks noGrp="1"/>
          </p:cNvSpPr>
          <p:nvPr>
            <p:ph type="sldNum" sz="quarter" idx="12"/>
          </p:nvPr>
        </p:nvSpPr>
        <p:spPr/>
        <p:txBody>
          <a:bodyPr/>
          <a:lstStyle/>
          <a:p>
            <a:fld id="{F36DD0FD-55B0-48C4-8AF2-8A69533EDFC3}" type="slidenum">
              <a:rPr lang="en-US" smtClean="0"/>
              <a:pPr/>
              <a:t>145</a:t>
            </a:fld>
            <a:endParaRPr lang="en-US" dirty="0"/>
          </a:p>
        </p:txBody>
      </p:sp>
      <p:sp>
        <p:nvSpPr>
          <p:cNvPr id="4" name="Title 3"/>
          <p:cNvSpPr>
            <a:spLocks noGrp="1"/>
          </p:cNvSpPr>
          <p:nvPr>
            <p:ph type="title"/>
          </p:nvPr>
        </p:nvSpPr>
        <p:spPr/>
        <p:txBody>
          <a:bodyPr/>
          <a:lstStyle/>
          <a:p>
            <a:r>
              <a:rPr lang="en-US" dirty="0" smtClean="0"/>
              <a:t>Shortest Path</a:t>
            </a:r>
            <a:endParaRPr lang="en-US" dirty="0"/>
          </a:p>
        </p:txBody>
      </p:sp>
      <p:pic>
        <p:nvPicPr>
          <p:cNvPr id="7" name="Picture 6"/>
          <p:cNvPicPr>
            <a:picLocks noChangeAspect="1"/>
          </p:cNvPicPr>
          <p:nvPr/>
        </p:nvPicPr>
        <p:blipFill>
          <a:blip r:embed="rId2"/>
          <a:stretch>
            <a:fillRect/>
          </a:stretch>
        </p:blipFill>
        <p:spPr>
          <a:xfrm>
            <a:off x="1004018" y="4923547"/>
            <a:ext cx="3594100" cy="16383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240131770"/>
              </p:ext>
            </p:extLst>
          </p:nvPr>
        </p:nvGraphicFramePr>
        <p:xfrm>
          <a:off x="5109333" y="4672367"/>
          <a:ext cx="3059862" cy="1854200"/>
        </p:xfrm>
        <a:graphic>
          <a:graphicData uri="http://schemas.openxmlformats.org/drawingml/2006/table">
            <a:tbl>
              <a:tblPr firstRow="1" bandRow="1">
                <a:tableStyleId>{5C22544A-7EE6-4342-B048-85BDC9FD1C3A}</a:tableStyleId>
              </a:tblPr>
              <a:tblGrid>
                <a:gridCol w="391627"/>
                <a:gridCol w="648210"/>
                <a:gridCol w="674667"/>
                <a:gridCol w="648210"/>
                <a:gridCol w="697148"/>
              </a:tblGrid>
              <a:tr h="370840">
                <a:tc>
                  <a:txBody>
                    <a:bodyPr/>
                    <a:lstStyle/>
                    <a:p>
                      <a:endParaRPr lang="en-US" dirty="0"/>
                    </a:p>
                  </a:txBody>
                  <a:tcPr>
                    <a:solidFill>
                      <a:srgbClr val="711907"/>
                    </a:solidFill>
                  </a:tcPr>
                </a:tc>
                <a:tc>
                  <a:txBody>
                    <a:bodyPr/>
                    <a:lstStyle/>
                    <a:p>
                      <a:r>
                        <a:rPr lang="en-US" dirty="0" smtClean="0"/>
                        <a:t>0</a:t>
                      </a:r>
                      <a:endParaRPr lang="en-US" dirty="0"/>
                    </a:p>
                  </a:txBody>
                  <a:tcPr>
                    <a:solidFill>
                      <a:srgbClr val="711907"/>
                    </a:solidFill>
                  </a:tcPr>
                </a:tc>
                <a:tc>
                  <a:txBody>
                    <a:bodyPr/>
                    <a:lstStyle/>
                    <a:p>
                      <a:r>
                        <a:rPr lang="en-US" dirty="0" smtClean="0"/>
                        <a:t>1</a:t>
                      </a:r>
                      <a:endParaRPr lang="en-US" dirty="0"/>
                    </a:p>
                  </a:txBody>
                  <a:tcPr>
                    <a:solidFill>
                      <a:srgbClr val="711907"/>
                    </a:solidFill>
                  </a:tcPr>
                </a:tc>
                <a:tc>
                  <a:txBody>
                    <a:bodyPr/>
                    <a:lstStyle/>
                    <a:p>
                      <a:r>
                        <a:rPr lang="en-US" dirty="0" smtClean="0"/>
                        <a:t>2</a:t>
                      </a:r>
                      <a:endParaRPr lang="en-US" dirty="0"/>
                    </a:p>
                  </a:txBody>
                  <a:tcPr>
                    <a:solidFill>
                      <a:srgbClr val="711907"/>
                    </a:solidFill>
                  </a:tcPr>
                </a:tc>
                <a:tc>
                  <a:txBody>
                    <a:bodyPr/>
                    <a:lstStyle/>
                    <a:p>
                      <a:r>
                        <a:rPr lang="en-US" dirty="0" smtClean="0"/>
                        <a:t>3</a:t>
                      </a:r>
                      <a:endParaRPr lang="en-US" dirty="0"/>
                    </a:p>
                  </a:txBody>
                  <a:tcPr>
                    <a:solidFill>
                      <a:srgbClr val="711907"/>
                    </a:solidFill>
                  </a:tcPr>
                </a:tc>
              </a:tr>
              <a:tr h="370840">
                <a:tc>
                  <a:txBody>
                    <a:bodyPr/>
                    <a:lstStyle/>
                    <a:p>
                      <a:r>
                        <a:rPr lang="en-US" b="1" dirty="0" smtClean="0">
                          <a:solidFill>
                            <a:schemeClr val="bg1"/>
                          </a:solidFill>
                        </a:rPr>
                        <a:t>0</a:t>
                      </a:r>
                      <a:endParaRPr lang="en-US" b="1" dirty="0">
                        <a:solidFill>
                          <a:schemeClr val="bg1"/>
                        </a:solidFill>
                      </a:endParaRPr>
                    </a:p>
                  </a:txBody>
                  <a:tcPr>
                    <a:solidFill>
                      <a:srgbClr val="711907"/>
                    </a:solidFill>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r>
                        <a:rPr lang="en-US" dirty="0" smtClean="0"/>
                        <a:t>13</a:t>
                      </a:r>
                      <a:endParaRPr lang="en-US" dirty="0"/>
                    </a:p>
                  </a:txBody>
                  <a:tcPr/>
                </a:tc>
              </a:tr>
              <a:tr h="370840">
                <a:tc>
                  <a:txBody>
                    <a:bodyPr/>
                    <a:lstStyle/>
                    <a:p>
                      <a:r>
                        <a:rPr lang="en-US" b="1" dirty="0" smtClean="0">
                          <a:solidFill>
                            <a:schemeClr val="bg1"/>
                          </a:solidFill>
                        </a:rPr>
                        <a:t>1</a:t>
                      </a:r>
                      <a:endParaRPr lang="en-US" b="1" dirty="0">
                        <a:solidFill>
                          <a:schemeClr val="bg1"/>
                        </a:solidFill>
                      </a:endParaRPr>
                    </a:p>
                  </a:txBody>
                  <a:tcPr>
                    <a:solidFill>
                      <a:srgbClr val="711907"/>
                    </a:solidFill>
                  </a:tcPr>
                </a:tc>
                <a:tc>
                  <a:txBody>
                    <a:bodyPr/>
                    <a:lstStyle/>
                    <a:p>
                      <a:r>
                        <a:rPr lang="en-US" dirty="0" smtClean="0"/>
                        <a:t>∞</a:t>
                      </a:r>
                      <a:endParaRPr lang="en-US" dirty="0"/>
                    </a:p>
                  </a:txBody>
                  <a:tcPr/>
                </a:tc>
                <a:tc>
                  <a:txBody>
                    <a:bodyPr/>
                    <a:lstStyle/>
                    <a:p>
                      <a:r>
                        <a:rPr lang="en-US" dirty="0" smtClean="0"/>
                        <a:t>0</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r>
              <a:tr h="370840">
                <a:tc>
                  <a:txBody>
                    <a:bodyPr/>
                    <a:lstStyle/>
                    <a:p>
                      <a:r>
                        <a:rPr lang="en-US" b="1" dirty="0" smtClean="0">
                          <a:solidFill>
                            <a:schemeClr val="bg1"/>
                          </a:solidFill>
                        </a:rPr>
                        <a:t>2</a:t>
                      </a:r>
                      <a:endParaRPr lang="en-US" b="1" dirty="0">
                        <a:solidFill>
                          <a:schemeClr val="bg1"/>
                        </a:solidFill>
                      </a:endParaRPr>
                    </a:p>
                  </a:txBody>
                  <a:tcPr>
                    <a:solidFill>
                      <a:srgbClr val="71190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r>
                        <a:rPr lang="en-US" dirty="0" smtClean="0"/>
                        <a:t>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r>
              <a:tr h="370840">
                <a:tc>
                  <a:txBody>
                    <a:bodyPr/>
                    <a:lstStyle/>
                    <a:p>
                      <a:r>
                        <a:rPr lang="en-US" b="1" dirty="0" smtClean="0">
                          <a:solidFill>
                            <a:schemeClr val="bg1"/>
                          </a:solidFill>
                        </a:rPr>
                        <a:t>3</a:t>
                      </a:r>
                      <a:endParaRPr lang="en-US" b="1" dirty="0">
                        <a:solidFill>
                          <a:schemeClr val="bg1"/>
                        </a:solidFill>
                      </a:endParaRPr>
                    </a:p>
                  </a:txBody>
                  <a:tcPr>
                    <a:solidFill>
                      <a:srgbClr val="711907"/>
                    </a:solidFill>
                  </a:tcPr>
                </a:tc>
                <a:tc>
                  <a:txBody>
                    <a:bodyPr/>
                    <a:lstStyle/>
                    <a:p>
                      <a:r>
                        <a:rPr lang="en-US" dirty="0" smtClean="0"/>
                        <a:t>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r>
                        <a:rPr lang="en-US" dirty="0" smtClean="0"/>
                        <a:t>0</a:t>
                      </a:r>
                      <a:endParaRPr lang="en-US" dirty="0"/>
                    </a:p>
                  </a:txBody>
                  <a:tcPr/>
                </a:tc>
              </a:tr>
            </a:tbl>
          </a:graphicData>
        </a:graphic>
      </p:graphicFrame>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210680" y="2018520"/>
              <a:ext cx="6930360" cy="4522680"/>
            </p14:xfrm>
          </p:contentPart>
        </mc:Choice>
        <mc:Fallback>
          <p:pic>
            <p:nvPicPr>
              <p:cNvPr id="5" name="Ink 4"/>
              <p:cNvPicPr/>
              <p:nvPr/>
            </p:nvPicPr>
            <p:blipFill>
              <a:blip r:embed="rId4"/>
              <a:stretch>
                <a:fillRect/>
              </a:stretch>
            </p:blipFill>
            <p:spPr>
              <a:xfrm>
                <a:off x="1201320" y="2009160"/>
                <a:ext cx="6949080" cy="4541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p14:cNvContentPartPr/>
              <p14:nvPr/>
            </p14:nvContentPartPr>
            <p14:xfrm>
              <a:off x="1861200" y="2674080"/>
              <a:ext cx="5152320" cy="3427560"/>
            </p14:xfrm>
          </p:contentPart>
        </mc:Choice>
        <mc:Fallback>
          <p:pic>
            <p:nvPicPr>
              <p:cNvPr id="6" name="Ink 5"/>
              <p:cNvPicPr/>
              <p:nvPr/>
            </p:nvPicPr>
            <p:blipFill>
              <a:blip r:embed="rId6"/>
              <a:stretch>
                <a:fillRect/>
              </a:stretch>
            </p:blipFill>
            <p:spPr>
              <a:xfrm>
                <a:off x="1851840" y="2664720"/>
                <a:ext cx="5171040" cy="3446280"/>
              </a:xfrm>
              <a:prstGeom prst="rect">
                <a:avLst/>
              </a:prstGeom>
            </p:spPr>
          </p:pic>
        </mc:Fallback>
      </mc:AlternateContent>
    </p:spTree>
    <p:extLst>
      <p:ext uri="{BB962C8B-B14F-4D97-AF65-F5344CB8AC3E}">
        <p14:creationId xmlns:p14="http://schemas.microsoft.com/office/powerpoint/2010/main" val="43270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Is it directed or un-directed?</a:t>
            </a:r>
          </a:p>
          <a:p>
            <a:endParaRPr lang="en-US" dirty="0" smtClean="0"/>
          </a:p>
          <a:p>
            <a:r>
              <a:rPr lang="en-US" dirty="0" smtClean="0"/>
              <a:t>Connected means every node can reach every other node</a:t>
            </a:r>
            <a:endParaRPr lang="en-US" dirty="0"/>
          </a:p>
          <a:p>
            <a:pPr lvl="1"/>
            <a:r>
              <a:rPr lang="en-US" dirty="0" smtClean="0"/>
              <a:t>Is it connected?</a:t>
            </a:r>
          </a:p>
          <a:p>
            <a:endParaRPr lang="en-US" dirty="0"/>
          </a:p>
          <a:p>
            <a:r>
              <a:rPr lang="en-US" dirty="0" smtClean="0"/>
              <a:t>Complete means everything is related to everything else</a:t>
            </a:r>
          </a:p>
          <a:p>
            <a:pPr lvl="1"/>
            <a:r>
              <a:rPr lang="en-US" dirty="0" smtClean="0"/>
              <a:t>Is it complete?</a:t>
            </a:r>
          </a:p>
        </p:txBody>
      </p:sp>
      <p:sp>
        <p:nvSpPr>
          <p:cNvPr id="3" name="Title 2"/>
          <p:cNvSpPr>
            <a:spLocks noGrp="1"/>
          </p:cNvSpPr>
          <p:nvPr>
            <p:ph type="title"/>
          </p:nvPr>
        </p:nvSpPr>
        <p:spPr/>
        <p:txBody>
          <a:bodyPr/>
          <a:lstStyle/>
          <a:p>
            <a:r>
              <a:rPr lang="en-US" dirty="0" smtClean="0"/>
              <a:t>Example</a:t>
            </a:r>
            <a:endParaRPr lang="en-US" dirty="0"/>
          </a:p>
        </p:txBody>
      </p:sp>
      <p:sp>
        <p:nvSpPr>
          <p:cNvPr id="6" name="Slide Number Placeholder 5"/>
          <p:cNvSpPr>
            <a:spLocks noGrp="1"/>
          </p:cNvSpPr>
          <p:nvPr>
            <p:ph type="sldNum" sz="quarter" idx="12"/>
          </p:nvPr>
        </p:nvSpPr>
        <p:spPr/>
        <p:txBody>
          <a:bodyPr/>
          <a:lstStyle/>
          <a:p>
            <a:fld id="{F36DD0FD-55B0-48C4-8AF2-8A69533EDFC3}" type="slidenum">
              <a:rPr lang="en-US" smtClean="0"/>
              <a:pPr/>
              <a:t>15</a:t>
            </a:fld>
            <a:endParaRPr lang="en-US"/>
          </a:p>
        </p:txBody>
      </p:sp>
    </p:spTree>
    <p:extLst>
      <p:ext uri="{BB962C8B-B14F-4D97-AF65-F5344CB8AC3E}">
        <p14:creationId xmlns:p14="http://schemas.microsoft.com/office/powerpoint/2010/main" val="393024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Now relation is liking</a:t>
            </a:r>
          </a:p>
        </p:txBody>
      </p:sp>
      <p:sp>
        <p:nvSpPr>
          <p:cNvPr id="3" name="Title 2"/>
          <p:cNvSpPr>
            <a:spLocks noGrp="1"/>
          </p:cNvSpPr>
          <p:nvPr>
            <p:ph type="title"/>
          </p:nvPr>
        </p:nvSpPr>
        <p:spPr/>
        <p:txBody>
          <a:bodyPr/>
          <a:lstStyle/>
          <a:p>
            <a:r>
              <a:rPr lang="en-US" dirty="0" smtClean="0"/>
              <a:t>Example</a:t>
            </a:r>
            <a:endParaRPr lang="en-US" dirty="0"/>
          </a:p>
        </p:txBody>
      </p:sp>
      <p:sp>
        <p:nvSpPr>
          <p:cNvPr id="6" name="Slide Number Placeholder 5"/>
          <p:cNvSpPr>
            <a:spLocks noGrp="1"/>
          </p:cNvSpPr>
          <p:nvPr>
            <p:ph type="sldNum" sz="quarter" idx="12"/>
          </p:nvPr>
        </p:nvSpPr>
        <p:spPr/>
        <p:txBody>
          <a:bodyPr/>
          <a:lstStyle/>
          <a:p>
            <a:fld id="{F36DD0FD-55B0-48C4-8AF2-8A69533EDFC3}" type="slidenum">
              <a:rPr lang="en-US" smtClean="0"/>
              <a:pPr/>
              <a:t>16</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03320" y="2964960"/>
              <a:ext cx="4952520" cy="2329560"/>
            </p14:xfrm>
          </p:contentPart>
        </mc:Choice>
        <mc:Fallback xmlns="">
          <p:pic>
            <p:nvPicPr>
              <p:cNvPr id="4" name="Ink 3"/>
              <p:cNvPicPr/>
              <p:nvPr/>
            </p:nvPicPr>
            <p:blipFill>
              <a:blip r:embed="rId3"/>
              <a:stretch>
                <a:fillRect/>
              </a:stretch>
            </p:blipFill>
            <p:spPr>
              <a:xfrm>
                <a:off x="1893960" y="2955600"/>
                <a:ext cx="4971240" cy="2348280"/>
              </a:xfrm>
              <a:prstGeom prst="rect">
                <a:avLst/>
              </a:prstGeom>
            </p:spPr>
          </p:pic>
        </mc:Fallback>
      </mc:AlternateContent>
    </p:spTree>
    <p:extLst>
      <p:ext uri="{BB962C8B-B14F-4D97-AF65-F5344CB8AC3E}">
        <p14:creationId xmlns:p14="http://schemas.microsoft.com/office/powerpoint/2010/main" val="17591544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Is it directed or un-directed?</a:t>
            </a:r>
          </a:p>
          <a:p>
            <a:r>
              <a:rPr lang="en-US" dirty="0" smtClean="0"/>
              <a:t>Is it connected?</a:t>
            </a:r>
          </a:p>
          <a:p>
            <a:r>
              <a:rPr lang="en-US" dirty="0" smtClean="0"/>
              <a:t>Is it complete?</a:t>
            </a:r>
          </a:p>
          <a:p>
            <a:r>
              <a:rPr lang="en-US" dirty="0" smtClean="0"/>
              <a:t>Who has the largest in-degree?</a:t>
            </a:r>
          </a:p>
          <a:p>
            <a:pPr lvl="1"/>
            <a:r>
              <a:rPr lang="en-US" dirty="0" smtClean="0"/>
              <a:t>What does that mean about them?</a:t>
            </a:r>
          </a:p>
          <a:p>
            <a:r>
              <a:rPr lang="en-US" dirty="0" smtClean="0"/>
              <a:t>Who has the largest out-degree?</a:t>
            </a:r>
          </a:p>
          <a:p>
            <a:pPr lvl="1"/>
            <a:r>
              <a:rPr lang="en-US" dirty="0" smtClean="0"/>
              <a:t>What does that mean about them?</a:t>
            </a:r>
            <a:endParaRPr lang="en-US" dirty="0"/>
          </a:p>
        </p:txBody>
      </p:sp>
      <p:sp>
        <p:nvSpPr>
          <p:cNvPr id="3" name="Title 2"/>
          <p:cNvSpPr>
            <a:spLocks noGrp="1"/>
          </p:cNvSpPr>
          <p:nvPr>
            <p:ph type="title"/>
          </p:nvPr>
        </p:nvSpPr>
        <p:spPr/>
        <p:txBody>
          <a:bodyPr/>
          <a:lstStyle/>
          <a:p>
            <a:r>
              <a:rPr lang="en-US" dirty="0" smtClean="0"/>
              <a:t>Example</a:t>
            </a:r>
            <a:endParaRPr lang="en-US" dirty="0"/>
          </a:p>
        </p:txBody>
      </p:sp>
      <p:sp>
        <p:nvSpPr>
          <p:cNvPr id="6" name="Slide Number Placeholder 5"/>
          <p:cNvSpPr>
            <a:spLocks noGrp="1"/>
          </p:cNvSpPr>
          <p:nvPr>
            <p:ph type="sldNum" sz="quarter" idx="12"/>
          </p:nvPr>
        </p:nvSpPr>
        <p:spPr/>
        <p:txBody>
          <a:bodyPr/>
          <a:lstStyle/>
          <a:p>
            <a:fld id="{F36DD0FD-55B0-48C4-8AF2-8A69533EDFC3}" type="slidenum">
              <a:rPr lang="en-US" smtClean="0"/>
              <a:pPr/>
              <a:t>17</a:t>
            </a:fld>
            <a:endParaRPr lang="en-US"/>
          </a:p>
        </p:txBody>
      </p:sp>
    </p:spTree>
    <p:extLst>
      <p:ext uri="{BB962C8B-B14F-4D97-AF65-F5344CB8AC3E}">
        <p14:creationId xmlns:p14="http://schemas.microsoft.com/office/powerpoint/2010/main" val="42420690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could we store a graph?</a:t>
            </a:r>
            <a:endParaRPr lang="en-US" dirty="0"/>
          </a:p>
        </p:txBody>
      </p:sp>
      <p:sp>
        <p:nvSpPr>
          <p:cNvPr id="3" name="Title 2"/>
          <p:cNvSpPr>
            <a:spLocks noGrp="1"/>
          </p:cNvSpPr>
          <p:nvPr>
            <p:ph type="title"/>
          </p:nvPr>
        </p:nvSpPr>
        <p:spPr/>
        <p:txBody>
          <a:bodyPr/>
          <a:lstStyle/>
          <a:p>
            <a:r>
              <a:rPr lang="en-US" dirty="0" smtClean="0"/>
              <a:t>Graphs</a:t>
            </a:r>
            <a:endParaRPr lang="en-US" dirty="0"/>
          </a:p>
        </p:txBody>
      </p:sp>
      <p:sp>
        <p:nvSpPr>
          <p:cNvPr id="6" name="Slide Number Placeholder 5"/>
          <p:cNvSpPr>
            <a:spLocks noGrp="1"/>
          </p:cNvSpPr>
          <p:nvPr>
            <p:ph type="sldNum" sz="quarter" idx="12"/>
          </p:nvPr>
        </p:nvSpPr>
        <p:spPr/>
        <p:txBody>
          <a:bodyPr/>
          <a:lstStyle/>
          <a:p>
            <a:fld id="{F36DD0FD-55B0-48C4-8AF2-8A69533EDFC3}" type="slidenum">
              <a:rPr lang="en-US" smtClean="0"/>
              <a:pPr/>
              <a:t>18</a:t>
            </a:fld>
            <a:endParaRPr lang="en-US"/>
          </a:p>
        </p:txBody>
      </p:sp>
      <p:pic>
        <p:nvPicPr>
          <p:cNvPr id="4" name="Picture 3"/>
          <p:cNvPicPr>
            <a:picLocks noChangeAspect="1"/>
          </p:cNvPicPr>
          <p:nvPr/>
        </p:nvPicPr>
        <p:blipFill>
          <a:blip r:embed="rId2"/>
          <a:stretch>
            <a:fillRect/>
          </a:stretch>
        </p:blipFill>
        <p:spPr>
          <a:xfrm>
            <a:off x="1659132" y="2806700"/>
            <a:ext cx="5080000" cy="40513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425960" y="2851920"/>
              <a:ext cx="3580200" cy="3943080"/>
            </p14:xfrm>
          </p:contentPart>
        </mc:Choice>
        <mc:Fallback xmlns="">
          <p:pic>
            <p:nvPicPr>
              <p:cNvPr id="5" name="Ink 4"/>
              <p:cNvPicPr/>
              <p:nvPr/>
            </p:nvPicPr>
            <p:blipFill>
              <a:blip r:embed="rId4"/>
              <a:stretch>
                <a:fillRect/>
              </a:stretch>
            </p:blipFill>
            <p:spPr>
              <a:xfrm>
                <a:off x="1416600" y="2842560"/>
                <a:ext cx="3598920" cy="3961800"/>
              </a:xfrm>
              <a:prstGeom prst="rect">
                <a:avLst/>
              </a:prstGeom>
            </p:spPr>
          </p:pic>
        </mc:Fallback>
      </mc:AlternateContent>
    </p:spTree>
    <p:extLst>
      <p:ext uri="{BB962C8B-B14F-4D97-AF65-F5344CB8AC3E}">
        <p14:creationId xmlns:p14="http://schemas.microsoft.com/office/powerpoint/2010/main" val="39946029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Remember (before the internet) the roadmaps that had charts of cities and the distances in between?</a:t>
            </a:r>
            <a:endParaRPr lang="en-US" dirty="0"/>
          </a:p>
        </p:txBody>
      </p:sp>
      <p:sp>
        <p:nvSpPr>
          <p:cNvPr id="3" name="Title 2"/>
          <p:cNvSpPr>
            <a:spLocks noGrp="1"/>
          </p:cNvSpPr>
          <p:nvPr>
            <p:ph type="title"/>
          </p:nvPr>
        </p:nvSpPr>
        <p:spPr/>
        <p:txBody>
          <a:bodyPr/>
          <a:lstStyle/>
          <a:p>
            <a:r>
              <a:rPr lang="en-US" dirty="0" smtClean="0"/>
              <a:t>Graphs</a:t>
            </a:r>
            <a:endParaRPr lang="en-US" dirty="0"/>
          </a:p>
        </p:txBody>
      </p:sp>
      <p:sp>
        <p:nvSpPr>
          <p:cNvPr id="6" name="Slide Number Placeholder 5"/>
          <p:cNvSpPr>
            <a:spLocks noGrp="1"/>
          </p:cNvSpPr>
          <p:nvPr>
            <p:ph type="sldNum" sz="quarter" idx="12"/>
          </p:nvPr>
        </p:nvSpPr>
        <p:spPr/>
        <p:txBody>
          <a:bodyPr/>
          <a:lstStyle/>
          <a:p>
            <a:fld id="{F36DD0FD-55B0-48C4-8AF2-8A69533EDFC3}" type="slidenum">
              <a:rPr lang="en-US" smtClean="0"/>
              <a:pPr/>
              <a:t>19</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250426009"/>
              </p:ext>
            </p:extLst>
          </p:nvPr>
        </p:nvGraphicFramePr>
        <p:xfrm>
          <a:off x="2829264" y="4518832"/>
          <a:ext cx="3810000" cy="1854200"/>
        </p:xfrm>
        <a:graphic>
          <a:graphicData uri="http://schemas.openxmlformats.org/drawingml/2006/table">
            <a:tbl>
              <a:tblPr firstRow="1" bandRow="1">
                <a:tableStyleId>{69CF1AB2-1976-4502-BF36-3FF5EA218861}</a:tableStyleId>
              </a:tblPr>
              <a:tblGrid>
                <a:gridCol w="762000"/>
                <a:gridCol w="762000"/>
                <a:gridCol w="762000"/>
                <a:gridCol w="762000"/>
                <a:gridCol w="762000"/>
              </a:tblGrid>
              <a:tr h="370840">
                <a:tc>
                  <a:txBody>
                    <a:bodyPr/>
                    <a:lstStyle/>
                    <a:p>
                      <a:endParaRPr lang="en-US" dirty="0"/>
                    </a:p>
                  </a:txBody>
                  <a:tcPr/>
                </a:tc>
                <a:tc>
                  <a:txBody>
                    <a:bodyPr/>
                    <a:lstStyle/>
                    <a:p>
                      <a:r>
                        <a:rPr lang="en-US" dirty="0" smtClean="0"/>
                        <a:t>SF</a:t>
                      </a:r>
                      <a:endParaRPr lang="en-US" dirty="0"/>
                    </a:p>
                  </a:txBody>
                  <a:tcPr/>
                </a:tc>
                <a:tc>
                  <a:txBody>
                    <a:bodyPr/>
                    <a:lstStyle/>
                    <a:p>
                      <a:r>
                        <a:rPr lang="en-US" dirty="0" smtClean="0"/>
                        <a:t>LA</a:t>
                      </a:r>
                      <a:endParaRPr lang="en-US" dirty="0"/>
                    </a:p>
                  </a:txBody>
                  <a:tcPr/>
                </a:tc>
                <a:tc>
                  <a:txBody>
                    <a:bodyPr/>
                    <a:lstStyle/>
                    <a:p>
                      <a:r>
                        <a:rPr lang="en-US" dirty="0" smtClean="0"/>
                        <a:t>SLC</a:t>
                      </a:r>
                      <a:endParaRPr lang="en-US" dirty="0"/>
                    </a:p>
                  </a:txBody>
                  <a:tcPr/>
                </a:tc>
                <a:tc>
                  <a:txBody>
                    <a:bodyPr/>
                    <a:lstStyle/>
                    <a:p>
                      <a:r>
                        <a:rPr lang="en-US" dirty="0" smtClean="0"/>
                        <a:t>NYC</a:t>
                      </a:r>
                      <a:endParaRPr lang="en-US" dirty="0"/>
                    </a:p>
                  </a:txBody>
                  <a:tcPr/>
                </a:tc>
              </a:tr>
              <a:tr h="370840">
                <a:tc>
                  <a:txBody>
                    <a:bodyPr/>
                    <a:lstStyle/>
                    <a:p>
                      <a:r>
                        <a:rPr lang="en-US" dirty="0" smtClean="0"/>
                        <a:t>SF</a:t>
                      </a:r>
                      <a:endParaRPr lang="en-US" dirty="0"/>
                    </a:p>
                  </a:txBody>
                  <a:tcPr/>
                </a:tc>
                <a:tc>
                  <a:txBody>
                    <a:bodyPr/>
                    <a:lstStyle/>
                    <a:p>
                      <a:r>
                        <a:rPr lang="en-US" dirty="0" smtClean="0"/>
                        <a:t>-</a:t>
                      </a:r>
                      <a:endParaRPr lang="en-US" dirty="0"/>
                    </a:p>
                  </a:txBody>
                  <a:tcPr/>
                </a:tc>
                <a:tc>
                  <a:txBody>
                    <a:bodyPr/>
                    <a:lstStyle/>
                    <a:p>
                      <a:r>
                        <a:rPr lang="en-US" dirty="0" smtClean="0"/>
                        <a:t>382</a:t>
                      </a:r>
                      <a:endParaRPr lang="en-US" dirty="0"/>
                    </a:p>
                  </a:txBody>
                  <a:tcPr/>
                </a:tc>
                <a:tc>
                  <a:txBody>
                    <a:bodyPr/>
                    <a:lstStyle/>
                    <a:p>
                      <a:r>
                        <a:rPr lang="en-US" dirty="0" smtClean="0"/>
                        <a:t>732</a:t>
                      </a:r>
                      <a:endParaRPr lang="en-US" dirty="0"/>
                    </a:p>
                  </a:txBody>
                  <a:tcPr/>
                </a:tc>
                <a:tc>
                  <a:txBody>
                    <a:bodyPr/>
                    <a:lstStyle/>
                    <a:p>
                      <a:r>
                        <a:rPr lang="en-US" dirty="0" smtClean="0"/>
                        <a:t>2905</a:t>
                      </a:r>
                      <a:endParaRPr lang="en-US" dirty="0"/>
                    </a:p>
                  </a:txBody>
                  <a:tcPr/>
                </a:tc>
              </a:tr>
              <a:tr h="370840">
                <a:tc>
                  <a:txBody>
                    <a:bodyPr/>
                    <a:lstStyle/>
                    <a:p>
                      <a:r>
                        <a:rPr lang="en-US" dirty="0" smtClean="0"/>
                        <a:t>LA</a:t>
                      </a:r>
                      <a:endParaRPr lang="en-US" dirty="0"/>
                    </a:p>
                  </a:txBody>
                  <a:tcPr/>
                </a:tc>
                <a:tc>
                  <a:txBody>
                    <a:bodyPr/>
                    <a:lstStyle/>
                    <a:p>
                      <a:r>
                        <a:rPr lang="en-US" dirty="0" smtClean="0"/>
                        <a:t>382</a:t>
                      </a:r>
                      <a:endParaRPr lang="en-US" dirty="0"/>
                    </a:p>
                  </a:txBody>
                  <a:tcPr/>
                </a:tc>
                <a:tc>
                  <a:txBody>
                    <a:bodyPr/>
                    <a:lstStyle/>
                    <a:p>
                      <a:r>
                        <a:rPr lang="en-US" dirty="0" smtClean="0"/>
                        <a:t>-</a:t>
                      </a:r>
                      <a:endParaRPr lang="en-US" dirty="0"/>
                    </a:p>
                  </a:txBody>
                  <a:tcPr/>
                </a:tc>
                <a:tc>
                  <a:txBody>
                    <a:bodyPr/>
                    <a:lstStyle/>
                    <a:p>
                      <a:r>
                        <a:rPr lang="en-US" dirty="0" smtClean="0"/>
                        <a:t>578</a:t>
                      </a:r>
                      <a:endParaRPr lang="en-US" dirty="0"/>
                    </a:p>
                  </a:txBody>
                  <a:tcPr/>
                </a:tc>
                <a:tc>
                  <a:txBody>
                    <a:bodyPr/>
                    <a:lstStyle/>
                    <a:p>
                      <a:r>
                        <a:rPr lang="en-US" dirty="0" smtClean="0"/>
                        <a:t>2446</a:t>
                      </a:r>
                      <a:endParaRPr lang="en-US" dirty="0"/>
                    </a:p>
                  </a:txBody>
                  <a:tcPr/>
                </a:tc>
              </a:tr>
              <a:tr h="370840">
                <a:tc>
                  <a:txBody>
                    <a:bodyPr/>
                    <a:lstStyle/>
                    <a:p>
                      <a:r>
                        <a:rPr lang="en-US" dirty="0" smtClean="0"/>
                        <a:t>SLC</a:t>
                      </a:r>
                      <a:endParaRPr lang="en-US" dirty="0"/>
                    </a:p>
                  </a:txBody>
                  <a:tcPr/>
                </a:tc>
                <a:tc>
                  <a:txBody>
                    <a:bodyPr/>
                    <a:lstStyle/>
                    <a:p>
                      <a:r>
                        <a:rPr lang="en-US" dirty="0" smtClean="0"/>
                        <a:t>732</a:t>
                      </a:r>
                      <a:endParaRPr lang="en-US" dirty="0"/>
                    </a:p>
                  </a:txBody>
                  <a:tcPr/>
                </a:tc>
                <a:tc>
                  <a:txBody>
                    <a:bodyPr/>
                    <a:lstStyle/>
                    <a:p>
                      <a:r>
                        <a:rPr lang="en-US" dirty="0" smtClean="0"/>
                        <a:t>578</a:t>
                      </a:r>
                      <a:endParaRPr lang="en-US" dirty="0"/>
                    </a:p>
                  </a:txBody>
                  <a:tcPr/>
                </a:tc>
                <a:tc>
                  <a:txBody>
                    <a:bodyPr/>
                    <a:lstStyle/>
                    <a:p>
                      <a:r>
                        <a:rPr lang="en-US" dirty="0" smtClean="0"/>
                        <a:t>-</a:t>
                      </a:r>
                      <a:endParaRPr lang="en-US" dirty="0"/>
                    </a:p>
                  </a:txBody>
                  <a:tcPr/>
                </a:tc>
                <a:tc>
                  <a:txBody>
                    <a:bodyPr/>
                    <a:lstStyle/>
                    <a:p>
                      <a:r>
                        <a:rPr lang="en-US" dirty="0" smtClean="0"/>
                        <a:t>2177</a:t>
                      </a:r>
                      <a:endParaRPr lang="en-US" dirty="0"/>
                    </a:p>
                  </a:txBody>
                  <a:tcPr/>
                </a:tc>
              </a:tr>
              <a:tr h="370840">
                <a:tc>
                  <a:txBody>
                    <a:bodyPr/>
                    <a:lstStyle/>
                    <a:p>
                      <a:r>
                        <a:rPr lang="en-US" dirty="0" smtClean="0"/>
                        <a:t>NYC</a:t>
                      </a:r>
                      <a:endParaRPr lang="en-US" dirty="0"/>
                    </a:p>
                  </a:txBody>
                  <a:tcPr/>
                </a:tc>
                <a:tc>
                  <a:txBody>
                    <a:bodyPr/>
                    <a:lstStyle/>
                    <a:p>
                      <a:r>
                        <a:rPr lang="en-US" dirty="0" smtClean="0"/>
                        <a:t>2905</a:t>
                      </a:r>
                      <a:endParaRPr lang="en-US" dirty="0"/>
                    </a:p>
                  </a:txBody>
                  <a:tcPr/>
                </a:tc>
                <a:tc>
                  <a:txBody>
                    <a:bodyPr/>
                    <a:lstStyle/>
                    <a:p>
                      <a:r>
                        <a:rPr lang="en-US" dirty="0" smtClean="0"/>
                        <a:t>2446</a:t>
                      </a:r>
                      <a:endParaRPr lang="en-US" dirty="0"/>
                    </a:p>
                  </a:txBody>
                  <a:tcPr/>
                </a:tc>
                <a:tc>
                  <a:txBody>
                    <a:bodyPr/>
                    <a:lstStyle/>
                    <a:p>
                      <a:r>
                        <a:rPr lang="en-US" dirty="0" smtClean="0"/>
                        <a:t>2177</a:t>
                      </a:r>
                      <a:endParaRPr lang="en-US" dirty="0"/>
                    </a:p>
                  </a:txBody>
                  <a:tcPr/>
                </a:tc>
                <a:tc>
                  <a:txBody>
                    <a:bodyPr/>
                    <a:lstStyle/>
                    <a:p>
                      <a:r>
                        <a:rPr lang="en-US" dirty="0" smtClean="0"/>
                        <a:t>-</a:t>
                      </a:r>
                      <a:endParaRPr lang="en-US"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172120" y="5196960"/>
              <a:ext cx="530280" cy="19080"/>
            </p14:xfrm>
          </p:contentPart>
        </mc:Choice>
        <mc:Fallback xmlns="">
          <p:pic>
            <p:nvPicPr>
              <p:cNvPr id="5" name="Ink 4"/>
              <p:cNvPicPr/>
              <p:nvPr/>
            </p:nvPicPr>
            <p:blipFill>
              <a:blip r:embed="rId3"/>
              <a:stretch>
                <a:fillRect/>
              </a:stretch>
            </p:blipFill>
            <p:spPr>
              <a:xfrm>
                <a:off x="5162760" y="5187600"/>
                <a:ext cx="549000" cy="37800"/>
              </a:xfrm>
              <a:prstGeom prst="rect">
                <a:avLst/>
              </a:prstGeom>
            </p:spPr>
          </p:pic>
        </mc:Fallback>
      </mc:AlternateContent>
    </p:spTree>
    <p:extLst>
      <p:ext uri="{BB962C8B-B14F-4D97-AF65-F5344CB8AC3E}">
        <p14:creationId xmlns:p14="http://schemas.microsoft.com/office/powerpoint/2010/main" val="1064373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 far we have talked mostly about things stored in trees or arrays.</a:t>
            </a:r>
          </a:p>
          <a:p>
            <a:r>
              <a:rPr lang="en-US" dirty="0" smtClean="0"/>
              <a:t>Trees can have hierarchical or parent-child relationships</a:t>
            </a:r>
          </a:p>
          <a:p>
            <a:r>
              <a:rPr lang="en-US" dirty="0" smtClean="0"/>
              <a:t>Sometimes you want a less rigid structure</a:t>
            </a:r>
            <a:endParaRPr lang="en-US" dirty="0"/>
          </a:p>
        </p:txBody>
      </p:sp>
      <p:sp>
        <p:nvSpPr>
          <p:cNvPr id="3" name="Title 2"/>
          <p:cNvSpPr>
            <a:spLocks noGrp="1"/>
          </p:cNvSpPr>
          <p:nvPr>
            <p:ph type="title"/>
          </p:nvPr>
        </p:nvSpPr>
        <p:spPr/>
        <p:txBody>
          <a:bodyPr/>
          <a:lstStyle/>
          <a:p>
            <a:r>
              <a:rPr lang="en-US" dirty="0" smtClean="0"/>
              <a:t>Trees</a:t>
            </a:r>
            <a:endParaRPr lang="en-US" dirty="0"/>
          </a:p>
        </p:txBody>
      </p:sp>
      <p:sp>
        <p:nvSpPr>
          <p:cNvPr id="4" name="Slide Number Placeholder 3"/>
          <p:cNvSpPr>
            <a:spLocks noGrp="1"/>
          </p:cNvSpPr>
          <p:nvPr>
            <p:ph type="sldNum" sz="quarter" idx="12"/>
          </p:nvPr>
        </p:nvSpPr>
        <p:spPr/>
        <p:txBody>
          <a:bodyPr/>
          <a:lstStyle/>
          <a:p>
            <a:fld id="{F36DD0FD-55B0-48C4-8AF2-8A69533EDFC3}" type="slidenum">
              <a:rPr lang="en-US" smtClean="0"/>
              <a:pPr/>
              <a:t>2</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67000" y="4462560"/>
              <a:ext cx="1272600" cy="1023840"/>
            </p14:xfrm>
          </p:contentPart>
        </mc:Choice>
        <mc:Fallback xmlns="">
          <p:pic>
            <p:nvPicPr>
              <p:cNvPr id="5" name="Ink 4"/>
              <p:cNvPicPr/>
              <p:nvPr/>
            </p:nvPicPr>
            <p:blipFill>
              <a:blip r:embed="rId3"/>
              <a:stretch>
                <a:fillRect/>
              </a:stretch>
            </p:blipFill>
            <p:spPr>
              <a:xfrm>
                <a:off x="557640" y="4453200"/>
                <a:ext cx="1291320" cy="1042560"/>
              </a:xfrm>
              <a:prstGeom prst="rect">
                <a:avLst/>
              </a:prstGeom>
            </p:spPr>
          </p:pic>
        </mc:Fallback>
      </mc:AlternateContent>
    </p:spTree>
    <p:extLst>
      <p:ext uri="{BB962C8B-B14F-4D97-AF65-F5344CB8AC3E}">
        <p14:creationId xmlns:p14="http://schemas.microsoft.com/office/powerpoint/2010/main" val="19556793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a:t>We can do something similar and store edges in a 2 dimensional array</a:t>
            </a:r>
          </a:p>
        </p:txBody>
      </p:sp>
      <p:sp>
        <p:nvSpPr>
          <p:cNvPr id="3" name="Title 2"/>
          <p:cNvSpPr>
            <a:spLocks noGrp="1"/>
          </p:cNvSpPr>
          <p:nvPr>
            <p:ph type="title"/>
          </p:nvPr>
        </p:nvSpPr>
        <p:spPr/>
        <p:txBody>
          <a:bodyPr/>
          <a:lstStyle/>
          <a:p>
            <a:r>
              <a:rPr lang="en-US" dirty="0" smtClean="0"/>
              <a:t>Graphs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20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34333969"/>
              </p:ext>
            </p:extLst>
          </p:nvPr>
        </p:nvGraphicFramePr>
        <p:xfrm>
          <a:off x="-1" y="3159792"/>
          <a:ext cx="9144001" cy="2966720"/>
        </p:xfrm>
        <a:graphic>
          <a:graphicData uri="http://schemas.openxmlformats.org/drawingml/2006/table">
            <a:tbl>
              <a:tblPr firstRow="1" bandRow="1">
                <a:tableStyleId>{D27102A9-8310-4765-A935-A1911B00CA55}</a:tableStyleId>
              </a:tblPr>
              <a:tblGrid>
                <a:gridCol w="1388233"/>
                <a:gridCol w="897768"/>
                <a:gridCol w="1403353"/>
                <a:gridCol w="1421308"/>
                <a:gridCol w="1149142"/>
                <a:gridCol w="1058421"/>
                <a:gridCol w="922338"/>
                <a:gridCol w="903438"/>
              </a:tblGrid>
              <a:tr h="370840">
                <a:tc>
                  <a:txBody>
                    <a:bodyPr/>
                    <a:lstStyle/>
                    <a:p>
                      <a:endParaRPr lang="en-US" dirty="0"/>
                    </a:p>
                  </a:txBody>
                  <a:tcPr/>
                </a:tc>
                <a:tc>
                  <a:txBody>
                    <a:bodyPr/>
                    <a:lstStyle/>
                    <a:p>
                      <a:r>
                        <a:rPr lang="en-US" dirty="0" smtClean="0"/>
                        <a:t>Logan</a:t>
                      </a:r>
                      <a:endParaRPr lang="en-US" dirty="0"/>
                    </a:p>
                  </a:txBody>
                  <a:tcPr/>
                </a:tc>
                <a:tc>
                  <a:txBody>
                    <a:bodyPr/>
                    <a:lstStyle/>
                    <a:p>
                      <a:r>
                        <a:rPr lang="en-US" dirty="0" smtClean="0"/>
                        <a:t>Tremonton</a:t>
                      </a:r>
                      <a:endParaRPr lang="en-US" dirty="0"/>
                    </a:p>
                  </a:txBody>
                  <a:tcPr/>
                </a:tc>
                <a:tc>
                  <a:txBody>
                    <a:bodyPr/>
                    <a:lstStyle/>
                    <a:p>
                      <a:r>
                        <a:rPr lang="en-US" dirty="0" smtClean="0"/>
                        <a:t>Brigham</a:t>
                      </a:r>
                      <a:endParaRPr lang="en-US" dirty="0"/>
                    </a:p>
                  </a:txBody>
                  <a:tcPr/>
                </a:tc>
                <a:tc>
                  <a:txBody>
                    <a:bodyPr/>
                    <a:lstStyle/>
                    <a:p>
                      <a:r>
                        <a:rPr lang="en-US" dirty="0" smtClean="0"/>
                        <a:t>Ogden</a:t>
                      </a:r>
                      <a:endParaRPr lang="en-US" dirty="0"/>
                    </a:p>
                  </a:txBody>
                  <a:tcPr/>
                </a:tc>
                <a:tc>
                  <a:txBody>
                    <a:bodyPr/>
                    <a:lstStyle/>
                    <a:p>
                      <a:r>
                        <a:rPr lang="en-US" dirty="0" smtClean="0"/>
                        <a:t>SLC</a:t>
                      </a:r>
                      <a:endParaRPr lang="en-US" dirty="0"/>
                    </a:p>
                  </a:txBody>
                  <a:tcPr/>
                </a:tc>
                <a:tc>
                  <a:txBody>
                    <a:bodyPr/>
                    <a:lstStyle/>
                    <a:p>
                      <a:r>
                        <a:rPr lang="en-US" dirty="0" err="1" smtClean="0"/>
                        <a:t>Lehi</a:t>
                      </a:r>
                      <a:endParaRPr lang="en-US" dirty="0"/>
                    </a:p>
                  </a:txBody>
                  <a:tcPr/>
                </a:tc>
                <a:tc>
                  <a:txBody>
                    <a:bodyPr/>
                    <a:lstStyle/>
                    <a:p>
                      <a:r>
                        <a:rPr lang="en-US" dirty="0" smtClean="0"/>
                        <a:t>Orem</a:t>
                      </a:r>
                      <a:endParaRPr lang="en-US" dirty="0"/>
                    </a:p>
                  </a:txBody>
                  <a:tcPr/>
                </a:tc>
              </a:tr>
              <a:tr h="370840">
                <a:tc>
                  <a:txBody>
                    <a:bodyPr/>
                    <a:lstStyle/>
                    <a:p>
                      <a:r>
                        <a:rPr lang="en-US" dirty="0" smtClean="0"/>
                        <a:t>Logan</a:t>
                      </a:r>
                      <a:endParaRPr lang="en-US" dirty="0"/>
                    </a:p>
                  </a:txBody>
                  <a:tcPr/>
                </a:tc>
                <a:tc>
                  <a:txBody>
                    <a:bodyPr/>
                    <a:lstStyle/>
                    <a:p>
                      <a:r>
                        <a:rPr lang="en-US" dirty="0" smtClean="0"/>
                        <a:t>0</a:t>
                      </a:r>
                      <a:endParaRPr lang="en-US" dirty="0"/>
                    </a:p>
                  </a:txBody>
                  <a:tcPr/>
                </a:tc>
                <a:tc>
                  <a:txBody>
                    <a:bodyPr/>
                    <a:lstStyle/>
                    <a:p>
                      <a:r>
                        <a:rPr lang="en-US" dirty="0" smtClean="0"/>
                        <a:t>23.9</a:t>
                      </a:r>
                      <a:endParaRPr lang="en-US" dirty="0"/>
                    </a:p>
                  </a:txBody>
                  <a:tcPr/>
                </a:tc>
                <a:tc>
                  <a:txBody>
                    <a:bodyPr/>
                    <a:lstStyle/>
                    <a:p>
                      <a:r>
                        <a:rPr lang="en-US" dirty="0" smtClean="0"/>
                        <a:t>25</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Tremonton</a:t>
                      </a:r>
                      <a:endParaRPr lang="en-US" dirty="0"/>
                    </a:p>
                  </a:txBody>
                  <a:tcPr/>
                </a:tc>
                <a:tc>
                  <a:txBody>
                    <a:bodyPr/>
                    <a:lstStyle/>
                    <a:p>
                      <a:r>
                        <a:rPr lang="en-US" dirty="0" smtClean="0"/>
                        <a:t>23.9</a:t>
                      </a:r>
                      <a:endParaRPr lang="en-US" dirty="0"/>
                    </a:p>
                  </a:txBody>
                  <a:tcPr/>
                </a:tc>
                <a:tc>
                  <a:txBody>
                    <a:bodyPr/>
                    <a:lstStyle/>
                    <a:p>
                      <a:r>
                        <a:rPr lang="en-US" dirty="0" smtClean="0"/>
                        <a:t>0</a:t>
                      </a:r>
                      <a:endParaRPr lang="en-US" dirty="0"/>
                    </a:p>
                  </a:txBody>
                  <a:tcPr/>
                </a:tc>
                <a:tc>
                  <a:txBody>
                    <a:bodyPr/>
                    <a:lstStyle/>
                    <a:p>
                      <a:r>
                        <a:rPr lang="en-US" dirty="0" smtClean="0"/>
                        <a:t>18.5</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Brigham</a:t>
                      </a:r>
                      <a:endParaRPr lang="en-US" dirty="0"/>
                    </a:p>
                  </a:txBody>
                  <a:tcPr/>
                </a:tc>
                <a:tc>
                  <a:txBody>
                    <a:bodyPr/>
                    <a:lstStyle/>
                    <a:p>
                      <a:r>
                        <a:rPr lang="en-US" dirty="0" smtClean="0"/>
                        <a:t>25</a:t>
                      </a:r>
                      <a:endParaRPr lang="en-US" dirty="0"/>
                    </a:p>
                  </a:txBody>
                  <a:tcPr/>
                </a:tc>
                <a:tc>
                  <a:txBody>
                    <a:bodyPr/>
                    <a:lstStyle/>
                    <a:p>
                      <a:r>
                        <a:rPr lang="en-US" dirty="0" smtClean="0"/>
                        <a:t>18.5</a:t>
                      </a:r>
                      <a:endParaRPr lang="en-US" dirty="0"/>
                    </a:p>
                  </a:txBody>
                  <a:tcPr/>
                </a:tc>
                <a:tc>
                  <a:txBody>
                    <a:bodyPr/>
                    <a:lstStyle/>
                    <a:p>
                      <a:r>
                        <a:rPr lang="en-US" dirty="0" smtClean="0"/>
                        <a:t>0</a:t>
                      </a:r>
                      <a:endParaRPr lang="en-US" dirty="0"/>
                    </a:p>
                  </a:txBody>
                  <a:tcPr/>
                </a:tc>
                <a:tc>
                  <a:txBody>
                    <a:bodyPr/>
                    <a:lstStyle/>
                    <a:p>
                      <a:r>
                        <a:rPr lang="en-US" dirty="0" smtClean="0"/>
                        <a:t>24.6</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r>
              <a:tr h="370840">
                <a:tc>
                  <a:txBody>
                    <a:bodyPr/>
                    <a:lstStyle/>
                    <a:p>
                      <a:r>
                        <a:rPr lang="en-US" dirty="0" smtClean="0"/>
                        <a:t>Ogden</a:t>
                      </a:r>
                      <a:endParaRPr lang="en-US" dirty="0"/>
                    </a:p>
                  </a:txBody>
                  <a:tcPr/>
                </a:tc>
                <a:tc>
                  <a:txBody>
                    <a:bodyPr/>
                    <a:lstStyle/>
                    <a:p>
                      <a:endParaRPr lang="en-US"/>
                    </a:p>
                  </a:txBody>
                  <a:tcPr/>
                </a:tc>
                <a:tc>
                  <a:txBody>
                    <a:bodyPr/>
                    <a:lstStyle/>
                    <a:p>
                      <a:endParaRPr lang="en-US" dirty="0"/>
                    </a:p>
                  </a:txBody>
                  <a:tcPr/>
                </a:tc>
                <a:tc>
                  <a:txBody>
                    <a:bodyPr/>
                    <a:lstStyle/>
                    <a:p>
                      <a:r>
                        <a:rPr lang="en-US" dirty="0" smtClean="0"/>
                        <a:t>24.6</a:t>
                      </a:r>
                      <a:endParaRPr lang="en-US" dirty="0"/>
                    </a:p>
                  </a:txBody>
                  <a:tcPr/>
                </a:tc>
                <a:tc>
                  <a:txBody>
                    <a:bodyPr/>
                    <a:lstStyle/>
                    <a:p>
                      <a:r>
                        <a:rPr lang="en-US" dirty="0" smtClean="0"/>
                        <a:t>0</a:t>
                      </a:r>
                      <a:endParaRPr lang="en-US" dirty="0"/>
                    </a:p>
                  </a:txBody>
                  <a:tcPr/>
                </a:tc>
                <a:tc>
                  <a:txBody>
                    <a:bodyPr/>
                    <a:lstStyle/>
                    <a:p>
                      <a:r>
                        <a:rPr lang="en-US" dirty="0" smtClean="0"/>
                        <a:t>38.3</a:t>
                      </a:r>
                      <a:endParaRPr lang="en-US" dirty="0"/>
                    </a:p>
                  </a:txBody>
                  <a:tcPr/>
                </a:tc>
                <a:tc>
                  <a:txBody>
                    <a:bodyPr/>
                    <a:lstStyle/>
                    <a:p>
                      <a:endParaRPr lang="en-US" dirty="0"/>
                    </a:p>
                  </a:txBody>
                  <a:tcPr/>
                </a:tc>
                <a:tc>
                  <a:txBody>
                    <a:bodyPr/>
                    <a:lstStyle/>
                    <a:p>
                      <a:endParaRPr lang="en-US"/>
                    </a:p>
                  </a:txBody>
                  <a:tcPr/>
                </a:tc>
              </a:tr>
              <a:tr h="370840">
                <a:tc>
                  <a:txBody>
                    <a:bodyPr/>
                    <a:lstStyle/>
                    <a:p>
                      <a:r>
                        <a:rPr lang="en-US" dirty="0" smtClean="0"/>
                        <a:t>SLC</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r>
                        <a:rPr lang="en-US" dirty="0" smtClean="0"/>
                        <a:t>38.3</a:t>
                      </a:r>
                      <a:endParaRPr lang="en-US" dirty="0"/>
                    </a:p>
                  </a:txBody>
                  <a:tcPr/>
                </a:tc>
                <a:tc>
                  <a:txBody>
                    <a:bodyPr/>
                    <a:lstStyle/>
                    <a:p>
                      <a:r>
                        <a:rPr lang="en-US" dirty="0" smtClean="0"/>
                        <a:t>0</a:t>
                      </a:r>
                      <a:endParaRPr lang="en-US" dirty="0"/>
                    </a:p>
                  </a:txBody>
                  <a:tcPr/>
                </a:tc>
                <a:tc>
                  <a:txBody>
                    <a:bodyPr/>
                    <a:lstStyle/>
                    <a:p>
                      <a:r>
                        <a:rPr lang="en-US" dirty="0" smtClean="0"/>
                        <a:t>28.9</a:t>
                      </a:r>
                      <a:endParaRPr lang="en-US" dirty="0"/>
                    </a:p>
                  </a:txBody>
                  <a:tcPr/>
                </a:tc>
                <a:tc>
                  <a:txBody>
                    <a:bodyPr/>
                    <a:lstStyle/>
                    <a:p>
                      <a:endParaRPr lang="en-US"/>
                    </a:p>
                  </a:txBody>
                  <a:tcPr/>
                </a:tc>
              </a:tr>
              <a:tr h="370840">
                <a:tc>
                  <a:txBody>
                    <a:bodyPr/>
                    <a:lstStyle/>
                    <a:p>
                      <a:r>
                        <a:rPr lang="en-US" dirty="0" err="1" smtClean="0"/>
                        <a:t>Lehi</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smtClean="0"/>
                        <a:t>28.9</a:t>
                      </a:r>
                      <a:endParaRPr lang="en-US" dirty="0"/>
                    </a:p>
                  </a:txBody>
                  <a:tcPr/>
                </a:tc>
                <a:tc>
                  <a:txBody>
                    <a:bodyPr/>
                    <a:lstStyle/>
                    <a:p>
                      <a:r>
                        <a:rPr lang="en-US" dirty="0" smtClean="0"/>
                        <a:t>0</a:t>
                      </a:r>
                      <a:endParaRPr lang="en-US" dirty="0"/>
                    </a:p>
                  </a:txBody>
                  <a:tcPr/>
                </a:tc>
                <a:tc>
                  <a:txBody>
                    <a:bodyPr/>
                    <a:lstStyle/>
                    <a:p>
                      <a:r>
                        <a:rPr lang="en-US" dirty="0" smtClean="0"/>
                        <a:t>12.5</a:t>
                      </a:r>
                      <a:endParaRPr lang="en-US" dirty="0"/>
                    </a:p>
                  </a:txBody>
                  <a:tcPr/>
                </a:tc>
              </a:tr>
              <a:tr h="370840">
                <a:tc>
                  <a:txBody>
                    <a:bodyPr/>
                    <a:lstStyle/>
                    <a:p>
                      <a:r>
                        <a:rPr lang="en-US" dirty="0" smtClean="0"/>
                        <a:t>Orem</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smtClean="0"/>
                        <a:t>12.5</a:t>
                      </a:r>
                      <a:endParaRPr lang="en-US" dirty="0"/>
                    </a:p>
                  </a:txBody>
                  <a:tcPr/>
                </a:tc>
                <a:tc>
                  <a:txBody>
                    <a:bodyPr/>
                    <a:lstStyle/>
                    <a:p>
                      <a:r>
                        <a:rPr lang="en-US" dirty="0" smtClean="0"/>
                        <a:t>0</a:t>
                      </a:r>
                      <a:endParaRPr lang="en-US"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53200" y="3522600"/>
              <a:ext cx="8322480" cy="2782440"/>
            </p14:xfrm>
          </p:contentPart>
        </mc:Choice>
        <mc:Fallback xmlns="">
          <p:pic>
            <p:nvPicPr>
              <p:cNvPr id="4" name="Ink 3"/>
              <p:cNvPicPr/>
              <p:nvPr/>
            </p:nvPicPr>
            <p:blipFill>
              <a:blip r:embed="rId3"/>
              <a:stretch>
                <a:fillRect/>
              </a:stretch>
            </p:blipFill>
            <p:spPr>
              <a:xfrm>
                <a:off x="843840" y="3513240"/>
                <a:ext cx="8341200" cy="2801160"/>
              </a:xfrm>
              <a:prstGeom prst="rect">
                <a:avLst/>
              </a:prstGeom>
            </p:spPr>
          </p:pic>
        </mc:Fallback>
      </mc:AlternateContent>
    </p:spTree>
    <p:extLst>
      <p:ext uri="{BB962C8B-B14F-4D97-AF65-F5344CB8AC3E}">
        <p14:creationId xmlns:p14="http://schemas.microsoft.com/office/powerpoint/2010/main" val="23023563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a:t>Called an adjacency matrix</a:t>
            </a:r>
          </a:p>
          <a:p>
            <a:r>
              <a:rPr lang="en-US" dirty="0" smtClean="0"/>
              <a:t>Store a </a:t>
            </a:r>
            <a:r>
              <a:rPr lang="en-US" dirty="0" err="1" smtClean="0"/>
              <a:t>boolean</a:t>
            </a:r>
            <a:r>
              <a:rPr lang="en-US" dirty="0" smtClean="0"/>
              <a:t> for existence or </a:t>
            </a:r>
            <a:r>
              <a:rPr lang="en-US" dirty="0"/>
              <a:t>the weight of an edge</a:t>
            </a:r>
          </a:p>
        </p:txBody>
      </p:sp>
      <p:sp>
        <p:nvSpPr>
          <p:cNvPr id="3" name="Title 2"/>
          <p:cNvSpPr>
            <a:spLocks noGrp="1"/>
          </p:cNvSpPr>
          <p:nvPr>
            <p:ph type="title"/>
          </p:nvPr>
        </p:nvSpPr>
        <p:spPr/>
        <p:txBody>
          <a:bodyPr/>
          <a:lstStyle/>
          <a:p>
            <a:r>
              <a:rPr lang="en-US" dirty="0" smtClean="0"/>
              <a:t>Graphs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21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39657066"/>
              </p:ext>
            </p:extLst>
          </p:nvPr>
        </p:nvGraphicFramePr>
        <p:xfrm>
          <a:off x="-1" y="3159792"/>
          <a:ext cx="9144001" cy="2966720"/>
        </p:xfrm>
        <a:graphic>
          <a:graphicData uri="http://schemas.openxmlformats.org/drawingml/2006/table">
            <a:tbl>
              <a:tblPr firstRow="1" bandRow="1">
                <a:tableStyleId>{D27102A9-8310-4765-A935-A1911B00CA55}</a:tableStyleId>
              </a:tblPr>
              <a:tblGrid>
                <a:gridCol w="1388233"/>
                <a:gridCol w="897768"/>
                <a:gridCol w="1403353"/>
                <a:gridCol w="1421308"/>
                <a:gridCol w="1149142"/>
                <a:gridCol w="1058421"/>
                <a:gridCol w="922338"/>
                <a:gridCol w="903438"/>
              </a:tblGrid>
              <a:tr h="370840">
                <a:tc>
                  <a:txBody>
                    <a:bodyPr/>
                    <a:lstStyle/>
                    <a:p>
                      <a:endParaRPr lang="en-US" dirty="0"/>
                    </a:p>
                  </a:txBody>
                  <a:tcPr/>
                </a:tc>
                <a:tc>
                  <a:txBody>
                    <a:bodyPr/>
                    <a:lstStyle/>
                    <a:p>
                      <a:r>
                        <a:rPr lang="en-US" dirty="0" smtClean="0"/>
                        <a:t>Logan</a:t>
                      </a:r>
                      <a:endParaRPr lang="en-US" dirty="0"/>
                    </a:p>
                  </a:txBody>
                  <a:tcPr/>
                </a:tc>
                <a:tc>
                  <a:txBody>
                    <a:bodyPr/>
                    <a:lstStyle/>
                    <a:p>
                      <a:r>
                        <a:rPr lang="en-US" dirty="0" smtClean="0"/>
                        <a:t>Tremonton</a:t>
                      </a:r>
                      <a:endParaRPr lang="en-US" dirty="0"/>
                    </a:p>
                  </a:txBody>
                  <a:tcPr/>
                </a:tc>
                <a:tc>
                  <a:txBody>
                    <a:bodyPr/>
                    <a:lstStyle/>
                    <a:p>
                      <a:r>
                        <a:rPr lang="en-US" dirty="0" smtClean="0"/>
                        <a:t>Brigham</a:t>
                      </a:r>
                      <a:endParaRPr lang="en-US" dirty="0"/>
                    </a:p>
                  </a:txBody>
                  <a:tcPr/>
                </a:tc>
                <a:tc>
                  <a:txBody>
                    <a:bodyPr/>
                    <a:lstStyle/>
                    <a:p>
                      <a:r>
                        <a:rPr lang="en-US" dirty="0" smtClean="0"/>
                        <a:t>Ogden</a:t>
                      </a:r>
                      <a:endParaRPr lang="en-US" dirty="0"/>
                    </a:p>
                  </a:txBody>
                  <a:tcPr/>
                </a:tc>
                <a:tc>
                  <a:txBody>
                    <a:bodyPr/>
                    <a:lstStyle/>
                    <a:p>
                      <a:r>
                        <a:rPr lang="en-US" dirty="0" smtClean="0"/>
                        <a:t>SLC</a:t>
                      </a:r>
                      <a:endParaRPr lang="en-US" dirty="0"/>
                    </a:p>
                  </a:txBody>
                  <a:tcPr/>
                </a:tc>
                <a:tc>
                  <a:txBody>
                    <a:bodyPr/>
                    <a:lstStyle/>
                    <a:p>
                      <a:r>
                        <a:rPr lang="en-US" dirty="0" err="1" smtClean="0"/>
                        <a:t>Lehi</a:t>
                      </a:r>
                      <a:endParaRPr lang="en-US" dirty="0"/>
                    </a:p>
                  </a:txBody>
                  <a:tcPr/>
                </a:tc>
                <a:tc>
                  <a:txBody>
                    <a:bodyPr/>
                    <a:lstStyle/>
                    <a:p>
                      <a:r>
                        <a:rPr lang="en-US" dirty="0" smtClean="0"/>
                        <a:t>Orem</a:t>
                      </a:r>
                      <a:endParaRPr lang="en-US" dirty="0"/>
                    </a:p>
                  </a:txBody>
                  <a:tcPr/>
                </a:tc>
              </a:tr>
              <a:tr h="370840">
                <a:tc>
                  <a:txBody>
                    <a:bodyPr/>
                    <a:lstStyle/>
                    <a:p>
                      <a:r>
                        <a:rPr lang="en-US" dirty="0" smtClean="0"/>
                        <a:t>Logan</a:t>
                      </a:r>
                      <a:endParaRPr lang="en-US" dirty="0"/>
                    </a:p>
                  </a:txBody>
                  <a:tcPr/>
                </a:tc>
                <a:tc>
                  <a:txBody>
                    <a:bodyPr/>
                    <a:lstStyle/>
                    <a:p>
                      <a:r>
                        <a:rPr lang="en-US" dirty="0" smtClean="0"/>
                        <a:t>0</a:t>
                      </a:r>
                      <a:endParaRPr lang="en-US" dirty="0"/>
                    </a:p>
                  </a:txBody>
                  <a:tcPr/>
                </a:tc>
                <a:tc>
                  <a:txBody>
                    <a:bodyPr/>
                    <a:lstStyle/>
                    <a:p>
                      <a:r>
                        <a:rPr lang="en-US" dirty="0" smtClean="0"/>
                        <a:t>23.9</a:t>
                      </a:r>
                      <a:endParaRPr lang="en-US" dirty="0"/>
                    </a:p>
                  </a:txBody>
                  <a:tcPr/>
                </a:tc>
                <a:tc>
                  <a:txBody>
                    <a:bodyPr/>
                    <a:lstStyle/>
                    <a:p>
                      <a:r>
                        <a:rPr lang="en-US" dirty="0" smtClean="0"/>
                        <a:t>25</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Tremonton</a:t>
                      </a:r>
                      <a:endParaRPr lang="en-US" dirty="0"/>
                    </a:p>
                  </a:txBody>
                  <a:tcPr/>
                </a:tc>
                <a:tc>
                  <a:txBody>
                    <a:bodyPr/>
                    <a:lstStyle/>
                    <a:p>
                      <a:r>
                        <a:rPr lang="en-US" dirty="0" smtClean="0"/>
                        <a:t>23.9</a:t>
                      </a:r>
                      <a:endParaRPr lang="en-US" dirty="0"/>
                    </a:p>
                  </a:txBody>
                  <a:tcPr/>
                </a:tc>
                <a:tc>
                  <a:txBody>
                    <a:bodyPr/>
                    <a:lstStyle/>
                    <a:p>
                      <a:r>
                        <a:rPr lang="en-US" dirty="0" smtClean="0"/>
                        <a:t>0</a:t>
                      </a:r>
                      <a:endParaRPr lang="en-US" dirty="0"/>
                    </a:p>
                  </a:txBody>
                  <a:tcPr/>
                </a:tc>
                <a:tc>
                  <a:txBody>
                    <a:bodyPr/>
                    <a:lstStyle/>
                    <a:p>
                      <a:r>
                        <a:rPr lang="en-US" dirty="0" smtClean="0"/>
                        <a:t>18.5</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Brigham</a:t>
                      </a:r>
                      <a:endParaRPr lang="en-US" dirty="0"/>
                    </a:p>
                  </a:txBody>
                  <a:tcPr/>
                </a:tc>
                <a:tc>
                  <a:txBody>
                    <a:bodyPr/>
                    <a:lstStyle/>
                    <a:p>
                      <a:r>
                        <a:rPr lang="en-US" dirty="0" smtClean="0"/>
                        <a:t>25</a:t>
                      </a:r>
                      <a:endParaRPr lang="en-US" dirty="0"/>
                    </a:p>
                  </a:txBody>
                  <a:tcPr/>
                </a:tc>
                <a:tc>
                  <a:txBody>
                    <a:bodyPr/>
                    <a:lstStyle/>
                    <a:p>
                      <a:r>
                        <a:rPr lang="en-US" dirty="0" smtClean="0"/>
                        <a:t>18.5</a:t>
                      </a:r>
                      <a:endParaRPr lang="en-US" dirty="0"/>
                    </a:p>
                  </a:txBody>
                  <a:tcPr/>
                </a:tc>
                <a:tc>
                  <a:txBody>
                    <a:bodyPr/>
                    <a:lstStyle/>
                    <a:p>
                      <a:r>
                        <a:rPr lang="en-US" dirty="0" smtClean="0"/>
                        <a:t>0</a:t>
                      </a:r>
                      <a:endParaRPr lang="en-US" dirty="0"/>
                    </a:p>
                  </a:txBody>
                  <a:tcPr/>
                </a:tc>
                <a:tc>
                  <a:txBody>
                    <a:bodyPr/>
                    <a:lstStyle/>
                    <a:p>
                      <a:r>
                        <a:rPr lang="en-US" dirty="0" smtClean="0"/>
                        <a:t>24.6</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r>
              <a:tr h="370840">
                <a:tc>
                  <a:txBody>
                    <a:bodyPr/>
                    <a:lstStyle/>
                    <a:p>
                      <a:r>
                        <a:rPr lang="en-US" dirty="0" smtClean="0"/>
                        <a:t>Ogden</a:t>
                      </a:r>
                      <a:endParaRPr lang="en-US" dirty="0"/>
                    </a:p>
                  </a:txBody>
                  <a:tcPr/>
                </a:tc>
                <a:tc>
                  <a:txBody>
                    <a:bodyPr/>
                    <a:lstStyle/>
                    <a:p>
                      <a:endParaRPr lang="en-US"/>
                    </a:p>
                  </a:txBody>
                  <a:tcPr/>
                </a:tc>
                <a:tc>
                  <a:txBody>
                    <a:bodyPr/>
                    <a:lstStyle/>
                    <a:p>
                      <a:endParaRPr lang="en-US" dirty="0"/>
                    </a:p>
                  </a:txBody>
                  <a:tcPr/>
                </a:tc>
                <a:tc>
                  <a:txBody>
                    <a:bodyPr/>
                    <a:lstStyle/>
                    <a:p>
                      <a:r>
                        <a:rPr lang="en-US" dirty="0" smtClean="0"/>
                        <a:t>24.6</a:t>
                      </a:r>
                      <a:endParaRPr lang="en-US" dirty="0"/>
                    </a:p>
                  </a:txBody>
                  <a:tcPr/>
                </a:tc>
                <a:tc>
                  <a:txBody>
                    <a:bodyPr/>
                    <a:lstStyle/>
                    <a:p>
                      <a:r>
                        <a:rPr lang="en-US" dirty="0" smtClean="0"/>
                        <a:t>0</a:t>
                      </a:r>
                      <a:endParaRPr lang="en-US" dirty="0"/>
                    </a:p>
                  </a:txBody>
                  <a:tcPr/>
                </a:tc>
                <a:tc>
                  <a:txBody>
                    <a:bodyPr/>
                    <a:lstStyle/>
                    <a:p>
                      <a:r>
                        <a:rPr lang="en-US" dirty="0" smtClean="0"/>
                        <a:t>38.3</a:t>
                      </a:r>
                      <a:endParaRPr lang="en-US" dirty="0"/>
                    </a:p>
                  </a:txBody>
                  <a:tcPr/>
                </a:tc>
                <a:tc>
                  <a:txBody>
                    <a:bodyPr/>
                    <a:lstStyle/>
                    <a:p>
                      <a:endParaRPr lang="en-US" dirty="0"/>
                    </a:p>
                  </a:txBody>
                  <a:tcPr/>
                </a:tc>
                <a:tc>
                  <a:txBody>
                    <a:bodyPr/>
                    <a:lstStyle/>
                    <a:p>
                      <a:endParaRPr lang="en-US"/>
                    </a:p>
                  </a:txBody>
                  <a:tcPr/>
                </a:tc>
              </a:tr>
              <a:tr h="370840">
                <a:tc>
                  <a:txBody>
                    <a:bodyPr/>
                    <a:lstStyle/>
                    <a:p>
                      <a:r>
                        <a:rPr lang="en-US" dirty="0" smtClean="0"/>
                        <a:t>SLC</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r>
                        <a:rPr lang="en-US" dirty="0" smtClean="0"/>
                        <a:t>38.3</a:t>
                      </a:r>
                      <a:endParaRPr lang="en-US" dirty="0"/>
                    </a:p>
                  </a:txBody>
                  <a:tcPr/>
                </a:tc>
                <a:tc>
                  <a:txBody>
                    <a:bodyPr/>
                    <a:lstStyle/>
                    <a:p>
                      <a:r>
                        <a:rPr lang="en-US" dirty="0" smtClean="0"/>
                        <a:t>0</a:t>
                      </a:r>
                      <a:endParaRPr lang="en-US" dirty="0"/>
                    </a:p>
                  </a:txBody>
                  <a:tcPr/>
                </a:tc>
                <a:tc>
                  <a:txBody>
                    <a:bodyPr/>
                    <a:lstStyle/>
                    <a:p>
                      <a:r>
                        <a:rPr lang="en-US" dirty="0" smtClean="0"/>
                        <a:t>28.9</a:t>
                      </a:r>
                      <a:endParaRPr lang="en-US" dirty="0"/>
                    </a:p>
                  </a:txBody>
                  <a:tcPr/>
                </a:tc>
                <a:tc>
                  <a:txBody>
                    <a:bodyPr/>
                    <a:lstStyle/>
                    <a:p>
                      <a:endParaRPr lang="en-US"/>
                    </a:p>
                  </a:txBody>
                  <a:tcPr/>
                </a:tc>
              </a:tr>
              <a:tr h="370840">
                <a:tc>
                  <a:txBody>
                    <a:bodyPr/>
                    <a:lstStyle/>
                    <a:p>
                      <a:r>
                        <a:rPr lang="en-US" dirty="0" err="1" smtClean="0"/>
                        <a:t>Lehi</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smtClean="0"/>
                        <a:t>28.9</a:t>
                      </a:r>
                      <a:endParaRPr lang="en-US" dirty="0"/>
                    </a:p>
                  </a:txBody>
                  <a:tcPr/>
                </a:tc>
                <a:tc>
                  <a:txBody>
                    <a:bodyPr/>
                    <a:lstStyle/>
                    <a:p>
                      <a:r>
                        <a:rPr lang="en-US" dirty="0" smtClean="0"/>
                        <a:t>0</a:t>
                      </a:r>
                      <a:endParaRPr lang="en-US" dirty="0"/>
                    </a:p>
                  </a:txBody>
                  <a:tcPr/>
                </a:tc>
                <a:tc>
                  <a:txBody>
                    <a:bodyPr/>
                    <a:lstStyle/>
                    <a:p>
                      <a:r>
                        <a:rPr lang="en-US" dirty="0" smtClean="0"/>
                        <a:t>12.5</a:t>
                      </a:r>
                      <a:endParaRPr lang="en-US" dirty="0"/>
                    </a:p>
                  </a:txBody>
                  <a:tcPr/>
                </a:tc>
              </a:tr>
              <a:tr h="370840">
                <a:tc>
                  <a:txBody>
                    <a:bodyPr/>
                    <a:lstStyle/>
                    <a:p>
                      <a:r>
                        <a:rPr lang="en-US" dirty="0" smtClean="0"/>
                        <a:t>Orem</a:t>
                      </a:r>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r>
                        <a:rPr lang="en-US" dirty="0" smtClean="0"/>
                        <a:t>12.5</a:t>
                      </a:r>
                      <a:endParaRPr lang="en-US" dirty="0"/>
                    </a:p>
                  </a:txBody>
                  <a:tcPr/>
                </a:tc>
                <a:tc>
                  <a:txBody>
                    <a:bodyPr/>
                    <a:lstStyle/>
                    <a:p>
                      <a:r>
                        <a:rPr lang="en-US" dirty="0" smtClean="0"/>
                        <a:t>0</a:t>
                      </a:r>
                      <a:endParaRPr lang="en-US"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4480" y="3044160"/>
              <a:ext cx="5431320" cy="3162600"/>
            </p14:xfrm>
          </p:contentPart>
        </mc:Choice>
        <mc:Fallback xmlns="">
          <p:pic>
            <p:nvPicPr>
              <p:cNvPr id="4" name="Ink 3"/>
              <p:cNvPicPr/>
              <p:nvPr/>
            </p:nvPicPr>
            <p:blipFill>
              <a:blip r:embed="rId3"/>
              <a:stretch>
                <a:fillRect/>
              </a:stretch>
            </p:blipFill>
            <p:spPr>
              <a:xfrm>
                <a:off x="15120" y="3034800"/>
                <a:ext cx="5450040" cy="3181320"/>
              </a:xfrm>
              <a:prstGeom prst="rect">
                <a:avLst/>
              </a:prstGeom>
            </p:spPr>
          </p:pic>
        </mc:Fallback>
      </mc:AlternateContent>
    </p:spTree>
    <p:extLst>
      <p:ext uri="{BB962C8B-B14F-4D97-AF65-F5344CB8AC3E}">
        <p14:creationId xmlns:p14="http://schemas.microsoft.com/office/powerpoint/2010/main" val="34489051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The problem with this is that there is a ton of wasted space</a:t>
            </a:r>
          </a:p>
        </p:txBody>
      </p:sp>
      <p:sp>
        <p:nvSpPr>
          <p:cNvPr id="3" name="Title 2"/>
          <p:cNvSpPr>
            <a:spLocks noGrp="1"/>
          </p:cNvSpPr>
          <p:nvPr>
            <p:ph type="title"/>
          </p:nvPr>
        </p:nvSpPr>
        <p:spPr/>
        <p:txBody>
          <a:bodyPr/>
          <a:lstStyle/>
          <a:p>
            <a:r>
              <a:rPr lang="en-US" dirty="0" smtClean="0"/>
              <a:t>Graphs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22</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811821836"/>
              </p:ext>
            </p:extLst>
          </p:nvPr>
        </p:nvGraphicFramePr>
        <p:xfrm>
          <a:off x="-1" y="3159792"/>
          <a:ext cx="9144001" cy="2966720"/>
        </p:xfrm>
        <a:graphic>
          <a:graphicData uri="http://schemas.openxmlformats.org/drawingml/2006/table">
            <a:tbl>
              <a:tblPr firstRow="1" bandRow="1">
                <a:tableStyleId>{D27102A9-8310-4765-A935-A1911B00CA55}</a:tableStyleId>
              </a:tblPr>
              <a:tblGrid>
                <a:gridCol w="1388233"/>
                <a:gridCol w="897768"/>
                <a:gridCol w="1403353"/>
                <a:gridCol w="1421308"/>
                <a:gridCol w="1149142"/>
                <a:gridCol w="1058421"/>
                <a:gridCol w="922338"/>
                <a:gridCol w="903438"/>
              </a:tblGrid>
              <a:tr h="370840">
                <a:tc>
                  <a:txBody>
                    <a:bodyPr/>
                    <a:lstStyle/>
                    <a:p>
                      <a:endParaRPr lang="en-US" dirty="0"/>
                    </a:p>
                  </a:txBody>
                  <a:tcPr/>
                </a:tc>
                <a:tc>
                  <a:txBody>
                    <a:bodyPr/>
                    <a:lstStyle/>
                    <a:p>
                      <a:r>
                        <a:rPr lang="en-US" dirty="0" smtClean="0"/>
                        <a:t>Logan</a:t>
                      </a:r>
                      <a:endParaRPr lang="en-US" dirty="0"/>
                    </a:p>
                  </a:txBody>
                  <a:tcPr/>
                </a:tc>
                <a:tc>
                  <a:txBody>
                    <a:bodyPr/>
                    <a:lstStyle/>
                    <a:p>
                      <a:r>
                        <a:rPr lang="en-US" dirty="0" smtClean="0"/>
                        <a:t>Tremonton</a:t>
                      </a:r>
                      <a:endParaRPr lang="en-US" dirty="0"/>
                    </a:p>
                  </a:txBody>
                  <a:tcPr/>
                </a:tc>
                <a:tc>
                  <a:txBody>
                    <a:bodyPr/>
                    <a:lstStyle/>
                    <a:p>
                      <a:r>
                        <a:rPr lang="en-US" dirty="0" smtClean="0"/>
                        <a:t>Brigham</a:t>
                      </a:r>
                      <a:endParaRPr lang="en-US" dirty="0"/>
                    </a:p>
                  </a:txBody>
                  <a:tcPr/>
                </a:tc>
                <a:tc>
                  <a:txBody>
                    <a:bodyPr/>
                    <a:lstStyle/>
                    <a:p>
                      <a:r>
                        <a:rPr lang="en-US" dirty="0" smtClean="0"/>
                        <a:t>Ogden</a:t>
                      </a:r>
                      <a:endParaRPr lang="en-US" dirty="0"/>
                    </a:p>
                  </a:txBody>
                  <a:tcPr/>
                </a:tc>
                <a:tc>
                  <a:txBody>
                    <a:bodyPr/>
                    <a:lstStyle/>
                    <a:p>
                      <a:r>
                        <a:rPr lang="en-US" dirty="0" smtClean="0"/>
                        <a:t>SLC</a:t>
                      </a:r>
                      <a:endParaRPr lang="en-US" dirty="0"/>
                    </a:p>
                  </a:txBody>
                  <a:tcPr/>
                </a:tc>
                <a:tc>
                  <a:txBody>
                    <a:bodyPr/>
                    <a:lstStyle/>
                    <a:p>
                      <a:r>
                        <a:rPr lang="en-US" dirty="0" err="1" smtClean="0"/>
                        <a:t>Lehi</a:t>
                      </a:r>
                      <a:endParaRPr lang="en-US" dirty="0"/>
                    </a:p>
                  </a:txBody>
                  <a:tcPr/>
                </a:tc>
                <a:tc>
                  <a:txBody>
                    <a:bodyPr/>
                    <a:lstStyle/>
                    <a:p>
                      <a:r>
                        <a:rPr lang="en-US" dirty="0" smtClean="0"/>
                        <a:t>Orem</a:t>
                      </a:r>
                      <a:endParaRPr lang="en-US" dirty="0"/>
                    </a:p>
                  </a:txBody>
                  <a:tcPr/>
                </a:tc>
              </a:tr>
              <a:tr h="370840">
                <a:tc>
                  <a:txBody>
                    <a:bodyPr/>
                    <a:lstStyle/>
                    <a:p>
                      <a:r>
                        <a:rPr lang="en-US" dirty="0" smtClean="0"/>
                        <a:t>Logan</a:t>
                      </a:r>
                      <a:endParaRPr lang="en-US" dirty="0"/>
                    </a:p>
                  </a:txBody>
                  <a:tcPr/>
                </a:tc>
                <a:tc>
                  <a:txBody>
                    <a:bodyPr/>
                    <a:lstStyle/>
                    <a:p>
                      <a:r>
                        <a:rPr lang="en-US" dirty="0" smtClean="0"/>
                        <a:t>0</a:t>
                      </a:r>
                      <a:endParaRPr lang="en-US" dirty="0"/>
                    </a:p>
                  </a:txBody>
                  <a:tcPr/>
                </a:tc>
                <a:tc>
                  <a:txBody>
                    <a:bodyPr/>
                    <a:lstStyle/>
                    <a:p>
                      <a:r>
                        <a:rPr lang="en-US" dirty="0" smtClean="0"/>
                        <a:t>23.9</a:t>
                      </a:r>
                      <a:endParaRPr lang="en-US" dirty="0"/>
                    </a:p>
                  </a:txBody>
                  <a:tcPr/>
                </a:tc>
                <a:tc>
                  <a:txBody>
                    <a:bodyPr/>
                    <a:lstStyle/>
                    <a:p>
                      <a:r>
                        <a:rPr lang="en-US" dirty="0" smtClean="0"/>
                        <a:t>25</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Tremonton</a:t>
                      </a:r>
                      <a:endParaRPr lang="en-US" dirty="0"/>
                    </a:p>
                  </a:txBody>
                  <a:tcPr/>
                </a:tc>
                <a:tc>
                  <a:txBody>
                    <a:bodyPr/>
                    <a:lstStyle/>
                    <a:p>
                      <a:r>
                        <a:rPr lang="en-US" dirty="0" smtClean="0"/>
                        <a:t>23.9</a:t>
                      </a:r>
                      <a:endParaRPr lang="en-US" dirty="0"/>
                    </a:p>
                  </a:txBody>
                  <a:tcPr/>
                </a:tc>
                <a:tc>
                  <a:txBody>
                    <a:bodyPr/>
                    <a:lstStyle/>
                    <a:p>
                      <a:r>
                        <a:rPr lang="en-US" dirty="0" smtClean="0"/>
                        <a:t>0</a:t>
                      </a:r>
                      <a:endParaRPr lang="en-US" dirty="0"/>
                    </a:p>
                  </a:txBody>
                  <a:tcPr/>
                </a:tc>
                <a:tc>
                  <a:txBody>
                    <a:bodyPr/>
                    <a:lstStyle/>
                    <a:p>
                      <a:r>
                        <a:rPr lang="en-US" dirty="0" smtClean="0"/>
                        <a:t>18.5</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Brigham</a:t>
                      </a:r>
                      <a:endParaRPr lang="en-US" dirty="0"/>
                    </a:p>
                  </a:txBody>
                  <a:tcPr/>
                </a:tc>
                <a:tc>
                  <a:txBody>
                    <a:bodyPr/>
                    <a:lstStyle/>
                    <a:p>
                      <a:r>
                        <a:rPr lang="en-US" dirty="0" smtClean="0"/>
                        <a:t>25</a:t>
                      </a:r>
                      <a:endParaRPr lang="en-US" dirty="0"/>
                    </a:p>
                  </a:txBody>
                  <a:tcPr/>
                </a:tc>
                <a:tc>
                  <a:txBody>
                    <a:bodyPr/>
                    <a:lstStyle/>
                    <a:p>
                      <a:r>
                        <a:rPr lang="en-US" dirty="0" smtClean="0"/>
                        <a:t>18.5</a:t>
                      </a:r>
                      <a:endParaRPr lang="en-US" dirty="0"/>
                    </a:p>
                  </a:txBody>
                  <a:tcPr/>
                </a:tc>
                <a:tc>
                  <a:txBody>
                    <a:bodyPr/>
                    <a:lstStyle/>
                    <a:p>
                      <a:r>
                        <a:rPr lang="en-US" dirty="0" smtClean="0"/>
                        <a:t>0</a:t>
                      </a:r>
                      <a:endParaRPr lang="en-US" dirty="0"/>
                    </a:p>
                  </a:txBody>
                  <a:tcPr/>
                </a:tc>
                <a:tc>
                  <a:txBody>
                    <a:bodyPr/>
                    <a:lstStyle/>
                    <a:p>
                      <a:r>
                        <a:rPr lang="en-US" dirty="0" smtClean="0"/>
                        <a:t>24.6</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r>
              <a:tr h="370840">
                <a:tc>
                  <a:txBody>
                    <a:bodyPr/>
                    <a:lstStyle/>
                    <a:p>
                      <a:r>
                        <a:rPr lang="en-US" dirty="0" smtClean="0"/>
                        <a:t>Ogden</a:t>
                      </a:r>
                      <a:endParaRPr lang="en-US" dirty="0"/>
                    </a:p>
                  </a:txBody>
                  <a:tcPr/>
                </a:tc>
                <a:tc>
                  <a:txBody>
                    <a:bodyPr/>
                    <a:lstStyle/>
                    <a:p>
                      <a:endParaRPr lang="en-US"/>
                    </a:p>
                  </a:txBody>
                  <a:tcPr/>
                </a:tc>
                <a:tc>
                  <a:txBody>
                    <a:bodyPr/>
                    <a:lstStyle/>
                    <a:p>
                      <a:endParaRPr lang="en-US" dirty="0"/>
                    </a:p>
                  </a:txBody>
                  <a:tcPr/>
                </a:tc>
                <a:tc>
                  <a:txBody>
                    <a:bodyPr/>
                    <a:lstStyle/>
                    <a:p>
                      <a:r>
                        <a:rPr lang="en-US" dirty="0" smtClean="0"/>
                        <a:t>24.6</a:t>
                      </a:r>
                      <a:endParaRPr lang="en-US" dirty="0"/>
                    </a:p>
                  </a:txBody>
                  <a:tcPr/>
                </a:tc>
                <a:tc>
                  <a:txBody>
                    <a:bodyPr/>
                    <a:lstStyle/>
                    <a:p>
                      <a:r>
                        <a:rPr lang="en-US" dirty="0" smtClean="0"/>
                        <a:t>0</a:t>
                      </a:r>
                      <a:endParaRPr lang="en-US" dirty="0"/>
                    </a:p>
                  </a:txBody>
                  <a:tcPr/>
                </a:tc>
                <a:tc>
                  <a:txBody>
                    <a:bodyPr/>
                    <a:lstStyle/>
                    <a:p>
                      <a:r>
                        <a:rPr lang="en-US" dirty="0" smtClean="0"/>
                        <a:t>38.3</a:t>
                      </a:r>
                      <a:endParaRPr lang="en-US" dirty="0"/>
                    </a:p>
                  </a:txBody>
                  <a:tcPr/>
                </a:tc>
                <a:tc>
                  <a:txBody>
                    <a:bodyPr/>
                    <a:lstStyle/>
                    <a:p>
                      <a:endParaRPr lang="en-US" dirty="0"/>
                    </a:p>
                  </a:txBody>
                  <a:tcPr/>
                </a:tc>
                <a:tc>
                  <a:txBody>
                    <a:bodyPr/>
                    <a:lstStyle/>
                    <a:p>
                      <a:endParaRPr lang="en-US"/>
                    </a:p>
                  </a:txBody>
                  <a:tcPr/>
                </a:tc>
              </a:tr>
              <a:tr h="370840">
                <a:tc>
                  <a:txBody>
                    <a:bodyPr/>
                    <a:lstStyle/>
                    <a:p>
                      <a:r>
                        <a:rPr lang="en-US" dirty="0" smtClean="0"/>
                        <a:t>SLC</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r>
                        <a:rPr lang="en-US" dirty="0" smtClean="0"/>
                        <a:t>38.3</a:t>
                      </a:r>
                      <a:endParaRPr lang="en-US" dirty="0"/>
                    </a:p>
                  </a:txBody>
                  <a:tcPr/>
                </a:tc>
                <a:tc>
                  <a:txBody>
                    <a:bodyPr/>
                    <a:lstStyle/>
                    <a:p>
                      <a:r>
                        <a:rPr lang="en-US" dirty="0" smtClean="0"/>
                        <a:t>0</a:t>
                      </a:r>
                      <a:endParaRPr lang="en-US" dirty="0"/>
                    </a:p>
                  </a:txBody>
                  <a:tcPr/>
                </a:tc>
                <a:tc>
                  <a:txBody>
                    <a:bodyPr/>
                    <a:lstStyle/>
                    <a:p>
                      <a:r>
                        <a:rPr lang="en-US" dirty="0" smtClean="0"/>
                        <a:t>28.9</a:t>
                      </a:r>
                      <a:endParaRPr lang="en-US" dirty="0"/>
                    </a:p>
                  </a:txBody>
                  <a:tcPr/>
                </a:tc>
                <a:tc>
                  <a:txBody>
                    <a:bodyPr/>
                    <a:lstStyle/>
                    <a:p>
                      <a:endParaRPr lang="en-US"/>
                    </a:p>
                  </a:txBody>
                  <a:tcPr/>
                </a:tc>
              </a:tr>
              <a:tr h="370840">
                <a:tc>
                  <a:txBody>
                    <a:bodyPr/>
                    <a:lstStyle/>
                    <a:p>
                      <a:r>
                        <a:rPr lang="en-US" dirty="0" err="1" smtClean="0"/>
                        <a:t>Lehi</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smtClean="0"/>
                        <a:t>28.9</a:t>
                      </a:r>
                      <a:endParaRPr lang="en-US" dirty="0"/>
                    </a:p>
                  </a:txBody>
                  <a:tcPr/>
                </a:tc>
                <a:tc>
                  <a:txBody>
                    <a:bodyPr/>
                    <a:lstStyle/>
                    <a:p>
                      <a:r>
                        <a:rPr lang="en-US" dirty="0" smtClean="0"/>
                        <a:t>0</a:t>
                      </a:r>
                      <a:endParaRPr lang="en-US" dirty="0"/>
                    </a:p>
                  </a:txBody>
                  <a:tcPr/>
                </a:tc>
                <a:tc>
                  <a:txBody>
                    <a:bodyPr/>
                    <a:lstStyle/>
                    <a:p>
                      <a:r>
                        <a:rPr lang="en-US" dirty="0" smtClean="0"/>
                        <a:t>12.5</a:t>
                      </a:r>
                      <a:endParaRPr lang="en-US" dirty="0"/>
                    </a:p>
                  </a:txBody>
                  <a:tcPr/>
                </a:tc>
              </a:tr>
              <a:tr h="370840">
                <a:tc>
                  <a:txBody>
                    <a:bodyPr/>
                    <a:lstStyle/>
                    <a:p>
                      <a:r>
                        <a:rPr lang="en-US" dirty="0" smtClean="0"/>
                        <a:t>Orem</a:t>
                      </a:r>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r>
                        <a:rPr lang="en-US" dirty="0" smtClean="0"/>
                        <a:t>12.5</a:t>
                      </a:r>
                      <a:endParaRPr lang="en-US" dirty="0"/>
                    </a:p>
                  </a:txBody>
                  <a:tcPr/>
                </a:tc>
                <a:tc>
                  <a:txBody>
                    <a:bodyPr/>
                    <a:lstStyle/>
                    <a:p>
                      <a:r>
                        <a:rPr lang="en-US" dirty="0" smtClean="0"/>
                        <a:t>0</a:t>
                      </a:r>
                      <a:endParaRPr lang="en-US" dirty="0"/>
                    </a:p>
                  </a:txBody>
                  <a:tcPr/>
                </a:tc>
              </a:tr>
            </a:tbl>
          </a:graphicData>
        </a:graphic>
      </p:graphicFrame>
    </p:spTree>
    <p:extLst>
      <p:ext uri="{BB962C8B-B14F-4D97-AF65-F5344CB8AC3E}">
        <p14:creationId xmlns:p14="http://schemas.microsoft.com/office/powerpoint/2010/main" val="1610446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Alternative</a:t>
            </a:r>
            <a:r>
              <a:rPr lang="en-US" dirty="0"/>
              <a:t> </a:t>
            </a:r>
            <a:r>
              <a:rPr lang="en-US" dirty="0" smtClean="0"/>
              <a:t>is to only store the necessary edges</a:t>
            </a:r>
          </a:p>
          <a:p>
            <a:r>
              <a:rPr lang="en-US" dirty="0" smtClean="0"/>
              <a:t>Each node stores their out edges</a:t>
            </a:r>
          </a:p>
          <a:p>
            <a:pPr marL="0" indent="0">
              <a:buNone/>
            </a:pPr>
            <a:endParaRPr lang="en-US" dirty="0" smtClean="0"/>
          </a:p>
        </p:txBody>
      </p:sp>
      <p:sp>
        <p:nvSpPr>
          <p:cNvPr id="3" name="Title 2"/>
          <p:cNvSpPr>
            <a:spLocks noGrp="1"/>
          </p:cNvSpPr>
          <p:nvPr>
            <p:ph type="title"/>
          </p:nvPr>
        </p:nvSpPr>
        <p:spPr/>
        <p:txBody>
          <a:bodyPr/>
          <a:lstStyle/>
          <a:p>
            <a:r>
              <a:rPr lang="en-US" dirty="0" smtClean="0"/>
              <a:t>Graphs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23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29787348"/>
              </p:ext>
            </p:extLst>
          </p:nvPr>
        </p:nvGraphicFramePr>
        <p:xfrm>
          <a:off x="1254984" y="4399485"/>
          <a:ext cx="3568391" cy="1112520"/>
        </p:xfrm>
        <a:graphic>
          <a:graphicData uri="http://schemas.openxmlformats.org/drawingml/2006/table">
            <a:tbl>
              <a:tblPr firstRow="1" bandRow="1">
                <a:tableStyleId>{D27102A9-8310-4765-A935-A1911B00CA55}</a:tableStyleId>
              </a:tblPr>
              <a:tblGrid>
                <a:gridCol w="1602752"/>
                <a:gridCol w="1965639"/>
              </a:tblGrid>
              <a:tr h="370840">
                <a:tc>
                  <a:txBody>
                    <a:bodyPr/>
                    <a:lstStyle/>
                    <a:p>
                      <a:r>
                        <a:rPr lang="en-US" dirty="0" smtClean="0"/>
                        <a:t>Spider Man</a:t>
                      </a:r>
                      <a:endParaRPr lang="en-US" dirty="0"/>
                    </a:p>
                  </a:txBody>
                  <a:tcPr/>
                </a:tc>
                <a:tc>
                  <a:txBody>
                    <a:bodyPr/>
                    <a:lstStyle/>
                    <a:p>
                      <a:r>
                        <a:rPr lang="en-US" dirty="0" smtClean="0"/>
                        <a:t>-&gt;Mary</a:t>
                      </a:r>
                      <a:r>
                        <a:rPr lang="en-US" baseline="0" dirty="0" smtClean="0"/>
                        <a:t> Jane</a:t>
                      </a:r>
                      <a:endParaRPr lang="en-US" dirty="0"/>
                    </a:p>
                  </a:txBody>
                  <a:tcPr/>
                </a:tc>
              </a:tr>
              <a:tr h="370840">
                <a:tc>
                  <a:txBody>
                    <a:bodyPr/>
                    <a:lstStyle/>
                    <a:p>
                      <a:r>
                        <a:rPr lang="en-US" dirty="0" smtClean="0"/>
                        <a:t>Mary Jane</a:t>
                      </a:r>
                      <a:endParaRPr lang="en-US" dirty="0"/>
                    </a:p>
                  </a:txBody>
                  <a:tcPr/>
                </a:tc>
                <a:tc>
                  <a:txBody>
                    <a:bodyPr/>
                    <a:lstStyle/>
                    <a:p>
                      <a:r>
                        <a:rPr lang="en-US" dirty="0" smtClean="0"/>
                        <a:t>-&gt;Spider</a:t>
                      </a:r>
                      <a:r>
                        <a:rPr lang="en-US" baseline="0" dirty="0" smtClean="0"/>
                        <a:t> Man</a:t>
                      </a:r>
                      <a:endParaRPr lang="en-US" dirty="0"/>
                    </a:p>
                  </a:txBody>
                  <a:tcPr/>
                </a:tc>
              </a:tr>
              <a:tr h="370840">
                <a:tc>
                  <a:txBody>
                    <a:bodyPr/>
                    <a:lstStyle/>
                    <a:p>
                      <a:r>
                        <a:rPr lang="en-US" dirty="0" smtClean="0"/>
                        <a:t>Harry</a:t>
                      </a:r>
                      <a:endParaRPr lang="en-US" dirty="0"/>
                    </a:p>
                  </a:txBody>
                  <a:tcPr/>
                </a:tc>
                <a:tc>
                  <a:txBody>
                    <a:bodyPr/>
                    <a:lstStyle/>
                    <a:p>
                      <a:r>
                        <a:rPr lang="en-US" dirty="0" smtClean="0"/>
                        <a:t>-&gt;Mary</a:t>
                      </a:r>
                      <a:r>
                        <a:rPr lang="en-US" baseline="0" dirty="0" smtClean="0"/>
                        <a:t> Jane</a:t>
                      </a:r>
                      <a:endParaRPr lang="en-US" dirty="0"/>
                    </a:p>
                  </a:txBody>
                  <a:tcPr/>
                </a:tc>
              </a:tr>
            </a:tbl>
          </a:graphicData>
        </a:graphic>
      </p:graphicFrame>
      <p:pic>
        <p:nvPicPr>
          <p:cNvPr id="8" name="Picture 7"/>
          <p:cNvPicPr>
            <a:picLocks noChangeAspect="1"/>
          </p:cNvPicPr>
          <p:nvPr/>
        </p:nvPicPr>
        <p:blipFill>
          <a:blip r:embed="rId2"/>
          <a:stretch>
            <a:fillRect/>
          </a:stretch>
        </p:blipFill>
        <p:spPr>
          <a:xfrm>
            <a:off x="5774058" y="3785693"/>
            <a:ext cx="2870200" cy="19558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515400" y="4091400"/>
              <a:ext cx="4669560" cy="1500120"/>
            </p14:xfrm>
          </p:contentPart>
        </mc:Choice>
        <mc:Fallback xmlns="">
          <p:pic>
            <p:nvPicPr>
              <p:cNvPr id="4" name="Ink 3"/>
              <p:cNvPicPr/>
              <p:nvPr/>
            </p:nvPicPr>
            <p:blipFill>
              <a:blip r:embed="rId4"/>
              <a:stretch>
                <a:fillRect/>
              </a:stretch>
            </p:blipFill>
            <p:spPr>
              <a:xfrm>
                <a:off x="3506040" y="4082040"/>
                <a:ext cx="4688280" cy="1518840"/>
              </a:xfrm>
              <a:prstGeom prst="rect">
                <a:avLst/>
              </a:prstGeom>
            </p:spPr>
          </p:pic>
        </mc:Fallback>
      </mc:AlternateContent>
    </p:spTree>
    <p:extLst>
      <p:ext uri="{BB962C8B-B14F-4D97-AF65-F5344CB8AC3E}">
        <p14:creationId xmlns:p14="http://schemas.microsoft.com/office/powerpoint/2010/main" val="9185663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Called an adjacency list</a:t>
            </a:r>
          </a:p>
          <a:p>
            <a:pPr marL="0" indent="0">
              <a:buNone/>
            </a:pPr>
            <a:endParaRPr lang="en-US" dirty="0" smtClean="0"/>
          </a:p>
        </p:txBody>
      </p:sp>
      <p:sp>
        <p:nvSpPr>
          <p:cNvPr id="3" name="Title 2"/>
          <p:cNvSpPr>
            <a:spLocks noGrp="1"/>
          </p:cNvSpPr>
          <p:nvPr>
            <p:ph type="title"/>
          </p:nvPr>
        </p:nvSpPr>
        <p:spPr/>
        <p:txBody>
          <a:bodyPr/>
          <a:lstStyle/>
          <a:p>
            <a:r>
              <a:rPr lang="en-US" dirty="0" smtClean="0"/>
              <a:t>Graphs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24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26104430"/>
              </p:ext>
            </p:extLst>
          </p:nvPr>
        </p:nvGraphicFramePr>
        <p:xfrm>
          <a:off x="1254984" y="4399485"/>
          <a:ext cx="3568391" cy="1112520"/>
        </p:xfrm>
        <a:graphic>
          <a:graphicData uri="http://schemas.openxmlformats.org/drawingml/2006/table">
            <a:tbl>
              <a:tblPr firstRow="1" bandRow="1">
                <a:tableStyleId>{D27102A9-8310-4765-A935-A1911B00CA55}</a:tableStyleId>
              </a:tblPr>
              <a:tblGrid>
                <a:gridCol w="1602752"/>
                <a:gridCol w="1965639"/>
              </a:tblGrid>
              <a:tr h="370840">
                <a:tc>
                  <a:txBody>
                    <a:bodyPr/>
                    <a:lstStyle/>
                    <a:p>
                      <a:r>
                        <a:rPr lang="en-US" dirty="0" smtClean="0"/>
                        <a:t>Spider Man</a:t>
                      </a:r>
                      <a:endParaRPr lang="en-US" dirty="0"/>
                    </a:p>
                  </a:txBody>
                  <a:tcPr/>
                </a:tc>
                <a:tc>
                  <a:txBody>
                    <a:bodyPr/>
                    <a:lstStyle/>
                    <a:p>
                      <a:r>
                        <a:rPr lang="en-US" dirty="0" smtClean="0"/>
                        <a:t>-&gt;Mary</a:t>
                      </a:r>
                      <a:r>
                        <a:rPr lang="en-US" baseline="0" dirty="0" smtClean="0"/>
                        <a:t> Jane</a:t>
                      </a:r>
                      <a:endParaRPr lang="en-US" dirty="0"/>
                    </a:p>
                  </a:txBody>
                  <a:tcPr/>
                </a:tc>
              </a:tr>
              <a:tr h="370840">
                <a:tc>
                  <a:txBody>
                    <a:bodyPr/>
                    <a:lstStyle/>
                    <a:p>
                      <a:r>
                        <a:rPr lang="en-US" dirty="0" smtClean="0"/>
                        <a:t>Mary Jane</a:t>
                      </a:r>
                      <a:endParaRPr lang="en-US" dirty="0"/>
                    </a:p>
                  </a:txBody>
                  <a:tcPr/>
                </a:tc>
                <a:tc>
                  <a:txBody>
                    <a:bodyPr/>
                    <a:lstStyle/>
                    <a:p>
                      <a:r>
                        <a:rPr lang="en-US" dirty="0" smtClean="0"/>
                        <a:t>-&gt;Spider</a:t>
                      </a:r>
                      <a:r>
                        <a:rPr lang="en-US" baseline="0" dirty="0" smtClean="0"/>
                        <a:t> Man</a:t>
                      </a:r>
                      <a:endParaRPr lang="en-US" dirty="0"/>
                    </a:p>
                  </a:txBody>
                  <a:tcPr/>
                </a:tc>
              </a:tr>
              <a:tr h="370840">
                <a:tc>
                  <a:txBody>
                    <a:bodyPr/>
                    <a:lstStyle/>
                    <a:p>
                      <a:r>
                        <a:rPr lang="en-US" dirty="0" smtClean="0"/>
                        <a:t>Harry</a:t>
                      </a:r>
                      <a:endParaRPr lang="en-US" dirty="0"/>
                    </a:p>
                  </a:txBody>
                  <a:tcPr/>
                </a:tc>
                <a:tc>
                  <a:txBody>
                    <a:bodyPr/>
                    <a:lstStyle/>
                    <a:p>
                      <a:r>
                        <a:rPr lang="en-US" dirty="0" smtClean="0"/>
                        <a:t>-&gt;Mary</a:t>
                      </a:r>
                      <a:r>
                        <a:rPr lang="en-US" baseline="0" dirty="0" smtClean="0"/>
                        <a:t> Jane</a:t>
                      </a:r>
                      <a:endParaRPr lang="en-US" dirty="0"/>
                    </a:p>
                  </a:txBody>
                  <a:tcPr/>
                </a:tc>
              </a:tr>
            </a:tbl>
          </a:graphicData>
        </a:graphic>
      </p:graphicFrame>
      <p:pic>
        <p:nvPicPr>
          <p:cNvPr id="8" name="Picture 7"/>
          <p:cNvPicPr>
            <a:picLocks noChangeAspect="1"/>
          </p:cNvPicPr>
          <p:nvPr/>
        </p:nvPicPr>
        <p:blipFill>
          <a:blip r:embed="rId2"/>
          <a:stretch>
            <a:fillRect/>
          </a:stretch>
        </p:blipFill>
        <p:spPr>
          <a:xfrm>
            <a:off x="5774058" y="3785693"/>
            <a:ext cx="2870200" cy="1955800"/>
          </a:xfrm>
          <a:prstGeom prst="rect">
            <a:avLst/>
          </a:prstGeom>
        </p:spPr>
      </p:pic>
    </p:spTree>
    <p:extLst>
      <p:ext uri="{BB962C8B-B14F-4D97-AF65-F5344CB8AC3E}">
        <p14:creationId xmlns:p14="http://schemas.microsoft.com/office/powerpoint/2010/main" val="220762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The downside is that you cannot find a predecessor (vertex that has an edge leading to it)</a:t>
            </a:r>
          </a:p>
          <a:p>
            <a:r>
              <a:rPr lang="en-US" dirty="0" smtClean="0"/>
              <a:t>Why would this be helpful?</a:t>
            </a:r>
          </a:p>
          <a:p>
            <a:pPr marL="0" indent="0">
              <a:buNone/>
            </a:pPr>
            <a:endParaRPr lang="en-US" dirty="0" smtClean="0"/>
          </a:p>
        </p:txBody>
      </p:sp>
      <p:sp>
        <p:nvSpPr>
          <p:cNvPr id="3" name="Title 2"/>
          <p:cNvSpPr>
            <a:spLocks noGrp="1"/>
          </p:cNvSpPr>
          <p:nvPr>
            <p:ph type="title"/>
          </p:nvPr>
        </p:nvSpPr>
        <p:spPr/>
        <p:txBody>
          <a:bodyPr/>
          <a:lstStyle/>
          <a:p>
            <a:r>
              <a:rPr lang="en-US" dirty="0" smtClean="0"/>
              <a:t>Graphs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25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13712570"/>
              </p:ext>
            </p:extLst>
          </p:nvPr>
        </p:nvGraphicFramePr>
        <p:xfrm>
          <a:off x="1254984" y="4399485"/>
          <a:ext cx="3568391" cy="1112520"/>
        </p:xfrm>
        <a:graphic>
          <a:graphicData uri="http://schemas.openxmlformats.org/drawingml/2006/table">
            <a:tbl>
              <a:tblPr firstRow="1" bandRow="1">
                <a:tableStyleId>{D27102A9-8310-4765-A935-A1911B00CA55}</a:tableStyleId>
              </a:tblPr>
              <a:tblGrid>
                <a:gridCol w="1602752"/>
                <a:gridCol w="1965639"/>
              </a:tblGrid>
              <a:tr h="370840">
                <a:tc>
                  <a:txBody>
                    <a:bodyPr/>
                    <a:lstStyle/>
                    <a:p>
                      <a:r>
                        <a:rPr lang="en-US" dirty="0" smtClean="0"/>
                        <a:t>Spider Man</a:t>
                      </a:r>
                      <a:endParaRPr lang="en-US" dirty="0"/>
                    </a:p>
                  </a:txBody>
                  <a:tcPr/>
                </a:tc>
                <a:tc>
                  <a:txBody>
                    <a:bodyPr/>
                    <a:lstStyle/>
                    <a:p>
                      <a:r>
                        <a:rPr lang="en-US" dirty="0" smtClean="0"/>
                        <a:t>-&gt;Mary</a:t>
                      </a:r>
                      <a:r>
                        <a:rPr lang="en-US" baseline="0" dirty="0" smtClean="0"/>
                        <a:t> Jane</a:t>
                      </a:r>
                      <a:endParaRPr lang="en-US" dirty="0"/>
                    </a:p>
                  </a:txBody>
                  <a:tcPr/>
                </a:tc>
              </a:tr>
              <a:tr h="370840">
                <a:tc>
                  <a:txBody>
                    <a:bodyPr/>
                    <a:lstStyle/>
                    <a:p>
                      <a:r>
                        <a:rPr lang="en-US" dirty="0" smtClean="0"/>
                        <a:t>Mary Jane</a:t>
                      </a:r>
                      <a:endParaRPr lang="en-US" dirty="0"/>
                    </a:p>
                  </a:txBody>
                  <a:tcPr/>
                </a:tc>
                <a:tc>
                  <a:txBody>
                    <a:bodyPr/>
                    <a:lstStyle/>
                    <a:p>
                      <a:r>
                        <a:rPr lang="en-US" dirty="0" smtClean="0"/>
                        <a:t>-&gt;Spider</a:t>
                      </a:r>
                      <a:r>
                        <a:rPr lang="en-US" baseline="0" dirty="0" smtClean="0"/>
                        <a:t> Man</a:t>
                      </a:r>
                      <a:endParaRPr lang="en-US" dirty="0"/>
                    </a:p>
                  </a:txBody>
                  <a:tcPr/>
                </a:tc>
              </a:tr>
              <a:tr h="370840">
                <a:tc>
                  <a:txBody>
                    <a:bodyPr/>
                    <a:lstStyle/>
                    <a:p>
                      <a:r>
                        <a:rPr lang="en-US" dirty="0" smtClean="0"/>
                        <a:t>Harry</a:t>
                      </a:r>
                      <a:endParaRPr lang="en-US" dirty="0"/>
                    </a:p>
                  </a:txBody>
                  <a:tcPr/>
                </a:tc>
                <a:tc>
                  <a:txBody>
                    <a:bodyPr/>
                    <a:lstStyle/>
                    <a:p>
                      <a:r>
                        <a:rPr lang="en-US" dirty="0" smtClean="0"/>
                        <a:t>-&gt;Mary</a:t>
                      </a:r>
                      <a:r>
                        <a:rPr lang="en-US" baseline="0" dirty="0" smtClean="0"/>
                        <a:t> Jane</a:t>
                      </a:r>
                      <a:endParaRPr lang="en-US" dirty="0"/>
                    </a:p>
                  </a:txBody>
                  <a:tcPr/>
                </a:tc>
              </a:tr>
            </a:tbl>
          </a:graphicData>
        </a:graphic>
      </p:graphicFrame>
      <p:pic>
        <p:nvPicPr>
          <p:cNvPr id="8" name="Picture 7"/>
          <p:cNvPicPr>
            <a:picLocks noChangeAspect="1"/>
          </p:cNvPicPr>
          <p:nvPr/>
        </p:nvPicPr>
        <p:blipFill>
          <a:blip r:embed="rId2"/>
          <a:stretch>
            <a:fillRect/>
          </a:stretch>
        </p:blipFill>
        <p:spPr>
          <a:xfrm>
            <a:off x="5774058" y="3785693"/>
            <a:ext cx="2870200" cy="19558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356120" y="4687560"/>
              <a:ext cx="1372680" cy="210960"/>
            </p14:xfrm>
          </p:contentPart>
        </mc:Choice>
        <mc:Fallback xmlns="">
          <p:pic>
            <p:nvPicPr>
              <p:cNvPr id="4" name="Ink 3"/>
              <p:cNvPicPr/>
              <p:nvPr/>
            </p:nvPicPr>
            <p:blipFill>
              <a:blip r:embed="rId4"/>
              <a:stretch>
                <a:fillRect/>
              </a:stretch>
            </p:blipFill>
            <p:spPr>
              <a:xfrm>
                <a:off x="1346760" y="4678200"/>
                <a:ext cx="1391400" cy="229680"/>
              </a:xfrm>
              <a:prstGeom prst="rect">
                <a:avLst/>
              </a:prstGeom>
            </p:spPr>
          </p:pic>
        </mc:Fallback>
      </mc:AlternateContent>
    </p:spTree>
    <p:extLst>
      <p:ext uri="{BB962C8B-B14F-4D97-AF65-F5344CB8AC3E}">
        <p14:creationId xmlns:p14="http://schemas.microsoft.com/office/powerpoint/2010/main" val="32523042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Consider a topological ordering</a:t>
            </a:r>
          </a:p>
          <a:p>
            <a:r>
              <a:rPr lang="en-US" dirty="0" smtClean="0"/>
              <a:t>Need to make sure all preceding steps have been fulfilled</a:t>
            </a:r>
          </a:p>
          <a:p>
            <a:pPr marL="0" indent="0">
              <a:buNone/>
            </a:pPr>
            <a:endParaRPr lang="en-US" dirty="0" smtClean="0"/>
          </a:p>
        </p:txBody>
      </p:sp>
      <p:sp>
        <p:nvSpPr>
          <p:cNvPr id="3" name="Title 2"/>
          <p:cNvSpPr>
            <a:spLocks noGrp="1"/>
          </p:cNvSpPr>
          <p:nvPr>
            <p:ph type="title"/>
          </p:nvPr>
        </p:nvSpPr>
        <p:spPr/>
        <p:txBody>
          <a:bodyPr/>
          <a:lstStyle/>
          <a:p>
            <a:r>
              <a:rPr lang="en-US" dirty="0" smtClean="0"/>
              <a:t>Graphs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26</a:t>
            </a:fld>
            <a:endParaRPr lang="en-US" dirty="0"/>
          </a:p>
        </p:txBody>
      </p:sp>
      <p:pic>
        <p:nvPicPr>
          <p:cNvPr id="10" name="Picture 9"/>
          <p:cNvPicPr>
            <a:picLocks noChangeAspect="1"/>
          </p:cNvPicPr>
          <p:nvPr/>
        </p:nvPicPr>
        <p:blipFill>
          <a:blip r:embed="rId2"/>
          <a:stretch>
            <a:fillRect/>
          </a:stretch>
        </p:blipFill>
        <p:spPr>
          <a:xfrm>
            <a:off x="2674408" y="3018715"/>
            <a:ext cx="4916700" cy="407287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821680" y="4254120"/>
              <a:ext cx="2273400" cy="1010160"/>
            </p14:xfrm>
          </p:contentPart>
        </mc:Choice>
        <mc:Fallback xmlns="">
          <p:pic>
            <p:nvPicPr>
              <p:cNvPr id="4" name="Ink 3"/>
              <p:cNvPicPr/>
              <p:nvPr/>
            </p:nvPicPr>
            <p:blipFill>
              <a:blip r:embed="rId4"/>
              <a:stretch>
                <a:fillRect/>
              </a:stretch>
            </p:blipFill>
            <p:spPr>
              <a:xfrm>
                <a:off x="2812320" y="4244760"/>
                <a:ext cx="2292120" cy="1028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986920" y="3544200"/>
              <a:ext cx="2075040" cy="463320"/>
            </p14:xfrm>
          </p:contentPart>
        </mc:Choice>
        <mc:Fallback xmlns="">
          <p:pic>
            <p:nvPicPr>
              <p:cNvPr id="5" name="Ink 4"/>
              <p:cNvPicPr/>
              <p:nvPr/>
            </p:nvPicPr>
            <p:blipFill>
              <a:blip r:embed="rId6"/>
              <a:stretch>
                <a:fillRect/>
              </a:stretch>
            </p:blipFill>
            <p:spPr>
              <a:xfrm>
                <a:off x="2977560" y="3534840"/>
                <a:ext cx="2093760" cy="482040"/>
              </a:xfrm>
              <a:prstGeom prst="rect">
                <a:avLst/>
              </a:prstGeom>
            </p:spPr>
          </p:pic>
        </mc:Fallback>
      </mc:AlternateContent>
    </p:spTree>
    <p:extLst>
      <p:ext uri="{BB962C8B-B14F-4D97-AF65-F5344CB8AC3E}">
        <p14:creationId xmlns:p14="http://schemas.microsoft.com/office/powerpoint/2010/main" val="3107392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Which implementation to use? (matrix or list)</a:t>
            </a:r>
          </a:p>
          <a:p>
            <a:pPr lvl="1"/>
            <a:r>
              <a:rPr lang="en-US" dirty="0" smtClean="0"/>
              <a:t>Checking to see if there is an edge</a:t>
            </a:r>
          </a:p>
          <a:p>
            <a:pPr lvl="1"/>
            <a:endParaRPr lang="en-US" dirty="0" smtClean="0"/>
          </a:p>
          <a:p>
            <a:pPr lvl="1"/>
            <a:r>
              <a:rPr lang="en-US" dirty="0" smtClean="0"/>
              <a:t>Find predecessors</a:t>
            </a:r>
          </a:p>
          <a:p>
            <a:pPr lvl="1"/>
            <a:endParaRPr lang="en-US" dirty="0" smtClean="0"/>
          </a:p>
          <a:p>
            <a:pPr lvl="1"/>
            <a:r>
              <a:rPr lang="en-US" dirty="0" smtClean="0"/>
              <a:t>Find successors</a:t>
            </a:r>
          </a:p>
          <a:p>
            <a:pPr lvl="1"/>
            <a:endParaRPr lang="en-US" dirty="0" smtClean="0"/>
          </a:p>
          <a:p>
            <a:pPr lvl="1"/>
            <a:r>
              <a:rPr lang="en-US" dirty="0" smtClean="0"/>
              <a:t>Space</a:t>
            </a:r>
          </a:p>
          <a:p>
            <a:pPr marL="0" indent="0">
              <a:buNone/>
            </a:pPr>
            <a:endParaRPr lang="en-US" dirty="0" smtClean="0"/>
          </a:p>
        </p:txBody>
      </p:sp>
      <p:sp>
        <p:nvSpPr>
          <p:cNvPr id="3" name="Title 2"/>
          <p:cNvSpPr>
            <a:spLocks noGrp="1"/>
          </p:cNvSpPr>
          <p:nvPr>
            <p:ph type="title"/>
          </p:nvPr>
        </p:nvSpPr>
        <p:spPr/>
        <p:txBody>
          <a:bodyPr/>
          <a:lstStyle/>
          <a:p>
            <a:r>
              <a:rPr lang="en-US" dirty="0" smtClean="0"/>
              <a:t>Graphs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27</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091240" y="3086640"/>
              <a:ext cx="3949920" cy="2998440"/>
            </p14:xfrm>
          </p:contentPart>
        </mc:Choice>
        <mc:Fallback xmlns="">
          <p:pic>
            <p:nvPicPr>
              <p:cNvPr id="4" name="Ink 3"/>
              <p:cNvPicPr/>
              <p:nvPr/>
            </p:nvPicPr>
            <p:blipFill>
              <a:blip r:embed="rId3"/>
              <a:stretch>
                <a:fillRect/>
              </a:stretch>
            </p:blipFill>
            <p:spPr>
              <a:xfrm>
                <a:off x="2081880" y="3077280"/>
                <a:ext cx="3968640" cy="3017160"/>
              </a:xfrm>
              <a:prstGeom prst="rect">
                <a:avLst/>
              </a:prstGeom>
            </p:spPr>
          </p:pic>
        </mc:Fallback>
      </mc:AlternateContent>
    </p:spTree>
    <p:extLst>
      <p:ext uri="{BB962C8B-B14F-4D97-AF65-F5344CB8AC3E}">
        <p14:creationId xmlns:p14="http://schemas.microsoft.com/office/powerpoint/2010/main" val="37721170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The matrix is often the easiest and most efficient method.</a:t>
            </a:r>
            <a:endParaRPr lang="en-US" dirty="0"/>
          </a:p>
          <a:p>
            <a:r>
              <a:rPr lang="en-US" dirty="0" smtClean="0"/>
              <a:t>Lets consider this class.</a:t>
            </a:r>
          </a:p>
        </p:txBody>
      </p:sp>
      <p:sp>
        <p:nvSpPr>
          <p:cNvPr id="3" name="Title 2"/>
          <p:cNvSpPr>
            <a:spLocks noGrp="1"/>
          </p:cNvSpPr>
          <p:nvPr>
            <p:ph type="title"/>
          </p:nvPr>
        </p:nvSpPr>
        <p:spPr/>
        <p:txBody>
          <a:bodyPr/>
          <a:lstStyle/>
          <a:p>
            <a:r>
              <a:rPr lang="en-US" dirty="0" smtClean="0"/>
              <a:t>Graphs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28</a:t>
            </a:fld>
            <a:endParaRPr lang="en-US" dirty="0"/>
          </a:p>
        </p:txBody>
      </p:sp>
    </p:spTree>
    <p:extLst>
      <p:ext uri="{BB962C8B-B14F-4D97-AF65-F5344CB8AC3E}">
        <p14:creationId xmlns:p14="http://schemas.microsoft.com/office/powerpoint/2010/main" val="3437667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What class variables will we need?</a:t>
            </a:r>
          </a:p>
        </p:txBody>
      </p:sp>
      <p:sp>
        <p:nvSpPr>
          <p:cNvPr id="3" name="Title 2"/>
          <p:cNvSpPr>
            <a:spLocks noGrp="1"/>
          </p:cNvSpPr>
          <p:nvPr>
            <p:ph type="title"/>
          </p:nvPr>
        </p:nvSpPr>
        <p:spPr/>
        <p:txBody>
          <a:bodyPr/>
          <a:lstStyle/>
          <a:p>
            <a:r>
              <a:rPr lang="en-US" dirty="0" smtClean="0"/>
              <a:t>Graphs – Matrix Class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29</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06080" y="2685960"/>
              <a:ext cx="5348520" cy="2301120"/>
            </p14:xfrm>
          </p:contentPart>
        </mc:Choice>
        <mc:Fallback xmlns="">
          <p:pic>
            <p:nvPicPr>
              <p:cNvPr id="4" name="Ink 3"/>
              <p:cNvPicPr/>
              <p:nvPr/>
            </p:nvPicPr>
            <p:blipFill>
              <a:blip r:embed="rId3"/>
              <a:stretch>
                <a:fillRect/>
              </a:stretch>
            </p:blipFill>
            <p:spPr>
              <a:xfrm>
                <a:off x="396720" y="2676600"/>
                <a:ext cx="5367240" cy="2319840"/>
              </a:xfrm>
              <a:prstGeom prst="rect">
                <a:avLst/>
              </a:prstGeom>
            </p:spPr>
          </p:pic>
        </mc:Fallback>
      </mc:AlternateContent>
    </p:spTree>
    <p:extLst>
      <p:ext uri="{BB962C8B-B14F-4D97-AF65-F5344CB8AC3E}">
        <p14:creationId xmlns:p14="http://schemas.microsoft.com/office/powerpoint/2010/main" val="336514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Friendships</a:t>
            </a:r>
          </a:p>
          <a:p>
            <a:pPr lvl="1"/>
            <a:r>
              <a:rPr lang="en-US" dirty="0" smtClean="0"/>
              <a:t>For our class, can you represent the friendships in a tree?</a:t>
            </a:r>
          </a:p>
          <a:p>
            <a:r>
              <a:rPr lang="en-US" dirty="0" smtClean="0"/>
              <a:t>Maps</a:t>
            </a:r>
          </a:p>
          <a:p>
            <a:pPr lvl="1"/>
            <a:r>
              <a:rPr lang="en-US" dirty="0" smtClean="0"/>
              <a:t>Can I put a road map in a tree?</a:t>
            </a:r>
          </a:p>
          <a:p>
            <a:endParaRPr lang="en-US" dirty="0" smtClean="0"/>
          </a:p>
        </p:txBody>
      </p:sp>
      <p:sp>
        <p:nvSpPr>
          <p:cNvPr id="3" name="Title 2"/>
          <p:cNvSpPr>
            <a:spLocks noGrp="1"/>
          </p:cNvSpPr>
          <p:nvPr>
            <p:ph type="title"/>
          </p:nvPr>
        </p:nvSpPr>
        <p:spPr/>
        <p:txBody>
          <a:bodyPr/>
          <a:lstStyle/>
          <a:p>
            <a:r>
              <a:rPr lang="en-US" dirty="0" smtClean="0"/>
              <a:t>Structures</a:t>
            </a:r>
            <a:endParaRPr lang="en-US" dirty="0"/>
          </a:p>
        </p:txBody>
      </p:sp>
      <p:sp>
        <p:nvSpPr>
          <p:cNvPr id="4" name="Slide Number Placeholder 3"/>
          <p:cNvSpPr>
            <a:spLocks noGrp="1"/>
          </p:cNvSpPr>
          <p:nvPr>
            <p:ph type="sldNum" sz="quarter" idx="12"/>
          </p:nvPr>
        </p:nvSpPr>
        <p:spPr/>
        <p:txBody>
          <a:bodyPr/>
          <a:lstStyle/>
          <a:p>
            <a:fld id="{F36DD0FD-55B0-48C4-8AF2-8A69533EDFC3}" type="slidenum">
              <a:rPr lang="en-US" smtClean="0"/>
              <a:pPr/>
              <a:t>3</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48760" y="4326480"/>
              <a:ext cx="1912320" cy="1814040"/>
            </p14:xfrm>
          </p:contentPart>
        </mc:Choice>
        <mc:Fallback xmlns="">
          <p:pic>
            <p:nvPicPr>
              <p:cNvPr id="5" name="Ink 4"/>
              <p:cNvPicPr/>
              <p:nvPr/>
            </p:nvPicPr>
            <p:blipFill>
              <a:blip r:embed="rId3"/>
              <a:stretch>
                <a:fillRect/>
              </a:stretch>
            </p:blipFill>
            <p:spPr>
              <a:xfrm>
                <a:off x="239400" y="4317120"/>
                <a:ext cx="1931040" cy="1832760"/>
              </a:xfrm>
              <a:prstGeom prst="rect">
                <a:avLst/>
              </a:prstGeom>
            </p:spPr>
          </p:pic>
        </mc:Fallback>
      </mc:AlternateContent>
    </p:spTree>
    <p:extLst>
      <p:ext uri="{BB962C8B-B14F-4D97-AF65-F5344CB8AC3E}">
        <p14:creationId xmlns:p14="http://schemas.microsoft.com/office/powerpoint/2010/main" val="20459151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What class variables will we need?</a:t>
            </a:r>
          </a:p>
          <a:p>
            <a:pPr lvl="1"/>
            <a:r>
              <a:rPr lang="en-US" dirty="0" smtClean="0"/>
              <a:t>A 2 dimensional array to hold the graph</a:t>
            </a:r>
          </a:p>
          <a:p>
            <a:pPr lvl="1"/>
            <a:r>
              <a:rPr lang="en-US" dirty="0" smtClean="0"/>
              <a:t>A variable for size</a:t>
            </a:r>
          </a:p>
          <a:p>
            <a:pPr lvl="1"/>
            <a:endParaRPr lang="en-US" dirty="0" smtClean="0"/>
          </a:p>
        </p:txBody>
      </p:sp>
      <p:sp>
        <p:nvSpPr>
          <p:cNvPr id="3" name="Title 2"/>
          <p:cNvSpPr>
            <a:spLocks noGrp="1"/>
          </p:cNvSpPr>
          <p:nvPr>
            <p:ph type="title"/>
          </p:nvPr>
        </p:nvSpPr>
        <p:spPr/>
        <p:txBody>
          <a:bodyPr/>
          <a:lstStyle/>
          <a:p>
            <a:r>
              <a:rPr lang="en-US" dirty="0" smtClean="0"/>
              <a:t>Graphs – Matrix Class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30</a:t>
            </a:fld>
            <a:endParaRPr lang="en-US" dirty="0"/>
          </a:p>
        </p:txBody>
      </p:sp>
    </p:spTree>
    <p:extLst>
      <p:ext uri="{BB962C8B-B14F-4D97-AF65-F5344CB8AC3E}">
        <p14:creationId xmlns:p14="http://schemas.microsoft.com/office/powerpoint/2010/main" val="29342336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What methods?</a:t>
            </a:r>
          </a:p>
        </p:txBody>
      </p:sp>
      <p:sp>
        <p:nvSpPr>
          <p:cNvPr id="3" name="Title 2"/>
          <p:cNvSpPr>
            <a:spLocks noGrp="1"/>
          </p:cNvSpPr>
          <p:nvPr>
            <p:ph type="title"/>
          </p:nvPr>
        </p:nvSpPr>
        <p:spPr/>
        <p:txBody>
          <a:bodyPr/>
          <a:lstStyle/>
          <a:p>
            <a:r>
              <a:rPr lang="en-US" dirty="0" smtClean="0"/>
              <a:t>Graphs – Matrix Class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31</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37000" y="2562120"/>
              <a:ext cx="7051680" cy="2693520"/>
            </p14:xfrm>
          </p:contentPart>
        </mc:Choice>
        <mc:Fallback xmlns="">
          <p:pic>
            <p:nvPicPr>
              <p:cNvPr id="4" name="Ink 3"/>
              <p:cNvPicPr/>
              <p:nvPr/>
            </p:nvPicPr>
            <p:blipFill>
              <a:blip r:embed="rId3"/>
              <a:stretch>
                <a:fillRect/>
              </a:stretch>
            </p:blipFill>
            <p:spPr>
              <a:xfrm>
                <a:off x="827640" y="2552760"/>
                <a:ext cx="7070400" cy="2712240"/>
              </a:xfrm>
              <a:prstGeom prst="rect">
                <a:avLst/>
              </a:prstGeom>
            </p:spPr>
          </p:pic>
        </mc:Fallback>
      </mc:AlternateContent>
    </p:spTree>
    <p:extLst>
      <p:ext uri="{BB962C8B-B14F-4D97-AF65-F5344CB8AC3E}">
        <p14:creationId xmlns:p14="http://schemas.microsoft.com/office/powerpoint/2010/main" val="27910704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What methods?</a:t>
            </a:r>
          </a:p>
          <a:p>
            <a:pPr lvl="1"/>
            <a:r>
              <a:rPr lang="en-US" dirty="0" smtClean="0"/>
              <a:t>Matrix()</a:t>
            </a:r>
          </a:p>
          <a:p>
            <a:pPr lvl="1"/>
            <a:r>
              <a:rPr lang="en-US" dirty="0" smtClean="0"/>
              <a:t>~Matrix()</a:t>
            </a:r>
          </a:p>
          <a:p>
            <a:pPr lvl="1"/>
            <a:r>
              <a:rPr lang="en-US" dirty="0" err="1" smtClean="0"/>
              <a:t>FindSuccessors</a:t>
            </a:r>
            <a:r>
              <a:rPr lang="en-US" dirty="0" smtClean="0"/>
              <a:t>(</a:t>
            </a:r>
            <a:r>
              <a:rPr lang="en-US" dirty="0" err="1" smtClean="0"/>
              <a:t>int</a:t>
            </a:r>
            <a:r>
              <a:rPr lang="en-US" dirty="0" smtClean="0"/>
              <a:t> vertex) – returns list of vertices</a:t>
            </a:r>
          </a:p>
          <a:p>
            <a:pPr lvl="1"/>
            <a:r>
              <a:rPr lang="en-US" dirty="0" err="1" smtClean="0"/>
              <a:t>FindPredecessors</a:t>
            </a:r>
            <a:r>
              <a:rPr lang="en-US" dirty="0" smtClean="0"/>
              <a:t>(</a:t>
            </a:r>
            <a:r>
              <a:rPr lang="en-US" dirty="0" err="1" smtClean="0"/>
              <a:t>int</a:t>
            </a:r>
            <a:r>
              <a:rPr lang="en-US" dirty="0" smtClean="0"/>
              <a:t> vertex) – returns list of vertices</a:t>
            </a:r>
          </a:p>
          <a:p>
            <a:pPr lvl="1"/>
            <a:r>
              <a:rPr lang="en-US" dirty="0" err="1" smtClean="0"/>
              <a:t>ExistsEdge</a:t>
            </a:r>
            <a:r>
              <a:rPr lang="en-US" dirty="0" smtClean="0"/>
              <a:t>(</a:t>
            </a:r>
            <a:r>
              <a:rPr lang="en-US" dirty="0" err="1" smtClean="0"/>
              <a:t>int</a:t>
            </a:r>
            <a:r>
              <a:rPr lang="en-US" dirty="0"/>
              <a:t> </a:t>
            </a:r>
            <a:r>
              <a:rPr lang="en-US" dirty="0" smtClean="0"/>
              <a:t>to, </a:t>
            </a:r>
            <a:r>
              <a:rPr lang="en-US" dirty="0" err="1" smtClean="0"/>
              <a:t>int</a:t>
            </a:r>
            <a:r>
              <a:rPr lang="en-US" dirty="0" smtClean="0"/>
              <a:t> from) – returns </a:t>
            </a:r>
            <a:r>
              <a:rPr lang="en-US" dirty="0" err="1" smtClean="0"/>
              <a:t>bool</a:t>
            </a:r>
            <a:endParaRPr lang="en-US" dirty="0"/>
          </a:p>
          <a:p>
            <a:pPr lvl="1"/>
            <a:r>
              <a:rPr lang="en-US" dirty="0" err="1" smtClean="0"/>
              <a:t>BuildGraph</a:t>
            </a:r>
            <a:r>
              <a:rPr lang="en-US" dirty="0" smtClean="0"/>
              <a:t>(</a:t>
            </a:r>
            <a:r>
              <a:rPr lang="en-US" dirty="0" err="1" smtClean="0"/>
              <a:t>istream</a:t>
            </a:r>
            <a:r>
              <a:rPr lang="en-US" dirty="0" smtClean="0"/>
              <a:t>&amp; </a:t>
            </a:r>
            <a:r>
              <a:rPr lang="en-US" dirty="0" err="1" smtClean="0"/>
              <a:t>inStream</a:t>
            </a:r>
            <a:r>
              <a:rPr lang="en-US" dirty="0" smtClean="0"/>
              <a:t>) – returns void</a:t>
            </a:r>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a:t>Implementation</a:t>
            </a:r>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32</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93800" y="5117400"/>
              <a:ext cx="1504800" cy="75600"/>
            </p14:xfrm>
          </p:contentPart>
        </mc:Choice>
        <mc:Fallback xmlns="">
          <p:pic>
            <p:nvPicPr>
              <p:cNvPr id="4" name="Ink 3"/>
              <p:cNvPicPr/>
              <p:nvPr/>
            </p:nvPicPr>
            <p:blipFill>
              <a:blip r:embed="rId3"/>
              <a:stretch>
                <a:fillRect/>
              </a:stretch>
            </p:blipFill>
            <p:spPr>
              <a:xfrm>
                <a:off x="1684440" y="5108040"/>
                <a:ext cx="1523520" cy="94320"/>
              </a:xfrm>
              <a:prstGeom prst="rect">
                <a:avLst/>
              </a:prstGeom>
            </p:spPr>
          </p:pic>
        </mc:Fallback>
      </mc:AlternateContent>
    </p:spTree>
    <p:extLst>
      <p:ext uri="{BB962C8B-B14F-4D97-AF65-F5344CB8AC3E}">
        <p14:creationId xmlns:p14="http://schemas.microsoft.com/office/powerpoint/2010/main" val="13218469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Matrix()</a:t>
            </a:r>
          </a:p>
          <a:p>
            <a:pPr lvl="1"/>
            <a:r>
              <a:rPr lang="en-US" dirty="0" smtClean="0"/>
              <a:t>What needs to be done for an adjacency matrix?</a:t>
            </a:r>
          </a:p>
          <a:p>
            <a:pPr lvl="1"/>
            <a:endParaRPr lang="en-US" dirty="0"/>
          </a:p>
          <a:p>
            <a:pPr lvl="1"/>
            <a:endParaRPr lang="en-US" dirty="0" smtClean="0"/>
          </a:p>
          <a:p>
            <a:pPr lvl="1"/>
            <a:endParaRPr lang="en-US" dirty="0"/>
          </a:p>
          <a:p>
            <a:pPr lvl="1"/>
            <a:r>
              <a:rPr lang="en-US" dirty="0" smtClean="0"/>
              <a:t>What needs to be done for an adjacency list?</a:t>
            </a:r>
          </a:p>
          <a:p>
            <a:pPr lvl="1"/>
            <a:endParaRPr lang="en-US" dirty="0" smtClean="0"/>
          </a:p>
          <a:p>
            <a:pPr marL="411480" lvl="1" indent="0">
              <a:buNone/>
            </a:pPr>
            <a:endParaRPr lang="en-US" dirty="0" smtClean="0"/>
          </a:p>
        </p:txBody>
      </p:sp>
      <p:sp>
        <p:nvSpPr>
          <p:cNvPr id="3" name="Title 2"/>
          <p:cNvSpPr>
            <a:spLocks noGrp="1"/>
          </p:cNvSpPr>
          <p:nvPr>
            <p:ph type="title"/>
          </p:nvPr>
        </p:nvSpPr>
        <p:spPr/>
        <p:txBody>
          <a:bodyPr/>
          <a:lstStyle/>
          <a:p>
            <a:r>
              <a:rPr lang="en-US" dirty="0"/>
              <a:t>Implementation</a:t>
            </a:r>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33</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770840" y="3175560"/>
              <a:ext cx="5045040" cy="2414520"/>
            </p14:xfrm>
          </p:contentPart>
        </mc:Choice>
        <mc:Fallback xmlns="">
          <p:pic>
            <p:nvPicPr>
              <p:cNvPr id="4" name="Ink 3"/>
              <p:cNvPicPr/>
              <p:nvPr/>
            </p:nvPicPr>
            <p:blipFill>
              <a:blip r:embed="rId3"/>
              <a:stretch>
                <a:fillRect/>
              </a:stretch>
            </p:blipFill>
            <p:spPr>
              <a:xfrm>
                <a:off x="1761480" y="3166200"/>
                <a:ext cx="5063760" cy="2433240"/>
              </a:xfrm>
              <a:prstGeom prst="rect">
                <a:avLst/>
              </a:prstGeom>
            </p:spPr>
          </p:pic>
        </mc:Fallback>
      </mc:AlternateContent>
    </p:spTree>
    <p:extLst>
      <p:ext uri="{BB962C8B-B14F-4D97-AF65-F5344CB8AC3E}">
        <p14:creationId xmlns:p14="http://schemas.microsoft.com/office/powerpoint/2010/main" val="41136845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err="1" smtClean="0"/>
              <a:t>FindSuccessors</a:t>
            </a:r>
            <a:r>
              <a:rPr lang="en-US" dirty="0" smtClean="0"/>
              <a:t>(</a:t>
            </a:r>
            <a:r>
              <a:rPr lang="en-US" dirty="0" err="1" smtClean="0"/>
              <a:t>int</a:t>
            </a:r>
            <a:r>
              <a:rPr lang="en-US" dirty="0" smtClean="0"/>
              <a:t> vertex) – returns list of vertices</a:t>
            </a:r>
          </a:p>
          <a:p>
            <a:pPr lvl="1"/>
            <a:r>
              <a:rPr lang="en-US" dirty="0"/>
              <a:t>What needs to be done for an adjacency matrix?</a:t>
            </a:r>
          </a:p>
          <a:p>
            <a:pPr lvl="1"/>
            <a:endParaRPr lang="en-US" dirty="0"/>
          </a:p>
          <a:p>
            <a:pPr lvl="1"/>
            <a:endParaRPr lang="en-US" dirty="0"/>
          </a:p>
          <a:p>
            <a:pPr lvl="1"/>
            <a:endParaRPr lang="en-US" dirty="0"/>
          </a:p>
          <a:p>
            <a:pPr lvl="1"/>
            <a:r>
              <a:rPr lang="en-US" dirty="0"/>
              <a:t>What needs to be done for an adjacency list?</a:t>
            </a:r>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a:t>Implementation</a:t>
            </a:r>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34</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57320" y="3045600"/>
              <a:ext cx="7074720" cy="3655080"/>
            </p14:xfrm>
          </p:contentPart>
        </mc:Choice>
        <mc:Fallback xmlns="">
          <p:pic>
            <p:nvPicPr>
              <p:cNvPr id="4" name="Ink 3"/>
              <p:cNvPicPr/>
              <p:nvPr/>
            </p:nvPicPr>
            <p:blipFill>
              <a:blip r:embed="rId3"/>
              <a:stretch>
                <a:fillRect/>
              </a:stretch>
            </p:blipFill>
            <p:spPr>
              <a:xfrm>
                <a:off x="147960" y="3036240"/>
                <a:ext cx="7093440" cy="3673800"/>
              </a:xfrm>
              <a:prstGeom prst="rect">
                <a:avLst/>
              </a:prstGeom>
            </p:spPr>
          </p:pic>
        </mc:Fallback>
      </mc:AlternateContent>
    </p:spTree>
    <p:extLst>
      <p:ext uri="{BB962C8B-B14F-4D97-AF65-F5344CB8AC3E}">
        <p14:creationId xmlns:p14="http://schemas.microsoft.com/office/powerpoint/2010/main" val="8970142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err="1" smtClean="0"/>
              <a:t>FindPredecessors</a:t>
            </a:r>
            <a:r>
              <a:rPr lang="en-US" dirty="0" smtClean="0"/>
              <a:t>(</a:t>
            </a:r>
            <a:r>
              <a:rPr lang="en-US" dirty="0" err="1" smtClean="0"/>
              <a:t>int</a:t>
            </a:r>
            <a:r>
              <a:rPr lang="en-US" dirty="0" smtClean="0"/>
              <a:t> vertex) – returns list of vertices</a:t>
            </a:r>
          </a:p>
          <a:p>
            <a:pPr lvl="1"/>
            <a:r>
              <a:rPr lang="en-US" dirty="0"/>
              <a:t>What needs to be done for an adjacency matrix?</a:t>
            </a:r>
          </a:p>
          <a:p>
            <a:pPr lvl="1"/>
            <a:endParaRPr lang="en-US" dirty="0"/>
          </a:p>
          <a:p>
            <a:pPr lvl="1"/>
            <a:endParaRPr lang="en-US" dirty="0"/>
          </a:p>
          <a:p>
            <a:pPr lvl="1"/>
            <a:endParaRPr lang="en-US" dirty="0"/>
          </a:p>
          <a:p>
            <a:pPr lvl="1"/>
            <a:r>
              <a:rPr lang="en-US" dirty="0"/>
              <a:t>What needs to be done for an adjacency list?</a:t>
            </a:r>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a:t>Implementation</a:t>
            </a:r>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35</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00440" y="3250080"/>
              <a:ext cx="6028200" cy="3016080"/>
            </p14:xfrm>
          </p:contentPart>
        </mc:Choice>
        <mc:Fallback xmlns="">
          <p:pic>
            <p:nvPicPr>
              <p:cNvPr id="4" name="Ink 3"/>
              <p:cNvPicPr/>
              <p:nvPr/>
            </p:nvPicPr>
            <p:blipFill>
              <a:blip r:embed="rId3"/>
              <a:stretch>
                <a:fillRect/>
              </a:stretch>
            </p:blipFill>
            <p:spPr>
              <a:xfrm>
                <a:off x="1891080" y="3240720"/>
                <a:ext cx="6046920" cy="3034800"/>
              </a:xfrm>
              <a:prstGeom prst="rect">
                <a:avLst/>
              </a:prstGeom>
            </p:spPr>
          </p:pic>
        </mc:Fallback>
      </mc:AlternateContent>
    </p:spTree>
    <p:extLst>
      <p:ext uri="{BB962C8B-B14F-4D97-AF65-F5344CB8AC3E}">
        <p14:creationId xmlns:p14="http://schemas.microsoft.com/office/powerpoint/2010/main" val="6178933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err="1" smtClean="0"/>
              <a:t>ExistsEdge</a:t>
            </a:r>
            <a:r>
              <a:rPr lang="en-US" dirty="0" smtClean="0"/>
              <a:t>(</a:t>
            </a:r>
            <a:r>
              <a:rPr lang="en-US" dirty="0" err="1" smtClean="0"/>
              <a:t>int</a:t>
            </a:r>
            <a:r>
              <a:rPr lang="en-US" dirty="0"/>
              <a:t> </a:t>
            </a:r>
            <a:r>
              <a:rPr lang="en-US" dirty="0" smtClean="0"/>
              <a:t>to, </a:t>
            </a:r>
            <a:r>
              <a:rPr lang="en-US" dirty="0" err="1" smtClean="0"/>
              <a:t>int</a:t>
            </a:r>
            <a:r>
              <a:rPr lang="en-US" dirty="0" smtClean="0"/>
              <a:t> from) – returns </a:t>
            </a:r>
            <a:r>
              <a:rPr lang="en-US" dirty="0" err="1" smtClean="0"/>
              <a:t>bool</a:t>
            </a:r>
            <a:endParaRPr lang="en-US" dirty="0" smtClean="0"/>
          </a:p>
          <a:p>
            <a:pPr lvl="1"/>
            <a:r>
              <a:rPr lang="en-US" dirty="0"/>
              <a:t>What needs to be done for an adjacency matrix?</a:t>
            </a:r>
          </a:p>
          <a:p>
            <a:pPr lvl="1"/>
            <a:endParaRPr lang="en-US" dirty="0"/>
          </a:p>
          <a:p>
            <a:pPr lvl="1"/>
            <a:endParaRPr lang="en-US" dirty="0"/>
          </a:p>
          <a:p>
            <a:pPr lvl="1"/>
            <a:endParaRPr lang="en-US" dirty="0"/>
          </a:p>
          <a:p>
            <a:pPr lvl="1"/>
            <a:r>
              <a:rPr lang="en-US" dirty="0"/>
              <a:t>What needs to be done for an adjacency list</a:t>
            </a:r>
            <a:r>
              <a:rPr lang="en-US" dirty="0" smtClean="0"/>
              <a:t>?</a:t>
            </a:r>
          </a:p>
          <a:p>
            <a:pPr lvl="1"/>
            <a:endParaRPr lang="en-US" dirty="0" smtClean="0"/>
          </a:p>
        </p:txBody>
      </p:sp>
      <p:sp>
        <p:nvSpPr>
          <p:cNvPr id="3" name="Title 2"/>
          <p:cNvSpPr>
            <a:spLocks noGrp="1"/>
          </p:cNvSpPr>
          <p:nvPr>
            <p:ph type="title"/>
          </p:nvPr>
        </p:nvSpPr>
        <p:spPr/>
        <p:txBody>
          <a:bodyPr/>
          <a:lstStyle/>
          <a:p>
            <a:r>
              <a:rPr lang="en-US" dirty="0"/>
              <a:t>Implementation</a:t>
            </a:r>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36</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07440" y="3113280"/>
              <a:ext cx="6694560" cy="3643920"/>
            </p14:xfrm>
          </p:contentPart>
        </mc:Choice>
        <mc:Fallback xmlns="">
          <p:pic>
            <p:nvPicPr>
              <p:cNvPr id="4" name="Ink 3"/>
              <p:cNvPicPr/>
              <p:nvPr/>
            </p:nvPicPr>
            <p:blipFill>
              <a:blip r:embed="rId3"/>
              <a:stretch>
                <a:fillRect/>
              </a:stretch>
            </p:blipFill>
            <p:spPr>
              <a:xfrm>
                <a:off x="1198080" y="3103920"/>
                <a:ext cx="6713280" cy="3662640"/>
              </a:xfrm>
              <a:prstGeom prst="rect">
                <a:avLst/>
              </a:prstGeom>
            </p:spPr>
          </p:pic>
        </mc:Fallback>
      </mc:AlternateContent>
    </p:spTree>
    <p:extLst>
      <p:ext uri="{BB962C8B-B14F-4D97-AF65-F5344CB8AC3E}">
        <p14:creationId xmlns:p14="http://schemas.microsoft.com/office/powerpoint/2010/main" val="30514543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err="1" smtClean="0"/>
              <a:t>BuildGraph</a:t>
            </a:r>
            <a:r>
              <a:rPr lang="en-US" dirty="0" smtClean="0"/>
              <a:t>(</a:t>
            </a:r>
            <a:r>
              <a:rPr lang="en-US" dirty="0" err="1" smtClean="0"/>
              <a:t>istream</a:t>
            </a:r>
            <a:r>
              <a:rPr lang="en-US" dirty="0" smtClean="0"/>
              <a:t>&amp; </a:t>
            </a:r>
            <a:r>
              <a:rPr lang="en-US" dirty="0" err="1" smtClean="0"/>
              <a:t>inStream</a:t>
            </a:r>
            <a:r>
              <a:rPr lang="en-US" dirty="0" smtClean="0"/>
              <a:t>) – returns void</a:t>
            </a:r>
          </a:p>
          <a:p>
            <a:pPr lvl="1"/>
            <a:r>
              <a:rPr lang="en-US" dirty="0"/>
              <a:t>What needs to be done for an adjacency matrix?</a:t>
            </a:r>
          </a:p>
          <a:p>
            <a:pPr lvl="1"/>
            <a:endParaRPr lang="en-US" dirty="0"/>
          </a:p>
          <a:p>
            <a:pPr lvl="1"/>
            <a:endParaRPr lang="en-US" dirty="0"/>
          </a:p>
          <a:p>
            <a:pPr lvl="1"/>
            <a:endParaRPr lang="en-US" dirty="0"/>
          </a:p>
          <a:p>
            <a:pPr lvl="1"/>
            <a:r>
              <a:rPr lang="en-US" dirty="0"/>
              <a:t>What needs to be done for an adjacency list?</a:t>
            </a:r>
          </a:p>
          <a:p>
            <a:endParaRPr lang="en-US" dirty="0" smtClean="0"/>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Implementation</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37</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4840" y="2053800"/>
              <a:ext cx="5753160" cy="3586320"/>
            </p14:xfrm>
          </p:contentPart>
        </mc:Choice>
        <mc:Fallback xmlns="">
          <p:pic>
            <p:nvPicPr>
              <p:cNvPr id="4" name="Ink 3"/>
              <p:cNvPicPr/>
              <p:nvPr/>
            </p:nvPicPr>
            <p:blipFill>
              <a:blip r:embed="rId3"/>
              <a:stretch>
                <a:fillRect/>
              </a:stretch>
            </p:blipFill>
            <p:spPr>
              <a:xfrm>
                <a:off x="105480" y="2044440"/>
                <a:ext cx="5771880" cy="3605040"/>
              </a:xfrm>
              <a:prstGeom prst="rect">
                <a:avLst/>
              </a:prstGeom>
            </p:spPr>
          </p:pic>
        </mc:Fallback>
      </mc:AlternateContent>
    </p:spTree>
    <p:extLst>
      <p:ext uri="{BB962C8B-B14F-4D97-AF65-F5344CB8AC3E}">
        <p14:creationId xmlns:p14="http://schemas.microsoft.com/office/powerpoint/2010/main" val="23210466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In a graph, there are many things we might seek</a:t>
            </a:r>
          </a:p>
          <a:p>
            <a:pPr lvl="1"/>
            <a:r>
              <a:rPr lang="en-US" dirty="0" smtClean="0"/>
              <a:t>Topological Ordering</a:t>
            </a:r>
          </a:p>
          <a:p>
            <a:pPr lvl="1"/>
            <a:r>
              <a:rPr lang="en-US" dirty="0" smtClean="0"/>
              <a:t>Traverse the graph</a:t>
            </a:r>
          </a:p>
          <a:p>
            <a:pPr lvl="1"/>
            <a:r>
              <a:rPr lang="en-US" dirty="0" smtClean="0"/>
              <a:t>Find a Path</a:t>
            </a:r>
          </a:p>
          <a:p>
            <a:pPr lvl="1"/>
            <a:r>
              <a:rPr lang="en-US" dirty="0" smtClean="0"/>
              <a:t>Shortest Path</a:t>
            </a:r>
          </a:p>
          <a:p>
            <a:pPr lvl="1"/>
            <a:r>
              <a:rPr lang="en-US" dirty="0" smtClean="0"/>
              <a:t>Check if Connected</a:t>
            </a:r>
          </a:p>
          <a:p>
            <a:pPr lvl="1"/>
            <a:r>
              <a:rPr lang="en-US" dirty="0" smtClean="0"/>
              <a:t>Minimum Spanning</a:t>
            </a:r>
          </a:p>
          <a:p>
            <a:pPr lvl="1"/>
            <a:r>
              <a:rPr lang="en-US" dirty="0" smtClean="0"/>
              <a:t>Tours</a:t>
            </a:r>
          </a:p>
          <a:p>
            <a:pPr lvl="1"/>
            <a:endParaRPr lang="en-US" dirty="0"/>
          </a:p>
          <a:p>
            <a:endParaRPr lang="en-US" dirty="0" smtClean="0"/>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Algorithms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38</a:t>
            </a:fld>
            <a:endParaRPr lang="en-US" dirty="0"/>
          </a:p>
        </p:txBody>
      </p:sp>
    </p:spTree>
    <p:extLst>
      <p:ext uri="{BB962C8B-B14F-4D97-AF65-F5344CB8AC3E}">
        <p14:creationId xmlns:p14="http://schemas.microsoft.com/office/powerpoint/2010/main" val="2297512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2103" y="2248347"/>
            <a:ext cx="4763432" cy="4124685"/>
          </a:xfrm>
        </p:spPr>
        <p:txBody>
          <a:bodyPr>
            <a:normAutofit/>
          </a:bodyPr>
          <a:lstStyle/>
          <a:p>
            <a:r>
              <a:rPr lang="en-US" dirty="0" smtClean="0"/>
              <a:t>The only rules for a topological ordering are that the preceding steps must be fulfilled</a:t>
            </a:r>
          </a:p>
          <a:p>
            <a:pPr lvl="1"/>
            <a:r>
              <a:rPr lang="en-US" dirty="0" smtClean="0"/>
              <a:t>Buy ingredients, make </a:t>
            </a:r>
            <a:r>
              <a:rPr lang="en-US" dirty="0"/>
              <a:t>f</a:t>
            </a:r>
            <a:r>
              <a:rPr lang="en-US" dirty="0" smtClean="0"/>
              <a:t>ondant, heat chocolate, …</a:t>
            </a:r>
          </a:p>
          <a:p>
            <a:pPr lvl="1"/>
            <a:r>
              <a:rPr lang="en-US" dirty="0" smtClean="0"/>
              <a:t>Buy ingredients, heat chocolate, make fondant, …</a:t>
            </a:r>
          </a:p>
          <a:p>
            <a:pPr marL="0" indent="0">
              <a:buNone/>
            </a:pPr>
            <a:endParaRPr lang="en-US" dirty="0" smtClean="0"/>
          </a:p>
        </p:txBody>
      </p:sp>
      <p:sp>
        <p:nvSpPr>
          <p:cNvPr id="3" name="Title 2"/>
          <p:cNvSpPr>
            <a:spLocks noGrp="1"/>
          </p:cNvSpPr>
          <p:nvPr>
            <p:ph type="title"/>
          </p:nvPr>
        </p:nvSpPr>
        <p:spPr/>
        <p:txBody>
          <a:bodyPr/>
          <a:lstStyle/>
          <a:p>
            <a:r>
              <a:rPr lang="en-US" dirty="0"/>
              <a:t>T</a:t>
            </a:r>
            <a:r>
              <a:rPr lang="en-US" dirty="0" smtClean="0"/>
              <a:t>opological ordering</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39</a:t>
            </a:fld>
            <a:endParaRPr lang="en-US" dirty="0"/>
          </a:p>
        </p:txBody>
      </p:sp>
      <p:pic>
        <p:nvPicPr>
          <p:cNvPr id="10" name="Picture 9"/>
          <p:cNvPicPr>
            <a:picLocks noChangeAspect="1"/>
          </p:cNvPicPr>
          <p:nvPr/>
        </p:nvPicPr>
        <p:blipFill>
          <a:blip r:embed="rId2"/>
          <a:stretch>
            <a:fillRect/>
          </a:stretch>
        </p:blipFill>
        <p:spPr>
          <a:xfrm>
            <a:off x="4791159" y="2084362"/>
            <a:ext cx="5177206" cy="428867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064840" y="2191680"/>
              <a:ext cx="3749040" cy="1370160"/>
            </p14:xfrm>
          </p:contentPart>
        </mc:Choice>
        <mc:Fallback xmlns="">
          <p:pic>
            <p:nvPicPr>
              <p:cNvPr id="4" name="Ink 3"/>
              <p:cNvPicPr/>
              <p:nvPr/>
            </p:nvPicPr>
            <p:blipFill>
              <a:blip r:embed="rId4"/>
              <a:stretch>
                <a:fillRect/>
              </a:stretch>
            </p:blipFill>
            <p:spPr>
              <a:xfrm>
                <a:off x="5055480" y="2182320"/>
                <a:ext cx="3767760" cy="1388880"/>
              </a:xfrm>
              <a:prstGeom prst="rect">
                <a:avLst/>
              </a:prstGeom>
            </p:spPr>
          </p:pic>
        </mc:Fallback>
      </mc:AlternateContent>
    </p:spTree>
    <p:extLst>
      <p:ext uri="{BB962C8B-B14F-4D97-AF65-F5344CB8AC3E}">
        <p14:creationId xmlns:p14="http://schemas.microsoft.com/office/powerpoint/2010/main" val="26270041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We need a less rigid structure that allows relationships between any two nodes</a:t>
            </a:r>
          </a:p>
          <a:p>
            <a:r>
              <a:rPr lang="en-US" dirty="0" smtClean="0"/>
              <a:t>This is where we get graphs</a:t>
            </a:r>
          </a:p>
          <a:p>
            <a:endParaRPr lang="en-US" dirty="0" smtClean="0"/>
          </a:p>
        </p:txBody>
      </p:sp>
      <p:sp>
        <p:nvSpPr>
          <p:cNvPr id="3" name="Title 2"/>
          <p:cNvSpPr>
            <a:spLocks noGrp="1"/>
          </p:cNvSpPr>
          <p:nvPr>
            <p:ph type="title"/>
          </p:nvPr>
        </p:nvSpPr>
        <p:spPr/>
        <p:txBody>
          <a:bodyPr/>
          <a:lstStyle/>
          <a:p>
            <a:r>
              <a:rPr lang="en-US" dirty="0" smtClean="0"/>
              <a:t>Structures</a:t>
            </a:r>
            <a:endParaRPr lang="en-US" dirty="0"/>
          </a:p>
        </p:txBody>
      </p:sp>
      <p:sp>
        <p:nvSpPr>
          <p:cNvPr id="4" name="Slide Number Placeholder 3"/>
          <p:cNvSpPr>
            <a:spLocks noGrp="1"/>
          </p:cNvSpPr>
          <p:nvPr>
            <p:ph type="sldNum" sz="quarter" idx="12"/>
          </p:nvPr>
        </p:nvSpPr>
        <p:spPr/>
        <p:txBody>
          <a:bodyPr/>
          <a:lstStyle/>
          <a:p>
            <a:fld id="{F36DD0FD-55B0-48C4-8AF2-8A69533EDFC3}" type="slidenum">
              <a:rPr lang="en-US" smtClean="0"/>
              <a:pPr/>
              <a:t>4</a:t>
            </a:fld>
            <a:endParaRPr lang="en-US"/>
          </a:p>
        </p:txBody>
      </p:sp>
    </p:spTree>
    <p:extLst>
      <p:ext uri="{BB962C8B-B14F-4D97-AF65-F5344CB8AC3E}">
        <p14:creationId xmlns:p14="http://schemas.microsoft.com/office/powerpoint/2010/main" val="29928641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2103" y="2248347"/>
            <a:ext cx="4763432" cy="4124685"/>
          </a:xfrm>
        </p:spPr>
        <p:txBody>
          <a:bodyPr>
            <a:normAutofit/>
          </a:bodyPr>
          <a:lstStyle/>
          <a:p>
            <a:r>
              <a:rPr lang="en-US" dirty="0" smtClean="0"/>
              <a:t>How could we find a topological ordering?</a:t>
            </a:r>
          </a:p>
          <a:p>
            <a:pPr marL="0" indent="0">
              <a:buNone/>
            </a:pPr>
            <a:endParaRPr lang="en-US" dirty="0" smtClean="0"/>
          </a:p>
        </p:txBody>
      </p:sp>
      <p:sp>
        <p:nvSpPr>
          <p:cNvPr id="3" name="Title 2"/>
          <p:cNvSpPr>
            <a:spLocks noGrp="1"/>
          </p:cNvSpPr>
          <p:nvPr>
            <p:ph type="title"/>
          </p:nvPr>
        </p:nvSpPr>
        <p:spPr/>
        <p:txBody>
          <a:bodyPr/>
          <a:lstStyle/>
          <a:p>
            <a:r>
              <a:rPr lang="en-US" dirty="0"/>
              <a:t>T</a:t>
            </a:r>
            <a:r>
              <a:rPr lang="en-US" dirty="0" smtClean="0"/>
              <a:t>opological ordering</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40</a:t>
            </a:fld>
            <a:endParaRPr lang="en-US" dirty="0"/>
          </a:p>
        </p:txBody>
      </p:sp>
      <p:pic>
        <p:nvPicPr>
          <p:cNvPr id="10" name="Picture 9"/>
          <p:cNvPicPr>
            <a:picLocks noChangeAspect="1"/>
          </p:cNvPicPr>
          <p:nvPr/>
        </p:nvPicPr>
        <p:blipFill>
          <a:blip r:embed="rId2"/>
          <a:stretch>
            <a:fillRect/>
          </a:stretch>
        </p:blipFill>
        <p:spPr>
          <a:xfrm>
            <a:off x="4791159" y="2084362"/>
            <a:ext cx="5177206" cy="428867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691880" y="2069640"/>
              <a:ext cx="4434480" cy="4182480"/>
            </p14:xfrm>
          </p:contentPart>
        </mc:Choice>
        <mc:Fallback xmlns="">
          <p:pic>
            <p:nvPicPr>
              <p:cNvPr id="4" name="Ink 3"/>
              <p:cNvPicPr/>
              <p:nvPr/>
            </p:nvPicPr>
            <p:blipFill>
              <a:blip r:embed="rId4"/>
              <a:stretch>
                <a:fillRect/>
              </a:stretch>
            </p:blipFill>
            <p:spPr>
              <a:xfrm>
                <a:off x="4682520" y="2060280"/>
                <a:ext cx="4453200" cy="4201200"/>
              </a:xfrm>
              <a:prstGeom prst="rect">
                <a:avLst/>
              </a:prstGeom>
            </p:spPr>
          </p:pic>
        </mc:Fallback>
      </mc:AlternateContent>
    </p:spTree>
    <p:extLst>
      <p:ext uri="{BB962C8B-B14F-4D97-AF65-F5344CB8AC3E}">
        <p14:creationId xmlns:p14="http://schemas.microsoft.com/office/powerpoint/2010/main" val="9022710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2103" y="2248347"/>
            <a:ext cx="4763432" cy="4124685"/>
          </a:xfrm>
        </p:spPr>
        <p:txBody>
          <a:bodyPr>
            <a:normAutofit/>
          </a:bodyPr>
          <a:lstStyle/>
          <a:p>
            <a:r>
              <a:rPr lang="en-US" dirty="0" smtClean="0"/>
              <a:t>How could we print a topological ordering?</a:t>
            </a:r>
          </a:p>
          <a:p>
            <a:pPr lvl="1"/>
            <a:r>
              <a:rPr lang="en-US" dirty="0" smtClean="0"/>
              <a:t>Look for nodes with no predecessors, these can be chosen</a:t>
            </a:r>
          </a:p>
          <a:p>
            <a:pPr lvl="1"/>
            <a:r>
              <a:rPr lang="en-US" dirty="0" smtClean="0"/>
              <a:t>Choose one</a:t>
            </a:r>
          </a:p>
          <a:p>
            <a:pPr lvl="1"/>
            <a:r>
              <a:rPr lang="en-US" dirty="0" smtClean="0"/>
              <a:t>If any of the children are now ready (no other unfulfilled ancestors) let them be chosen</a:t>
            </a:r>
          </a:p>
          <a:p>
            <a:pPr lvl="1"/>
            <a:r>
              <a:rPr lang="en-US" dirty="0" smtClean="0"/>
              <a:t>Repeat 2 and 3 until everything has been visited.</a:t>
            </a:r>
          </a:p>
          <a:p>
            <a:pPr marL="0" indent="0">
              <a:buNone/>
            </a:pPr>
            <a:endParaRPr lang="en-US" dirty="0" smtClean="0"/>
          </a:p>
        </p:txBody>
      </p:sp>
      <p:sp>
        <p:nvSpPr>
          <p:cNvPr id="3" name="Title 2"/>
          <p:cNvSpPr>
            <a:spLocks noGrp="1"/>
          </p:cNvSpPr>
          <p:nvPr>
            <p:ph type="title"/>
          </p:nvPr>
        </p:nvSpPr>
        <p:spPr/>
        <p:txBody>
          <a:bodyPr/>
          <a:lstStyle/>
          <a:p>
            <a:r>
              <a:rPr lang="en-US" dirty="0"/>
              <a:t>T</a:t>
            </a:r>
            <a:r>
              <a:rPr lang="en-US" dirty="0" smtClean="0"/>
              <a:t>opological ordering</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41</a:t>
            </a:fld>
            <a:endParaRPr lang="en-US" dirty="0"/>
          </a:p>
        </p:txBody>
      </p:sp>
      <p:pic>
        <p:nvPicPr>
          <p:cNvPr id="10" name="Picture 9"/>
          <p:cNvPicPr>
            <a:picLocks noChangeAspect="1"/>
          </p:cNvPicPr>
          <p:nvPr/>
        </p:nvPicPr>
        <p:blipFill>
          <a:blip r:embed="rId2"/>
          <a:stretch>
            <a:fillRect/>
          </a:stretch>
        </p:blipFill>
        <p:spPr>
          <a:xfrm>
            <a:off x="4791159" y="2084362"/>
            <a:ext cx="5177206" cy="4288670"/>
          </a:xfrm>
          <a:prstGeom prst="rect">
            <a:avLst/>
          </a:prstGeom>
        </p:spPr>
      </p:pic>
    </p:spTree>
    <p:extLst>
      <p:ext uri="{BB962C8B-B14F-4D97-AF65-F5344CB8AC3E}">
        <p14:creationId xmlns:p14="http://schemas.microsoft.com/office/powerpoint/2010/main" val="20508860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2103" y="2248347"/>
            <a:ext cx="4763432" cy="4124685"/>
          </a:xfrm>
        </p:spPr>
        <p:txBody>
          <a:bodyPr>
            <a:normAutofit/>
          </a:bodyPr>
          <a:lstStyle/>
          <a:p>
            <a:r>
              <a:rPr lang="en-US" dirty="0" smtClean="0"/>
              <a:t>How could we implement a topological ordering?</a:t>
            </a:r>
          </a:p>
        </p:txBody>
      </p:sp>
      <p:sp>
        <p:nvSpPr>
          <p:cNvPr id="3" name="Title 2"/>
          <p:cNvSpPr>
            <a:spLocks noGrp="1"/>
          </p:cNvSpPr>
          <p:nvPr>
            <p:ph type="title"/>
          </p:nvPr>
        </p:nvSpPr>
        <p:spPr/>
        <p:txBody>
          <a:bodyPr/>
          <a:lstStyle/>
          <a:p>
            <a:r>
              <a:rPr lang="en-US" dirty="0"/>
              <a:t>T</a:t>
            </a:r>
            <a:r>
              <a:rPr lang="en-US" dirty="0" smtClean="0"/>
              <a:t>opological ordering</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42</a:t>
            </a:fld>
            <a:endParaRPr lang="en-US" dirty="0"/>
          </a:p>
        </p:txBody>
      </p:sp>
      <p:pic>
        <p:nvPicPr>
          <p:cNvPr id="10" name="Picture 9"/>
          <p:cNvPicPr>
            <a:picLocks noChangeAspect="1"/>
          </p:cNvPicPr>
          <p:nvPr/>
        </p:nvPicPr>
        <p:blipFill>
          <a:blip r:embed="rId2"/>
          <a:stretch>
            <a:fillRect/>
          </a:stretch>
        </p:blipFill>
        <p:spPr>
          <a:xfrm>
            <a:off x="4791159" y="2084362"/>
            <a:ext cx="5177206" cy="428867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38000" y="1974960"/>
              <a:ext cx="8428680" cy="4437360"/>
            </p14:xfrm>
          </p:contentPart>
        </mc:Choice>
        <mc:Fallback xmlns="">
          <p:pic>
            <p:nvPicPr>
              <p:cNvPr id="4" name="Ink 3"/>
              <p:cNvPicPr/>
              <p:nvPr/>
            </p:nvPicPr>
            <p:blipFill>
              <a:blip r:embed="rId4"/>
              <a:stretch>
                <a:fillRect/>
              </a:stretch>
            </p:blipFill>
            <p:spPr>
              <a:xfrm>
                <a:off x="728640" y="1965600"/>
                <a:ext cx="8447400" cy="4456080"/>
              </a:xfrm>
              <a:prstGeom prst="rect">
                <a:avLst/>
              </a:prstGeom>
            </p:spPr>
          </p:pic>
        </mc:Fallback>
      </mc:AlternateContent>
    </p:spTree>
    <p:extLst>
      <p:ext uri="{BB962C8B-B14F-4D97-AF65-F5344CB8AC3E}">
        <p14:creationId xmlns:p14="http://schemas.microsoft.com/office/powerpoint/2010/main" val="3936880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856" y="2248347"/>
            <a:ext cx="4557603" cy="4489810"/>
          </a:xfrm>
        </p:spPr>
        <p:txBody>
          <a:bodyPr>
            <a:normAutofit/>
          </a:bodyPr>
          <a:lstStyle/>
          <a:p>
            <a:r>
              <a:rPr lang="en-US" dirty="0" smtClean="0"/>
              <a:t>How could we implement a topological ordering?</a:t>
            </a:r>
          </a:p>
          <a:p>
            <a:pPr lvl="1"/>
            <a:r>
              <a:rPr lang="en-US" dirty="0" smtClean="0"/>
              <a:t>Create an array with the predecessor counts for every vertex in the graph</a:t>
            </a:r>
          </a:p>
          <a:p>
            <a:pPr lvl="1"/>
            <a:r>
              <a:rPr lang="en-US" dirty="0" smtClean="0"/>
              <a:t>Place all nodes with a 0 count in a queue/list/stack</a:t>
            </a:r>
          </a:p>
          <a:p>
            <a:pPr lvl="1"/>
            <a:r>
              <a:rPr lang="en-US" dirty="0" smtClean="0"/>
              <a:t>Pop one, print it, then decrement the predecessor counts of all the children, if any reach 0, put them in the list, then repeat</a:t>
            </a:r>
          </a:p>
        </p:txBody>
      </p:sp>
      <p:sp>
        <p:nvSpPr>
          <p:cNvPr id="3" name="Title 2"/>
          <p:cNvSpPr>
            <a:spLocks noGrp="1"/>
          </p:cNvSpPr>
          <p:nvPr>
            <p:ph type="title"/>
          </p:nvPr>
        </p:nvSpPr>
        <p:spPr/>
        <p:txBody>
          <a:bodyPr/>
          <a:lstStyle/>
          <a:p>
            <a:r>
              <a:rPr lang="en-US" dirty="0"/>
              <a:t>T</a:t>
            </a:r>
            <a:r>
              <a:rPr lang="en-US" dirty="0" smtClean="0"/>
              <a:t>opological ordering</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43</a:t>
            </a:fld>
            <a:endParaRPr lang="en-US" dirty="0"/>
          </a:p>
        </p:txBody>
      </p:sp>
      <p:pic>
        <p:nvPicPr>
          <p:cNvPr id="10" name="Picture 9"/>
          <p:cNvPicPr>
            <a:picLocks noChangeAspect="1"/>
          </p:cNvPicPr>
          <p:nvPr/>
        </p:nvPicPr>
        <p:blipFill>
          <a:blip r:embed="rId2"/>
          <a:stretch>
            <a:fillRect/>
          </a:stretch>
        </p:blipFill>
        <p:spPr>
          <a:xfrm>
            <a:off x="4791159" y="2084362"/>
            <a:ext cx="5177206" cy="4288670"/>
          </a:xfrm>
          <a:prstGeom prst="rect">
            <a:avLst/>
          </a:prstGeom>
        </p:spPr>
      </p:pic>
    </p:spTree>
    <p:extLst>
      <p:ext uri="{BB962C8B-B14F-4D97-AF65-F5344CB8AC3E}">
        <p14:creationId xmlns:p14="http://schemas.microsoft.com/office/powerpoint/2010/main" val="41009096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Remember our tree traversals</a:t>
            </a:r>
          </a:p>
          <a:p>
            <a:pPr lvl="1"/>
            <a:r>
              <a:rPr lang="en-US" dirty="0" err="1" smtClean="0"/>
              <a:t>InOrder</a:t>
            </a:r>
            <a:endParaRPr lang="en-US" dirty="0"/>
          </a:p>
          <a:p>
            <a:pPr lvl="2"/>
            <a:r>
              <a:rPr lang="en-US" dirty="0"/>
              <a:t>Left, Current, Right</a:t>
            </a:r>
          </a:p>
          <a:p>
            <a:pPr lvl="1"/>
            <a:r>
              <a:rPr lang="en-US" dirty="0" err="1"/>
              <a:t>PostOrder</a:t>
            </a:r>
            <a:endParaRPr lang="en-US" dirty="0"/>
          </a:p>
          <a:p>
            <a:pPr lvl="2"/>
            <a:r>
              <a:rPr lang="en-US" dirty="0"/>
              <a:t>Left, Right, Current</a:t>
            </a:r>
          </a:p>
          <a:p>
            <a:pPr lvl="1"/>
            <a:r>
              <a:rPr lang="en-US" dirty="0" err="1"/>
              <a:t>PreOrder</a:t>
            </a:r>
            <a:endParaRPr lang="en-US" dirty="0"/>
          </a:p>
          <a:p>
            <a:pPr lvl="2"/>
            <a:r>
              <a:rPr lang="en-US" dirty="0"/>
              <a:t>Current, Left, </a:t>
            </a:r>
            <a:r>
              <a:rPr lang="en-US" dirty="0" smtClean="0"/>
              <a:t>Right</a:t>
            </a:r>
          </a:p>
          <a:p>
            <a:pPr lvl="2"/>
            <a:endParaRPr lang="en-US" dirty="0"/>
          </a:p>
          <a:p>
            <a:r>
              <a:rPr lang="en-US" dirty="0" smtClean="0"/>
              <a:t>These visited the entire tree</a:t>
            </a:r>
            <a:endParaRPr lang="en-US" dirty="0"/>
          </a:p>
        </p:txBody>
      </p:sp>
      <p:sp>
        <p:nvSpPr>
          <p:cNvPr id="3" name="Title 2"/>
          <p:cNvSpPr>
            <a:spLocks noGrp="1"/>
          </p:cNvSpPr>
          <p:nvPr>
            <p:ph type="title"/>
          </p:nvPr>
        </p:nvSpPr>
        <p:spPr/>
        <p:txBody>
          <a:bodyPr/>
          <a:lstStyle/>
          <a:p>
            <a:r>
              <a:rPr lang="en-US" dirty="0" smtClean="0"/>
              <a:t>Traversals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44</a:t>
            </a:fld>
            <a:endParaRPr lang="en-US" dirty="0"/>
          </a:p>
        </p:txBody>
      </p:sp>
    </p:spTree>
    <p:extLst>
      <p:ext uri="{BB962C8B-B14F-4D97-AF65-F5344CB8AC3E}">
        <p14:creationId xmlns:p14="http://schemas.microsoft.com/office/powerpoint/2010/main" val="775830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A graph traversal is a similar idea</a:t>
            </a:r>
          </a:p>
          <a:p>
            <a:r>
              <a:rPr lang="en-US" dirty="0" smtClean="0"/>
              <a:t>We want to start at the current vertex and visit every vertex that is reachable</a:t>
            </a:r>
          </a:p>
          <a:p>
            <a:r>
              <a:rPr lang="en-US" dirty="0" smtClean="0"/>
              <a:t>Unlike a tree, where if the root was passed all nodes would be visited, in a graph there may not be a way to visit all vertices</a:t>
            </a:r>
            <a:endParaRPr lang="en-US" dirty="0"/>
          </a:p>
        </p:txBody>
      </p:sp>
      <p:sp>
        <p:nvSpPr>
          <p:cNvPr id="3" name="Title 2"/>
          <p:cNvSpPr>
            <a:spLocks noGrp="1"/>
          </p:cNvSpPr>
          <p:nvPr>
            <p:ph type="title"/>
          </p:nvPr>
        </p:nvSpPr>
        <p:spPr/>
        <p:txBody>
          <a:bodyPr/>
          <a:lstStyle/>
          <a:p>
            <a:r>
              <a:rPr lang="en-US" dirty="0" smtClean="0"/>
              <a:t>Traversals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45</a:t>
            </a:fld>
            <a:endParaRPr lang="en-US" dirty="0"/>
          </a:p>
        </p:txBody>
      </p:sp>
    </p:spTree>
    <p:extLst>
      <p:ext uri="{BB962C8B-B14F-4D97-AF65-F5344CB8AC3E}">
        <p14:creationId xmlns:p14="http://schemas.microsoft.com/office/powerpoint/2010/main" val="36521051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321318"/>
          </a:xfrm>
        </p:spPr>
        <p:txBody>
          <a:bodyPr>
            <a:normAutofit/>
          </a:bodyPr>
          <a:lstStyle/>
          <a:p>
            <a:r>
              <a:rPr lang="en-US" dirty="0" smtClean="0"/>
              <a:t>We do two kinds of traversals on graphs</a:t>
            </a:r>
          </a:p>
          <a:p>
            <a:pPr lvl="1"/>
            <a:r>
              <a:rPr lang="en-US" dirty="0"/>
              <a:t>Depth-first search</a:t>
            </a:r>
          </a:p>
          <a:p>
            <a:pPr lvl="2"/>
            <a:r>
              <a:rPr lang="en-US" dirty="0"/>
              <a:t>Go deep first – Visit a child and all their children before visiting your next child</a:t>
            </a:r>
          </a:p>
          <a:p>
            <a:endParaRPr lang="en-US" dirty="0" smtClean="0"/>
          </a:p>
          <a:p>
            <a:pPr lvl="1"/>
            <a:r>
              <a:rPr lang="en-US" dirty="0" smtClean="0"/>
              <a:t>Breadth-first search</a:t>
            </a:r>
          </a:p>
          <a:p>
            <a:pPr lvl="2"/>
            <a:r>
              <a:rPr lang="en-US" dirty="0" smtClean="0"/>
              <a:t>Go wide first - Visit all children of a node before visiting any grandchildren</a:t>
            </a:r>
          </a:p>
          <a:p>
            <a:pPr marL="411480" lvl="1" indent="0">
              <a:buNone/>
            </a:pPr>
            <a:endParaRPr lang="en-US" dirty="0"/>
          </a:p>
          <a:p>
            <a:r>
              <a:rPr lang="en-US" dirty="0" smtClean="0"/>
              <a:t>These traversals often are not unique, it depends on which of your children you choose to visit first</a:t>
            </a:r>
            <a:endParaRPr lang="en-US" dirty="0"/>
          </a:p>
        </p:txBody>
      </p:sp>
      <p:sp>
        <p:nvSpPr>
          <p:cNvPr id="3" name="Title 2"/>
          <p:cNvSpPr>
            <a:spLocks noGrp="1"/>
          </p:cNvSpPr>
          <p:nvPr>
            <p:ph type="title"/>
          </p:nvPr>
        </p:nvSpPr>
        <p:spPr/>
        <p:txBody>
          <a:bodyPr/>
          <a:lstStyle/>
          <a:p>
            <a:r>
              <a:rPr lang="en-US" dirty="0" smtClean="0"/>
              <a:t>Traversals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46</a:t>
            </a:fld>
            <a:endParaRPr lang="en-US" dirty="0"/>
          </a:p>
        </p:txBody>
      </p:sp>
    </p:spTree>
    <p:extLst>
      <p:ext uri="{BB962C8B-B14F-4D97-AF65-F5344CB8AC3E}">
        <p14:creationId xmlns:p14="http://schemas.microsoft.com/office/powerpoint/2010/main" val="36310982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Depth-First Search</a:t>
            </a:r>
          </a:p>
        </p:txBody>
      </p:sp>
      <p:sp>
        <p:nvSpPr>
          <p:cNvPr id="3" name="Title 2"/>
          <p:cNvSpPr>
            <a:spLocks noGrp="1"/>
          </p:cNvSpPr>
          <p:nvPr>
            <p:ph type="title"/>
          </p:nvPr>
        </p:nvSpPr>
        <p:spPr/>
        <p:txBody>
          <a:bodyPr/>
          <a:lstStyle/>
          <a:p>
            <a:r>
              <a:rPr lang="en-US" dirty="0" smtClean="0"/>
              <a:t>Traversals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47</a:t>
            </a:fld>
            <a:endParaRPr lang="en-US" dirty="0"/>
          </a:p>
        </p:txBody>
      </p:sp>
      <p:pic>
        <p:nvPicPr>
          <p:cNvPr id="9" name="Picture 8"/>
          <p:cNvPicPr>
            <a:picLocks noChangeAspect="1"/>
          </p:cNvPicPr>
          <p:nvPr/>
        </p:nvPicPr>
        <p:blipFill>
          <a:blip r:embed="rId2"/>
          <a:stretch>
            <a:fillRect/>
          </a:stretch>
        </p:blipFill>
        <p:spPr>
          <a:xfrm>
            <a:off x="2490578" y="4392332"/>
            <a:ext cx="3545698" cy="1980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454120" y="4146480"/>
              <a:ext cx="2649240" cy="1343880"/>
            </p14:xfrm>
          </p:contentPart>
        </mc:Choice>
        <mc:Fallback xmlns="">
          <p:pic>
            <p:nvPicPr>
              <p:cNvPr id="4" name="Ink 3"/>
              <p:cNvPicPr/>
              <p:nvPr/>
            </p:nvPicPr>
            <p:blipFill>
              <a:blip r:embed="rId4"/>
              <a:stretch>
                <a:fillRect/>
              </a:stretch>
            </p:blipFill>
            <p:spPr>
              <a:xfrm>
                <a:off x="2444760" y="4137120"/>
                <a:ext cx="2667960" cy="136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846880" y="4999320"/>
              <a:ext cx="2359440" cy="1224000"/>
            </p14:xfrm>
          </p:contentPart>
        </mc:Choice>
        <mc:Fallback xmlns="">
          <p:pic>
            <p:nvPicPr>
              <p:cNvPr id="5" name="Ink 4"/>
              <p:cNvPicPr/>
              <p:nvPr/>
            </p:nvPicPr>
            <p:blipFill>
              <a:blip r:embed="rId6"/>
              <a:stretch>
                <a:fillRect/>
              </a:stretch>
            </p:blipFill>
            <p:spPr>
              <a:xfrm>
                <a:off x="2837520" y="4989960"/>
                <a:ext cx="2378160" cy="1242720"/>
              </a:xfrm>
              <a:prstGeom prst="rect">
                <a:avLst/>
              </a:prstGeom>
            </p:spPr>
          </p:pic>
        </mc:Fallback>
      </mc:AlternateContent>
    </p:spTree>
    <p:extLst>
      <p:ext uri="{BB962C8B-B14F-4D97-AF65-F5344CB8AC3E}">
        <p14:creationId xmlns:p14="http://schemas.microsoft.com/office/powerpoint/2010/main" val="23528896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Depth-First Search Implementation?</a:t>
            </a:r>
          </a:p>
        </p:txBody>
      </p:sp>
      <p:sp>
        <p:nvSpPr>
          <p:cNvPr id="3" name="Title 2"/>
          <p:cNvSpPr>
            <a:spLocks noGrp="1"/>
          </p:cNvSpPr>
          <p:nvPr>
            <p:ph type="title"/>
          </p:nvPr>
        </p:nvSpPr>
        <p:spPr/>
        <p:txBody>
          <a:bodyPr/>
          <a:lstStyle/>
          <a:p>
            <a:r>
              <a:rPr lang="en-US" dirty="0" smtClean="0"/>
              <a:t>Traversals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48</a:t>
            </a:fld>
            <a:endParaRPr lang="en-US" dirty="0"/>
          </a:p>
        </p:txBody>
      </p:sp>
      <p:pic>
        <p:nvPicPr>
          <p:cNvPr id="9" name="Picture 8"/>
          <p:cNvPicPr>
            <a:picLocks noChangeAspect="1"/>
          </p:cNvPicPr>
          <p:nvPr/>
        </p:nvPicPr>
        <p:blipFill>
          <a:blip r:embed="rId2"/>
          <a:stretch>
            <a:fillRect/>
          </a:stretch>
        </p:blipFill>
        <p:spPr>
          <a:xfrm>
            <a:off x="2490578" y="4392332"/>
            <a:ext cx="3545698" cy="1980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824920" y="3101400"/>
              <a:ext cx="3065040" cy="2208960"/>
            </p14:xfrm>
          </p:contentPart>
        </mc:Choice>
        <mc:Fallback xmlns="">
          <p:pic>
            <p:nvPicPr>
              <p:cNvPr id="4" name="Ink 3"/>
              <p:cNvPicPr/>
              <p:nvPr/>
            </p:nvPicPr>
            <p:blipFill>
              <a:blip r:embed="rId4"/>
              <a:stretch>
                <a:fillRect/>
              </a:stretch>
            </p:blipFill>
            <p:spPr>
              <a:xfrm>
                <a:off x="2815560" y="3092040"/>
                <a:ext cx="3083760" cy="2227680"/>
              </a:xfrm>
              <a:prstGeom prst="rect">
                <a:avLst/>
              </a:prstGeom>
            </p:spPr>
          </p:pic>
        </mc:Fallback>
      </mc:AlternateContent>
    </p:spTree>
    <p:extLst>
      <p:ext uri="{BB962C8B-B14F-4D97-AF65-F5344CB8AC3E}">
        <p14:creationId xmlns:p14="http://schemas.microsoft.com/office/powerpoint/2010/main" val="15457565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Depth-First Search Implementation?</a:t>
            </a:r>
          </a:p>
          <a:p>
            <a:pPr lvl="1"/>
            <a:r>
              <a:rPr lang="en-US" dirty="0" smtClean="0"/>
              <a:t>Recursive</a:t>
            </a:r>
          </a:p>
          <a:p>
            <a:pPr lvl="2"/>
            <a:r>
              <a:rPr lang="en-US" dirty="0" smtClean="0"/>
              <a:t>Make a recursive call on each of your children</a:t>
            </a:r>
          </a:p>
          <a:p>
            <a:pPr lvl="3"/>
            <a:r>
              <a:rPr lang="en-US" dirty="0" smtClean="0"/>
              <a:t>They will make recursive calls, so depth happens first</a:t>
            </a:r>
          </a:p>
          <a:p>
            <a:pPr lvl="2"/>
            <a:r>
              <a:rPr lang="en-US" dirty="0" smtClean="0"/>
              <a:t>Need to mark nodes visited to avoid infinite recursion on loops</a:t>
            </a:r>
          </a:p>
          <a:p>
            <a:pPr lvl="4"/>
            <a:r>
              <a:rPr lang="en-US" dirty="0" smtClean="0"/>
              <a:t>Can just use an array of </a:t>
            </a:r>
            <a:r>
              <a:rPr lang="en-US" dirty="0" err="1" smtClean="0"/>
              <a:t>booleans</a:t>
            </a:r>
            <a:endParaRPr lang="en-US" dirty="0" smtClean="0"/>
          </a:p>
        </p:txBody>
      </p:sp>
      <p:sp>
        <p:nvSpPr>
          <p:cNvPr id="3" name="Title 2"/>
          <p:cNvSpPr>
            <a:spLocks noGrp="1"/>
          </p:cNvSpPr>
          <p:nvPr>
            <p:ph type="title"/>
          </p:nvPr>
        </p:nvSpPr>
        <p:spPr/>
        <p:txBody>
          <a:bodyPr/>
          <a:lstStyle/>
          <a:p>
            <a:r>
              <a:rPr lang="en-US" dirty="0" smtClean="0"/>
              <a:t>Traversals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49</a:t>
            </a:fld>
            <a:endParaRPr lang="en-US" dirty="0"/>
          </a:p>
        </p:txBody>
      </p:sp>
      <p:pic>
        <p:nvPicPr>
          <p:cNvPr id="9" name="Picture 8"/>
          <p:cNvPicPr>
            <a:picLocks noChangeAspect="1"/>
          </p:cNvPicPr>
          <p:nvPr/>
        </p:nvPicPr>
        <p:blipFill>
          <a:blip r:embed="rId2"/>
          <a:stretch>
            <a:fillRect/>
          </a:stretch>
        </p:blipFill>
        <p:spPr>
          <a:xfrm>
            <a:off x="2490578" y="4877300"/>
            <a:ext cx="3545698" cy="1980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68920" y="3615840"/>
              <a:ext cx="7796880" cy="2391840"/>
            </p14:xfrm>
          </p:contentPart>
        </mc:Choice>
        <mc:Fallback xmlns="">
          <p:pic>
            <p:nvPicPr>
              <p:cNvPr id="4" name="Ink 3"/>
              <p:cNvPicPr/>
              <p:nvPr/>
            </p:nvPicPr>
            <p:blipFill>
              <a:blip r:embed="rId4"/>
              <a:stretch>
                <a:fillRect/>
              </a:stretch>
            </p:blipFill>
            <p:spPr>
              <a:xfrm>
                <a:off x="259560" y="3606480"/>
                <a:ext cx="7815600" cy="2410560"/>
              </a:xfrm>
              <a:prstGeom prst="rect">
                <a:avLst/>
              </a:prstGeom>
            </p:spPr>
          </p:pic>
        </mc:Fallback>
      </mc:AlternateContent>
    </p:spTree>
    <p:extLst>
      <p:ext uri="{BB962C8B-B14F-4D97-AF65-F5344CB8AC3E}">
        <p14:creationId xmlns:p14="http://schemas.microsoft.com/office/powerpoint/2010/main" val="10907957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Graphs are made up of a set of vertices and a set of edges</a:t>
            </a:r>
          </a:p>
          <a:p>
            <a:pPr lvl="1"/>
            <a:r>
              <a:rPr lang="en-US" dirty="0" smtClean="0"/>
              <a:t>Vertices are data points</a:t>
            </a:r>
          </a:p>
          <a:p>
            <a:pPr lvl="1"/>
            <a:r>
              <a:rPr lang="en-US" dirty="0" smtClean="0"/>
              <a:t>Edges connect vertices and are the relation</a:t>
            </a:r>
          </a:p>
        </p:txBody>
      </p:sp>
      <p:sp>
        <p:nvSpPr>
          <p:cNvPr id="3" name="Title 2"/>
          <p:cNvSpPr>
            <a:spLocks noGrp="1"/>
          </p:cNvSpPr>
          <p:nvPr>
            <p:ph type="title"/>
          </p:nvPr>
        </p:nvSpPr>
        <p:spPr/>
        <p:txBody>
          <a:bodyPr/>
          <a:lstStyle/>
          <a:p>
            <a:r>
              <a:rPr lang="en-US" dirty="0" smtClean="0"/>
              <a:t>Graphs</a:t>
            </a:r>
            <a:endParaRPr lang="en-US" dirty="0"/>
          </a:p>
        </p:txBody>
      </p:sp>
      <p:sp>
        <p:nvSpPr>
          <p:cNvPr id="4" name="Slide Number Placeholder 3"/>
          <p:cNvSpPr>
            <a:spLocks noGrp="1"/>
          </p:cNvSpPr>
          <p:nvPr>
            <p:ph type="sldNum" sz="quarter" idx="12"/>
          </p:nvPr>
        </p:nvSpPr>
        <p:spPr/>
        <p:txBody>
          <a:bodyPr/>
          <a:lstStyle/>
          <a:p>
            <a:fld id="{F36DD0FD-55B0-48C4-8AF2-8A69533EDFC3}" type="slidenum">
              <a:rPr lang="en-US" smtClean="0"/>
              <a:pPr/>
              <a:t>5</a:t>
            </a:fld>
            <a:endParaRPr lang="en-US"/>
          </a:p>
        </p:txBody>
      </p:sp>
    </p:spTree>
    <p:extLst>
      <p:ext uri="{BB962C8B-B14F-4D97-AF65-F5344CB8AC3E}">
        <p14:creationId xmlns:p14="http://schemas.microsoft.com/office/powerpoint/2010/main" val="37255338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Breadth-First Search</a:t>
            </a:r>
          </a:p>
        </p:txBody>
      </p:sp>
      <p:sp>
        <p:nvSpPr>
          <p:cNvPr id="3" name="Title 2"/>
          <p:cNvSpPr>
            <a:spLocks noGrp="1"/>
          </p:cNvSpPr>
          <p:nvPr>
            <p:ph type="title"/>
          </p:nvPr>
        </p:nvSpPr>
        <p:spPr/>
        <p:txBody>
          <a:bodyPr/>
          <a:lstStyle/>
          <a:p>
            <a:r>
              <a:rPr lang="en-US" dirty="0" smtClean="0"/>
              <a:t>Traversals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50</a:t>
            </a:fld>
            <a:endParaRPr lang="en-US" dirty="0"/>
          </a:p>
        </p:txBody>
      </p:sp>
      <p:pic>
        <p:nvPicPr>
          <p:cNvPr id="9" name="Picture 8"/>
          <p:cNvPicPr>
            <a:picLocks noChangeAspect="1"/>
          </p:cNvPicPr>
          <p:nvPr/>
        </p:nvPicPr>
        <p:blipFill>
          <a:blip r:embed="rId2"/>
          <a:stretch>
            <a:fillRect/>
          </a:stretch>
        </p:blipFill>
        <p:spPr>
          <a:xfrm>
            <a:off x="2490578" y="4392332"/>
            <a:ext cx="3545698" cy="1980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257480" y="4042440"/>
              <a:ext cx="4145040" cy="2176920"/>
            </p14:xfrm>
          </p:contentPart>
        </mc:Choice>
        <mc:Fallback xmlns="">
          <p:pic>
            <p:nvPicPr>
              <p:cNvPr id="4" name="Ink 3"/>
              <p:cNvPicPr/>
              <p:nvPr/>
            </p:nvPicPr>
            <p:blipFill>
              <a:blip r:embed="rId4"/>
              <a:stretch>
                <a:fillRect/>
              </a:stretch>
            </p:blipFill>
            <p:spPr>
              <a:xfrm>
                <a:off x="1248120" y="4033080"/>
                <a:ext cx="4163760" cy="2195640"/>
              </a:xfrm>
              <a:prstGeom prst="rect">
                <a:avLst/>
              </a:prstGeom>
            </p:spPr>
          </p:pic>
        </mc:Fallback>
      </mc:AlternateContent>
    </p:spTree>
    <p:extLst>
      <p:ext uri="{BB962C8B-B14F-4D97-AF65-F5344CB8AC3E}">
        <p14:creationId xmlns:p14="http://schemas.microsoft.com/office/powerpoint/2010/main" val="33203239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Breadth-First Search Implementation?</a:t>
            </a:r>
          </a:p>
        </p:txBody>
      </p:sp>
      <p:sp>
        <p:nvSpPr>
          <p:cNvPr id="3" name="Title 2"/>
          <p:cNvSpPr>
            <a:spLocks noGrp="1"/>
          </p:cNvSpPr>
          <p:nvPr>
            <p:ph type="title"/>
          </p:nvPr>
        </p:nvSpPr>
        <p:spPr/>
        <p:txBody>
          <a:bodyPr/>
          <a:lstStyle/>
          <a:p>
            <a:r>
              <a:rPr lang="en-US" dirty="0" smtClean="0"/>
              <a:t>Traversals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51</a:t>
            </a:fld>
            <a:endParaRPr lang="en-US" dirty="0"/>
          </a:p>
        </p:txBody>
      </p:sp>
      <p:pic>
        <p:nvPicPr>
          <p:cNvPr id="9" name="Picture 8"/>
          <p:cNvPicPr>
            <a:picLocks noChangeAspect="1"/>
          </p:cNvPicPr>
          <p:nvPr/>
        </p:nvPicPr>
        <p:blipFill>
          <a:blip r:embed="rId2"/>
          <a:stretch>
            <a:fillRect/>
          </a:stretch>
        </p:blipFill>
        <p:spPr>
          <a:xfrm>
            <a:off x="2490578" y="4392332"/>
            <a:ext cx="3545698" cy="1980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03440" y="2691720"/>
              <a:ext cx="4311360" cy="3544920"/>
            </p14:xfrm>
          </p:contentPart>
        </mc:Choice>
        <mc:Fallback xmlns="">
          <p:pic>
            <p:nvPicPr>
              <p:cNvPr id="4" name="Ink 3"/>
              <p:cNvPicPr/>
              <p:nvPr/>
            </p:nvPicPr>
            <p:blipFill>
              <a:blip r:embed="rId4"/>
              <a:stretch>
                <a:fillRect/>
              </a:stretch>
            </p:blipFill>
            <p:spPr>
              <a:xfrm>
                <a:off x="694080" y="2682360"/>
                <a:ext cx="4330080" cy="3563640"/>
              </a:xfrm>
              <a:prstGeom prst="rect">
                <a:avLst/>
              </a:prstGeom>
            </p:spPr>
          </p:pic>
        </mc:Fallback>
      </mc:AlternateContent>
    </p:spTree>
    <p:extLst>
      <p:ext uri="{BB962C8B-B14F-4D97-AF65-F5344CB8AC3E}">
        <p14:creationId xmlns:p14="http://schemas.microsoft.com/office/powerpoint/2010/main" val="25851313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Breadth-First Search Implementation?</a:t>
            </a:r>
          </a:p>
          <a:p>
            <a:pPr lvl="1"/>
            <a:r>
              <a:rPr lang="en-US" dirty="0" smtClean="0"/>
              <a:t>Harder because recursion does depth first</a:t>
            </a:r>
          </a:p>
          <a:p>
            <a:pPr lvl="1"/>
            <a:r>
              <a:rPr lang="en-US" dirty="0" smtClean="0"/>
              <a:t>Visit original node and place all children in a FIFO queue</a:t>
            </a:r>
          </a:p>
          <a:p>
            <a:pPr lvl="1"/>
            <a:r>
              <a:rPr lang="en-US" dirty="0" smtClean="0"/>
              <a:t>Pop from the queue and repeat</a:t>
            </a:r>
          </a:p>
          <a:p>
            <a:pPr lvl="1"/>
            <a:r>
              <a:rPr lang="en-US" dirty="0" smtClean="0"/>
              <a:t>All children will come out of the queue before any grandchildren can</a:t>
            </a:r>
          </a:p>
        </p:txBody>
      </p:sp>
      <p:sp>
        <p:nvSpPr>
          <p:cNvPr id="3" name="Title 2"/>
          <p:cNvSpPr>
            <a:spLocks noGrp="1"/>
          </p:cNvSpPr>
          <p:nvPr>
            <p:ph type="title"/>
          </p:nvPr>
        </p:nvSpPr>
        <p:spPr/>
        <p:txBody>
          <a:bodyPr/>
          <a:lstStyle/>
          <a:p>
            <a:r>
              <a:rPr lang="en-US" dirty="0" smtClean="0"/>
              <a:t>Traversals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52</a:t>
            </a:fld>
            <a:endParaRPr lang="en-US" dirty="0"/>
          </a:p>
        </p:txBody>
      </p:sp>
      <p:pic>
        <p:nvPicPr>
          <p:cNvPr id="9" name="Picture 8"/>
          <p:cNvPicPr>
            <a:picLocks noChangeAspect="1"/>
          </p:cNvPicPr>
          <p:nvPr/>
        </p:nvPicPr>
        <p:blipFill>
          <a:blip r:embed="rId2"/>
          <a:stretch>
            <a:fillRect/>
          </a:stretch>
        </p:blipFill>
        <p:spPr>
          <a:xfrm>
            <a:off x="2490578" y="4877300"/>
            <a:ext cx="3545698" cy="1980700"/>
          </a:xfrm>
          <a:prstGeom prst="rect">
            <a:avLst/>
          </a:prstGeom>
        </p:spPr>
      </p:pic>
    </p:spTree>
    <p:extLst>
      <p:ext uri="{BB962C8B-B14F-4D97-AF65-F5344CB8AC3E}">
        <p14:creationId xmlns:p14="http://schemas.microsoft.com/office/powerpoint/2010/main" val="28156340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Suppose we want to find if there is a path between A and H, how would we do this?</a:t>
            </a:r>
          </a:p>
        </p:txBody>
      </p:sp>
      <p:sp>
        <p:nvSpPr>
          <p:cNvPr id="3" name="Title 2"/>
          <p:cNvSpPr>
            <a:spLocks noGrp="1"/>
          </p:cNvSpPr>
          <p:nvPr>
            <p:ph type="title"/>
          </p:nvPr>
        </p:nvSpPr>
        <p:spPr/>
        <p:txBody>
          <a:bodyPr/>
          <a:lstStyle/>
          <a:p>
            <a:r>
              <a:rPr lang="en-US" dirty="0" smtClean="0"/>
              <a:t>Find a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53</a:t>
            </a:fld>
            <a:endParaRPr lang="en-US" dirty="0"/>
          </a:p>
        </p:txBody>
      </p:sp>
      <p:pic>
        <p:nvPicPr>
          <p:cNvPr id="9" name="Picture 8"/>
          <p:cNvPicPr>
            <a:picLocks noChangeAspect="1"/>
          </p:cNvPicPr>
          <p:nvPr/>
        </p:nvPicPr>
        <p:blipFill>
          <a:blip r:embed="rId2"/>
          <a:stretch>
            <a:fillRect/>
          </a:stretch>
        </p:blipFill>
        <p:spPr>
          <a:xfrm>
            <a:off x="2490578" y="3855353"/>
            <a:ext cx="3545698" cy="1980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235960" y="3132360"/>
              <a:ext cx="3112920" cy="2005200"/>
            </p14:xfrm>
          </p:contentPart>
        </mc:Choice>
        <mc:Fallback xmlns="">
          <p:pic>
            <p:nvPicPr>
              <p:cNvPr id="4" name="Ink 3"/>
              <p:cNvPicPr/>
              <p:nvPr/>
            </p:nvPicPr>
            <p:blipFill>
              <a:blip r:embed="rId4"/>
              <a:stretch>
                <a:fillRect/>
              </a:stretch>
            </p:blipFill>
            <p:spPr>
              <a:xfrm>
                <a:off x="2226600" y="3123000"/>
                <a:ext cx="3131640" cy="2023920"/>
              </a:xfrm>
              <a:prstGeom prst="rect">
                <a:avLst/>
              </a:prstGeom>
            </p:spPr>
          </p:pic>
        </mc:Fallback>
      </mc:AlternateContent>
    </p:spTree>
    <p:extLst>
      <p:ext uri="{BB962C8B-B14F-4D97-AF65-F5344CB8AC3E}">
        <p14:creationId xmlns:p14="http://schemas.microsoft.com/office/powerpoint/2010/main" val="12436247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Suppose we want to find if there is a path between A and H, how would we do this?</a:t>
            </a:r>
          </a:p>
          <a:p>
            <a:pPr lvl="1"/>
            <a:r>
              <a:rPr lang="en-US" dirty="0" smtClean="0"/>
              <a:t>Do either a depth-first or breadth-first from A, and return true if you find H</a:t>
            </a:r>
          </a:p>
        </p:txBody>
      </p:sp>
      <p:sp>
        <p:nvSpPr>
          <p:cNvPr id="3" name="Title 2"/>
          <p:cNvSpPr>
            <a:spLocks noGrp="1"/>
          </p:cNvSpPr>
          <p:nvPr>
            <p:ph type="title"/>
          </p:nvPr>
        </p:nvSpPr>
        <p:spPr/>
        <p:txBody>
          <a:bodyPr/>
          <a:lstStyle/>
          <a:p>
            <a:r>
              <a:rPr lang="en-US" dirty="0" smtClean="0"/>
              <a:t>Find a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54</a:t>
            </a:fld>
            <a:endParaRPr lang="en-US" dirty="0"/>
          </a:p>
        </p:txBody>
      </p:sp>
      <p:pic>
        <p:nvPicPr>
          <p:cNvPr id="9" name="Picture 8"/>
          <p:cNvPicPr>
            <a:picLocks noChangeAspect="1"/>
          </p:cNvPicPr>
          <p:nvPr/>
        </p:nvPicPr>
        <p:blipFill>
          <a:blip r:embed="rId2"/>
          <a:stretch>
            <a:fillRect/>
          </a:stretch>
        </p:blipFill>
        <p:spPr>
          <a:xfrm>
            <a:off x="2490578" y="3855353"/>
            <a:ext cx="3545698" cy="1980700"/>
          </a:xfrm>
          <a:prstGeom prst="rect">
            <a:avLst/>
          </a:prstGeom>
        </p:spPr>
      </p:pic>
    </p:spTree>
    <p:extLst>
      <p:ext uri="{BB962C8B-B14F-4D97-AF65-F5344CB8AC3E}">
        <p14:creationId xmlns:p14="http://schemas.microsoft.com/office/powerpoint/2010/main" val="13841080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about printing the path between A and H?</a:t>
            </a:r>
          </a:p>
        </p:txBody>
      </p:sp>
      <p:sp>
        <p:nvSpPr>
          <p:cNvPr id="3" name="Title 2"/>
          <p:cNvSpPr>
            <a:spLocks noGrp="1"/>
          </p:cNvSpPr>
          <p:nvPr>
            <p:ph type="title"/>
          </p:nvPr>
        </p:nvSpPr>
        <p:spPr/>
        <p:txBody>
          <a:bodyPr/>
          <a:lstStyle/>
          <a:p>
            <a:r>
              <a:rPr lang="en-US" dirty="0" smtClean="0"/>
              <a:t>Find a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55</a:t>
            </a:fld>
            <a:endParaRPr lang="en-US" dirty="0"/>
          </a:p>
        </p:txBody>
      </p:sp>
      <p:pic>
        <p:nvPicPr>
          <p:cNvPr id="9" name="Picture 8"/>
          <p:cNvPicPr>
            <a:picLocks noChangeAspect="1"/>
          </p:cNvPicPr>
          <p:nvPr/>
        </p:nvPicPr>
        <p:blipFill>
          <a:blip r:embed="rId2"/>
          <a:stretch>
            <a:fillRect/>
          </a:stretch>
        </p:blipFill>
        <p:spPr>
          <a:xfrm>
            <a:off x="2490578" y="3855353"/>
            <a:ext cx="3545698" cy="1980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649160" y="3164040"/>
              <a:ext cx="3177360" cy="2668320"/>
            </p14:xfrm>
          </p:contentPart>
        </mc:Choice>
        <mc:Fallback xmlns="">
          <p:pic>
            <p:nvPicPr>
              <p:cNvPr id="4" name="Ink 3"/>
              <p:cNvPicPr/>
              <p:nvPr/>
            </p:nvPicPr>
            <p:blipFill>
              <a:blip r:embed="rId4"/>
              <a:stretch>
                <a:fillRect/>
              </a:stretch>
            </p:blipFill>
            <p:spPr>
              <a:xfrm>
                <a:off x="1639800" y="3154680"/>
                <a:ext cx="3196080" cy="2687040"/>
              </a:xfrm>
              <a:prstGeom prst="rect">
                <a:avLst/>
              </a:prstGeom>
            </p:spPr>
          </p:pic>
        </mc:Fallback>
      </mc:AlternateContent>
    </p:spTree>
    <p:extLst>
      <p:ext uri="{BB962C8B-B14F-4D97-AF65-F5344CB8AC3E}">
        <p14:creationId xmlns:p14="http://schemas.microsoft.com/office/powerpoint/2010/main" val="27538712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about printing the path between A and H?</a:t>
            </a:r>
          </a:p>
          <a:p>
            <a:pPr lvl="1"/>
            <a:r>
              <a:rPr lang="en-US" dirty="0" smtClean="0"/>
              <a:t>Do a depth first, passing an array or string of the nodes visited so far</a:t>
            </a:r>
          </a:p>
          <a:p>
            <a:pPr lvl="1"/>
            <a:r>
              <a:rPr lang="en-US" dirty="0" smtClean="0"/>
              <a:t>When you find H, print the array/string</a:t>
            </a:r>
          </a:p>
          <a:p>
            <a:pPr lvl="1"/>
            <a:r>
              <a:rPr lang="en-US" dirty="0" smtClean="0"/>
              <a:t>Make sure that items get removed from the path if they fail to reach H</a:t>
            </a:r>
          </a:p>
        </p:txBody>
      </p:sp>
      <p:sp>
        <p:nvSpPr>
          <p:cNvPr id="3" name="Title 2"/>
          <p:cNvSpPr>
            <a:spLocks noGrp="1"/>
          </p:cNvSpPr>
          <p:nvPr>
            <p:ph type="title"/>
          </p:nvPr>
        </p:nvSpPr>
        <p:spPr/>
        <p:txBody>
          <a:bodyPr/>
          <a:lstStyle/>
          <a:p>
            <a:r>
              <a:rPr lang="en-US" dirty="0" smtClean="0"/>
              <a:t>Find a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56</a:t>
            </a:fld>
            <a:endParaRPr lang="en-US" dirty="0"/>
          </a:p>
        </p:txBody>
      </p:sp>
      <p:pic>
        <p:nvPicPr>
          <p:cNvPr id="9" name="Picture 8"/>
          <p:cNvPicPr>
            <a:picLocks noChangeAspect="1"/>
          </p:cNvPicPr>
          <p:nvPr/>
        </p:nvPicPr>
        <p:blipFill>
          <a:blip r:embed="rId2"/>
          <a:stretch>
            <a:fillRect/>
          </a:stretch>
        </p:blipFill>
        <p:spPr>
          <a:xfrm>
            <a:off x="2490578" y="4757457"/>
            <a:ext cx="3545698" cy="1980700"/>
          </a:xfrm>
          <a:prstGeom prst="rect">
            <a:avLst/>
          </a:prstGeom>
        </p:spPr>
      </p:pic>
    </p:spTree>
    <p:extLst>
      <p:ext uri="{BB962C8B-B14F-4D97-AF65-F5344CB8AC3E}">
        <p14:creationId xmlns:p14="http://schemas.microsoft.com/office/powerpoint/2010/main" val="20380205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could we find the length of the shortest path from A to H?</a:t>
            </a:r>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57</a:t>
            </a:fld>
            <a:endParaRPr lang="en-US" dirty="0"/>
          </a:p>
        </p:txBody>
      </p:sp>
      <p:pic>
        <p:nvPicPr>
          <p:cNvPr id="9" name="Picture 8"/>
          <p:cNvPicPr>
            <a:picLocks noChangeAspect="1"/>
          </p:cNvPicPr>
          <p:nvPr/>
        </p:nvPicPr>
        <p:blipFill>
          <a:blip r:embed="rId2"/>
          <a:stretch>
            <a:fillRect/>
          </a:stretch>
        </p:blipFill>
        <p:spPr>
          <a:xfrm>
            <a:off x="2490578" y="4757457"/>
            <a:ext cx="3545698" cy="1980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89160" y="3195000"/>
              <a:ext cx="4397400" cy="3033720"/>
            </p14:xfrm>
          </p:contentPart>
        </mc:Choice>
        <mc:Fallback xmlns="">
          <p:pic>
            <p:nvPicPr>
              <p:cNvPr id="4" name="Ink 3"/>
              <p:cNvPicPr/>
              <p:nvPr/>
            </p:nvPicPr>
            <p:blipFill>
              <a:blip r:embed="rId4"/>
              <a:stretch>
                <a:fillRect/>
              </a:stretch>
            </p:blipFill>
            <p:spPr>
              <a:xfrm>
                <a:off x="379800" y="3185640"/>
                <a:ext cx="4416120" cy="3052440"/>
              </a:xfrm>
              <a:prstGeom prst="rect">
                <a:avLst/>
              </a:prstGeom>
            </p:spPr>
          </p:pic>
        </mc:Fallback>
      </mc:AlternateContent>
    </p:spTree>
    <p:extLst>
      <p:ext uri="{BB962C8B-B14F-4D97-AF65-F5344CB8AC3E}">
        <p14:creationId xmlns:p14="http://schemas.microsoft.com/office/powerpoint/2010/main" val="19432051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could we find the length of the shortest path from A to H?</a:t>
            </a:r>
          </a:p>
          <a:p>
            <a:pPr lvl="1"/>
            <a:r>
              <a:rPr lang="en-US" dirty="0" smtClean="0"/>
              <a:t>Could try a greedy approach, choose what seems best at the time</a:t>
            </a:r>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58</a:t>
            </a:fld>
            <a:endParaRPr lang="en-US" dirty="0"/>
          </a:p>
        </p:txBody>
      </p:sp>
      <p:pic>
        <p:nvPicPr>
          <p:cNvPr id="9" name="Picture 8"/>
          <p:cNvPicPr>
            <a:picLocks noChangeAspect="1"/>
          </p:cNvPicPr>
          <p:nvPr/>
        </p:nvPicPr>
        <p:blipFill>
          <a:blip r:embed="rId2"/>
          <a:stretch>
            <a:fillRect/>
          </a:stretch>
        </p:blipFill>
        <p:spPr>
          <a:xfrm>
            <a:off x="2490578" y="4757457"/>
            <a:ext cx="3545698" cy="1980700"/>
          </a:xfrm>
          <a:prstGeom prst="rect">
            <a:avLst/>
          </a:prstGeom>
        </p:spPr>
      </p:pic>
    </p:spTree>
    <p:extLst>
      <p:ext uri="{BB962C8B-B14F-4D97-AF65-F5344CB8AC3E}">
        <p14:creationId xmlns:p14="http://schemas.microsoft.com/office/powerpoint/2010/main" val="29513227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could we find the length of the shortest path from A to H?</a:t>
            </a:r>
          </a:p>
          <a:p>
            <a:pPr lvl="1"/>
            <a:r>
              <a:rPr lang="en-US" dirty="0" smtClean="0"/>
              <a:t>A greedy approach is not optimal</a:t>
            </a:r>
          </a:p>
          <a:p>
            <a:pPr lvl="1"/>
            <a:r>
              <a:rPr lang="en-US" dirty="0" smtClean="0"/>
              <a:t>Can get the optimal using a breadth first search</a:t>
            </a:r>
          </a:p>
          <a:p>
            <a:pPr lvl="2"/>
            <a:r>
              <a:rPr lang="en-US" dirty="0" smtClean="0"/>
              <a:t>When you reach H, you have the guaranteed shortest path</a:t>
            </a:r>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59</a:t>
            </a:fld>
            <a:endParaRPr lang="en-US" dirty="0"/>
          </a:p>
        </p:txBody>
      </p:sp>
      <p:pic>
        <p:nvPicPr>
          <p:cNvPr id="9" name="Picture 8"/>
          <p:cNvPicPr>
            <a:picLocks noChangeAspect="1"/>
          </p:cNvPicPr>
          <p:nvPr/>
        </p:nvPicPr>
        <p:blipFill>
          <a:blip r:embed="rId2"/>
          <a:stretch>
            <a:fillRect/>
          </a:stretch>
        </p:blipFill>
        <p:spPr>
          <a:xfrm>
            <a:off x="2490578" y="4757457"/>
            <a:ext cx="3545698" cy="19807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57400" y="3700800"/>
              <a:ext cx="4659120" cy="2738880"/>
            </p14:xfrm>
          </p:contentPart>
        </mc:Choice>
        <mc:Fallback xmlns="">
          <p:pic>
            <p:nvPicPr>
              <p:cNvPr id="4" name="Ink 3"/>
              <p:cNvPicPr/>
              <p:nvPr/>
            </p:nvPicPr>
            <p:blipFill>
              <a:blip r:embed="rId4"/>
              <a:stretch>
                <a:fillRect/>
              </a:stretch>
            </p:blipFill>
            <p:spPr>
              <a:xfrm>
                <a:off x="248040" y="3691440"/>
                <a:ext cx="4677840" cy="2757600"/>
              </a:xfrm>
              <a:prstGeom prst="rect">
                <a:avLst/>
              </a:prstGeom>
            </p:spPr>
          </p:pic>
        </mc:Fallback>
      </mc:AlternateContent>
    </p:spTree>
    <p:extLst>
      <p:ext uri="{BB962C8B-B14F-4D97-AF65-F5344CB8AC3E}">
        <p14:creationId xmlns:p14="http://schemas.microsoft.com/office/powerpoint/2010/main" val="1710704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Vertices are data points</a:t>
            </a:r>
          </a:p>
          <a:p>
            <a:pPr lvl="1"/>
            <a:r>
              <a:rPr lang="en-US" dirty="0" smtClean="0"/>
              <a:t>In friendships they would be people</a:t>
            </a:r>
          </a:p>
          <a:p>
            <a:pPr lvl="1"/>
            <a:r>
              <a:rPr lang="en-US" dirty="0" smtClean="0"/>
              <a:t>In a map, they would be cities</a:t>
            </a:r>
          </a:p>
          <a:p>
            <a:r>
              <a:rPr lang="en-US" dirty="0" smtClean="0"/>
              <a:t>Edges connect vertices and are the relation</a:t>
            </a:r>
          </a:p>
          <a:p>
            <a:pPr lvl="1"/>
            <a:r>
              <a:rPr lang="en-US" dirty="0" smtClean="0"/>
              <a:t>In friendships the edge would represent a friendship between the two people it connects</a:t>
            </a:r>
          </a:p>
          <a:p>
            <a:pPr lvl="1"/>
            <a:r>
              <a:rPr lang="en-US" dirty="0" smtClean="0"/>
              <a:t>In a map, the edge would be a road connecting the cites</a:t>
            </a:r>
          </a:p>
        </p:txBody>
      </p:sp>
      <p:sp>
        <p:nvSpPr>
          <p:cNvPr id="3" name="Title 2"/>
          <p:cNvSpPr>
            <a:spLocks noGrp="1"/>
          </p:cNvSpPr>
          <p:nvPr>
            <p:ph type="title"/>
          </p:nvPr>
        </p:nvSpPr>
        <p:spPr/>
        <p:txBody>
          <a:bodyPr/>
          <a:lstStyle/>
          <a:p>
            <a:r>
              <a:rPr lang="en-US" dirty="0" smtClean="0"/>
              <a:t>Graphs</a:t>
            </a:r>
            <a:endParaRPr lang="en-US" dirty="0"/>
          </a:p>
        </p:txBody>
      </p:sp>
      <p:sp>
        <p:nvSpPr>
          <p:cNvPr id="4" name="Slide Number Placeholder 3"/>
          <p:cNvSpPr>
            <a:spLocks noGrp="1"/>
          </p:cNvSpPr>
          <p:nvPr>
            <p:ph type="sldNum" sz="quarter" idx="12"/>
          </p:nvPr>
        </p:nvSpPr>
        <p:spPr/>
        <p:txBody>
          <a:bodyPr/>
          <a:lstStyle/>
          <a:p>
            <a:fld id="{F36DD0FD-55B0-48C4-8AF2-8A69533EDFC3}" type="slidenum">
              <a:rPr lang="en-US" smtClean="0"/>
              <a:pPr/>
              <a:t>6</a:t>
            </a:fld>
            <a:endParaRPr lang="en-US"/>
          </a:p>
        </p:txBody>
      </p:sp>
    </p:spTree>
    <p:extLst>
      <p:ext uri="{BB962C8B-B14F-4D97-AF65-F5344CB8AC3E}">
        <p14:creationId xmlns:p14="http://schemas.microsoft.com/office/powerpoint/2010/main" val="22521846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could we find the length of the shortest path from A to H?</a:t>
            </a:r>
          </a:p>
          <a:p>
            <a:pPr lvl="1"/>
            <a:r>
              <a:rPr lang="en-US" dirty="0" smtClean="0"/>
              <a:t>How about a weighted graph?</a:t>
            </a:r>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60</a:t>
            </a:fld>
            <a:endParaRPr lang="en-US" dirty="0"/>
          </a:p>
        </p:txBody>
      </p:sp>
      <p:pic>
        <p:nvPicPr>
          <p:cNvPr id="5" name="Picture 4"/>
          <p:cNvPicPr>
            <a:picLocks noChangeAspect="1"/>
          </p:cNvPicPr>
          <p:nvPr/>
        </p:nvPicPr>
        <p:blipFill>
          <a:blip r:embed="rId2"/>
          <a:stretch>
            <a:fillRect/>
          </a:stretch>
        </p:blipFill>
        <p:spPr>
          <a:xfrm>
            <a:off x="2574437" y="4120516"/>
            <a:ext cx="4213764" cy="261764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09600" y="3555360"/>
              <a:ext cx="5731560" cy="3005640"/>
            </p14:xfrm>
          </p:contentPart>
        </mc:Choice>
        <mc:Fallback xmlns="">
          <p:pic>
            <p:nvPicPr>
              <p:cNvPr id="4" name="Ink 3"/>
              <p:cNvPicPr/>
              <p:nvPr/>
            </p:nvPicPr>
            <p:blipFill>
              <a:blip r:embed="rId4"/>
              <a:stretch>
                <a:fillRect/>
              </a:stretch>
            </p:blipFill>
            <p:spPr>
              <a:xfrm>
                <a:off x="300240" y="3546000"/>
                <a:ext cx="5750280" cy="3024360"/>
              </a:xfrm>
              <a:prstGeom prst="rect">
                <a:avLst/>
              </a:prstGeom>
            </p:spPr>
          </p:pic>
        </mc:Fallback>
      </mc:AlternateContent>
    </p:spTree>
    <p:extLst>
      <p:ext uri="{BB962C8B-B14F-4D97-AF65-F5344CB8AC3E}">
        <p14:creationId xmlns:p14="http://schemas.microsoft.com/office/powerpoint/2010/main" val="30997230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could we find the length of the shortest path from A to H?</a:t>
            </a:r>
          </a:p>
          <a:p>
            <a:pPr lvl="1"/>
            <a:r>
              <a:rPr lang="en-US" dirty="0" smtClean="0"/>
              <a:t>How about a weighted graph?</a:t>
            </a:r>
          </a:p>
          <a:p>
            <a:pPr lvl="2"/>
            <a:r>
              <a:rPr lang="en-US" dirty="0" smtClean="0"/>
              <a:t>Do something similar to breadth first, but use a minimum priority queue</a:t>
            </a:r>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61</a:t>
            </a:fld>
            <a:endParaRPr lang="en-US" dirty="0"/>
          </a:p>
        </p:txBody>
      </p:sp>
      <p:pic>
        <p:nvPicPr>
          <p:cNvPr id="5" name="Picture 4"/>
          <p:cNvPicPr>
            <a:picLocks noChangeAspect="1"/>
          </p:cNvPicPr>
          <p:nvPr/>
        </p:nvPicPr>
        <p:blipFill>
          <a:blip r:embed="rId2"/>
          <a:stretch>
            <a:fillRect/>
          </a:stretch>
        </p:blipFill>
        <p:spPr>
          <a:xfrm>
            <a:off x="2574437" y="4120516"/>
            <a:ext cx="4213764" cy="261764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12200" y="3815280"/>
              <a:ext cx="1641600" cy="1779480"/>
            </p14:xfrm>
          </p:contentPart>
        </mc:Choice>
        <mc:Fallback xmlns="">
          <p:pic>
            <p:nvPicPr>
              <p:cNvPr id="4" name="Ink 3"/>
              <p:cNvPicPr/>
              <p:nvPr/>
            </p:nvPicPr>
            <p:blipFill>
              <a:blip r:embed="rId4"/>
              <a:stretch>
                <a:fillRect/>
              </a:stretch>
            </p:blipFill>
            <p:spPr>
              <a:xfrm>
                <a:off x="402840" y="3805920"/>
                <a:ext cx="1660320" cy="1798200"/>
              </a:xfrm>
              <a:prstGeom prst="rect">
                <a:avLst/>
              </a:prstGeom>
            </p:spPr>
          </p:pic>
        </mc:Fallback>
      </mc:AlternateContent>
    </p:spTree>
    <p:extLst>
      <p:ext uri="{BB962C8B-B14F-4D97-AF65-F5344CB8AC3E}">
        <p14:creationId xmlns:p14="http://schemas.microsoft.com/office/powerpoint/2010/main" val="9839417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err="1" smtClean="0"/>
              <a:t>Dijkstra’s</a:t>
            </a:r>
            <a:r>
              <a:rPr lang="en-US" dirty="0" smtClean="0"/>
              <a:t> Algorithm</a:t>
            </a:r>
            <a:endParaRPr lang="en-US" dirty="0"/>
          </a:p>
          <a:p>
            <a:pPr lvl="1"/>
            <a:r>
              <a:rPr lang="en-US" dirty="0" smtClean="0"/>
              <a:t>Put the edges of A in a min queue</a:t>
            </a:r>
          </a:p>
          <a:p>
            <a:pPr lvl="1"/>
            <a:r>
              <a:rPr lang="en-US" dirty="0" smtClean="0"/>
              <a:t>Pop the edge with the smallest path length</a:t>
            </a:r>
            <a:endParaRPr lang="en-US" dirty="0"/>
          </a:p>
          <a:p>
            <a:pPr lvl="2"/>
            <a:r>
              <a:rPr lang="en-US" dirty="0" smtClean="0"/>
              <a:t>Look at the node it leads to and place the out edges in the queue </a:t>
            </a:r>
            <a:r>
              <a:rPr lang="en-US" dirty="0"/>
              <a:t>with the total path </a:t>
            </a:r>
            <a:r>
              <a:rPr lang="en-US" dirty="0" smtClean="0"/>
              <a:t>length</a:t>
            </a:r>
          </a:p>
          <a:p>
            <a:pPr lvl="1"/>
            <a:r>
              <a:rPr lang="en-US" dirty="0" smtClean="0"/>
              <a:t>Continue popping edges until you find H</a:t>
            </a:r>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62</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543120" y="2693520"/>
              <a:ext cx="322560" cy="503280"/>
            </p14:xfrm>
          </p:contentPart>
        </mc:Choice>
        <mc:Fallback xmlns="">
          <p:pic>
            <p:nvPicPr>
              <p:cNvPr id="4" name="Ink 3"/>
              <p:cNvPicPr/>
              <p:nvPr/>
            </p:nvPicPr>
            <p:blipFill>
              <a:blip r:embed="rId3"/>
              <a:stretch>
                <a:fillRect/>
              </a:stretch>
            </p:blipFill>
            <p:spPr>
              <a:xfrm>
                <a:off x="3533760" y="2684160"/>
                <a:ext cx="341280" cy="522000"/>
              </a:xfrm>
              <a:prstGeom prst="rect">
                <a:avLst/>
              </a:prstGeom>
            </p:spPr>
          </p:pic>
        </mc:Fallback>
      </mc:AlternateContent>
    </p:spTree>
    <p:extLst>
      <p:ext uri="{BB962C8B-B14F-4D97-AF65-F5344CB8AC3E}">
        <p14:creationId xmlns:p14="http://schemas.microsoft.com/office/powerpoint/2010/main" val="5531216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err="1" smtClean="0"/>
              <a:t>Dijkstra’s</a:t>
            </a:r>
            <a:r>
              <a:rPr lang="en-US" dirty="0" smtClean="0"/>
              <a:t> Algorithm</a:t>
            </a:r>
            <a:endParaRPr lang="en-US" dirty="0"/>
          </a:p>
          <a:p>
            <a:pPr lvl="1"/>
            <a:r>
              <a:rPr lang="en-US" dirty="0" smtClean="0"/>
              <a:t>Put the edges of A in a min queue</a:t>
            </a:r>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63</a:t>
            </a:fld>
            <a:endParaRPr lang="en-US" dirty="0"/>
          </a:p>
        </p:txBody>
      </p:sp>
      <p:pic>
        <p:nvPicPr>
          <p:cNvPr id="5" name="Picture 4"/>
          <p:cNvPicPr>
            <a:picLocks noChangeAspect="1"/>
          </p:cNvPicPr>
          <p:nvPr/>
        </p:nvPicPr>
        <p:blipFill>
          <a:blip r:embed="rId2"/>
          <a:stretch>
            <a:fillRect/>
          </a:stretch>
        </p:blipFill>
        <p:spPr>
          <a:xfrm>
            <a:off x="2425500" y="4254958"/>
            <a:ext cx="4213764" cy="2617641"/>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148252247"/>
              </p:ext>
            </p:extLst>
          </p:nvPr>
        </p:nvGraphicFramePr>
        <p:xfrm>
          <a:off x="7407875" y="2248347"/>
          <a:ext cx="1298943" cy="3708400"/>
        </p:xfrm>
        <a:graphic>
          <a:graphicData uri="http://schemas.openxmlformats.org/drawingml/2006/table">
            <a:tbl>
              <a:tblPr firstRow="1" bandRow="1">
                <a:tableStyleId>{C4B1156A-380E-4F78-BDF5-A606A8083BF9}</a:tableStyleId>
              </a:tblPr>
              <a:tblGrid>
                <a:gridCol w="1298943"/>
              </a:tblGrid>
              <a:tr h="370840">
                <a:tc>
                  <a:txBody>
                    <a:bodyPr/>
                    <a:lstStyle/>
                    <a:p>
                      <a:r>
                        <a:rPr lang="en-US" dirty="0" smtClean="0"/>
                        <a:t>5   B</a:t>
                      </a:r>
                      <a:endParaRPr lang="en-US" dirty="0"/>
                    </a:p>
                  </a:txBody>
                  <a:tcPr/>
                </a:tc>
              </a:tr>
              <a:tr h="370840">
                <a:tc>
                  <a:txBody>
                    <a:bodyPr/>
                    <a:lstStyle/>
                    <a:p>
                      <a:r>
                        <a:rPr lang="en-US" dirty="0" smtClean="0"/>
                        <a:t>6   D</a:t>
                      </a:r>
                      <a:endParaRPr lang="en-US" dirty="0"/>
                    </a:p>
                  </a:txBody>
                  <a:tcPr/>
                </a:tc>
              </a:tr>
              <a:tr h="370840">
                <a:tc>
                  <a:txBody>
                    <a:bodyPr/>
                    <a:lstStyle/>
                    <a:p>
                      <a:r>
                        <a:rPr lang="en-US" dirty="0" smtClean="0"/>
                        <a:t>9   C</a:t>
                      </a:r>
                      <a:endParaRPr lang="en-US" dirty="0"/>
                    </a:p>
                  </a:txBody>
                  <a:tcPr/>
                </a:tc>
              </a:tr>
              <a:tr h="370840">
                <a:tc>
                  <a:txBody>
                    <a:bodyPr/>
                    <a:lstStyle/>
                    <a:p>
                      <a:endParaRPr lang="en-US"/>
                    </a:p>
                  </a:txBody>
                  <a:tcPr/>
                </a:tc>
              </a:tr>
              <a:tr h="370840">
                <a:tc>
                  <a:txBody>
                    <a:bodyPr/>
                    <a:lstStyle/>
                    <a:p>
                      <a:endParaRPr lang="en-US"/>
                    </a:p>
                  </a:txBody>
                  <a:tcPr/>
                </a:tc>
              </a:tr>
              <a:tr h="370840">
                <a:tc>
                  <a:txBody>
                    <a:bodyPr/>
                    <a:lstStyle/>
                    <a:p>
                      <a:endParaRPr lang="en-US"/>
                    </a:p>
                  </a:txBody>
                  <a:tcPr/>
                </a:tc>
              </a:tr>
              <a:tr h="370840">
                <a:tc>
                  <a:txBody>
                    <a:bodyPr/>
                    <a:lstStyle/>
                    <a:p>
                      <a:endParaRPr lang="en-US"/>
                    </a:p>
                  </a:txBody>
                  <a:tcPr/>
                </a:tc>
              </a:tr>
              <a:tr h="370840">
                <a:tc>
                  <a:txBody>
                    <a:bodyPr/>
                    <a:lstStyle/>
                    <a:p>
                      <a:endParaRPr lang="en-US"/>
                    </a:p>
                  </a:txBody>
                  <a:tcPr/>
                </a:tc>
              </a:tr>
              <a:tr h="370840">
                <a:tc>
                  <a:txBody>
                    <a:bodyPr/>
                    <a:lstStyle/>
                    <a:p>
                      <a:endParaRPr lang="en-US"/>
                    </a:p>
                  </a:txBody>
                  <a:tcPr/>
                </a:tc>
              </a:tr>
              <a:tr h="370840">
                <a:tc>
                  <a:txBody>
                    <a:bodyPr/>
                    <a:lstStyle/>
                    <a:p>
                      <a:endParaRPr lang="en-US" dirty="0"/>
                    </a:p>
                  </a:txBody>
                  <a:tcPr/>
                </a:tc>
              </a:tr>
            </a:tbl>
          </a:graphicData>
        </a:graphic>
      </p:graphicFrame>
    </p:spTree>
    <p:extLst>
      <p:ext uri="{BB962C8B-B14F-4D97-AF65-F5344CB8AC3E}">
        <p14:creationId xmlns:p14="http://schemas.microsoft.com/office/powerpoint/2010/main" val="5572309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8" y="2248347"/>
            <a:ext cx="6708628" cy="4124685"/>
          </a:xfrm>
        </p:spPr>
        <p:txBody>
          <a:bodyPr>
            <a:normAutofit/>
          </a:bodyPr>
          <a:lstStyle/>
          <a:p>
            <a:r>
              <a:rPr lang="en-US" dirty="0" err="1" smtClean="0"/>
              <a:t>Dijkstra’s</a:t>
            </a:r>
            <a:r>
              <a:rPr lang="en-US" dirty="0" smtClean="0"/>
              <a:t> Algorithm</a:t>
            </a:r>
            <a:endParaRPr lang="en-US" dirty="0"/>
          </a:p>
          <a:p>
            <a:pPr lvl="1"/>
            <a:r>
              <a:rPr lang="en-US" dirty="0"/>
              <a:t>Pop the edge with the smallest path length</a:t>
            </a:r>
          </a:p>
          <a:p>
            <a:pPr lvl="2"/>
            <a:r>
              <a:rPr lang="en-US" dirty="0"/>
              <a:t>Look at the node it leads to and place the out edges in the </a:t>
            </a:r>
            <a:r>
              <a:rPr lang="en-US" dirty="0" smtClean="0"/>
              <a:t>queue </a:t>
            </a:r>
            <a:r>
              <a:rPr lang="en-US" dirty="0"/>
              <a:t>with the total path </a:t>
            </a:r>
            <a:r>
              <a:rPr lang="en-US" dirty="0" smtClean="0"/>
              <a:t>length</a:t>
            </a:r>
            <a:endParaRPr lang="en-US" dirty="0"/>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64</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45599794"/>
              </p:ext>
            </p:extLst>
          </p:nvPr>
        </p:nvGraphicFramePr>
        <p:xfrm>
          <a:off x="7407875" y="2248347"/>
          <a:ext cx="1298943" cy="3708400"/>
        </p:xfrm>
        <a:graphic>
          <a:graphicData uri="http://schemas.openxmlformats.org/drawingml/2006/table">
            <a:tbl>
              <a:tblPr firstRow="1" bandRow="1">
                <a:tableStyleId>{C4B1156A-380E-4F78-BDF5-A606A8083BF9}</a:tableStyleId>
              </a:tblPr>
              <a:tblGrid>
                <a:gridCol w="1298943"/>
              </a:tblGrid>
              <a:tr h="370840">
                <a:tc>
                  <a:txBody>
                    <a:bodyPr/>
                    <a:lstStyle/>
                    <a:p>
                      <a:r>
                        <a:rPr lang="en-US" dirty="0" smtClean="0"/>
                        <a:t>5   B</a:t>
                      </a:r>
                      <a:endParaRPr lang="en-US" dirty="0"/>
                    </a:p>
                  </a:txBody>
                  <a:tcPr/>
                </a:tc>
              </a:tr>
              <a:tr h="370840">
                <a:tc>
                  <a:txBody>
                    <a:bodyPr/>
                    <a:lstStyle/>
                    <a:p>
                      <a:r>
                        <a:rPr lang="en-US" dirty="0" smtClean="0"/>
                        <a:t>6   D</a:t>
                      </a:r>
                      <a:endParaRPr lang="en-US" dirty="0"/>
                    </a:p>
                  </a:txBody>
                  <a:tcPr/>
                </a:tc>
              </a:tr>
              <a:tr h="370840">
                <a:tc>
                  <a:txBody>
                    <a:bodyPr/>
                    <a:lstStyle/>
                    <a:p>
                      <a:r>
                        <a:rPr lang="en-US" dirty="0" smtClean="0"/>
                        <a:t>9   C</a:t>
                      </a:r>
                      <a:endParaRPr lang="en-US" dirty="0"/>
                    </a:p>
                  </a:txBody>
                  <a:tcPr/>
                </a:tc>
              </a:tr>
              <a:tr h="370840">
                <a:tc>
                  <a:txBody>
                    <a:bodyPr/>
                    <a:lstStyle/>
                    <a:p>
                      <a:endParaRPr lang="en-US"/>
                    </a:p>
                  </a:txBody>
                  <a:tcPr/>
                </a:tc>
              </a:tr>
              <a:tr h="370840">
                <a:tc>
                  <a:txBody>
                    <a:bodyPr/>
                    <a:lstStyle/>
                    <a:p>
                      <a:endParaRPr lang="en-US"/>
                    </a:p>
                  </a:txBody>
                  <a:tcPr/>
                </a:tc>
              </a:tr>
              <a:tr h="370840">
                <a:tc>
                  <a:txBody>
                    <a:bodyPr/>
                    <a:lstStyle/>
                    <a:p>
                      <a:endParaRPr lang="en-US"/>
                    </a:p>
                  </a:txBody>
                  <a:tcPr/>
                </a:tc>
              </a:tr>
              <a:tr h="370840">
                <a:tc>
                  <a:txBody>
                    <a:bodyPr/>
                    <a:lstStyle/>
                    <a:p>
                      <a:endParaRPr lang="en-US"/>
                    </a:p>
                  </a:txBody>
                  <a:tcPr/>
                </a:tc>
              </a:tr>
              <a:tr h="370840">
                <a:tc>
                  <a:txBody>
                    <a:bodyPr/>
                    <a:lstStyle/>
                    <a:p>
                      <a:endParaRPr lang="en-US"/>
                    </a:p>
                  </a:txBody>
                  <a:tcPr/>
                </a:tc>
              </a:tr>
              <a:tr h="370840">
                <a:tc>
                  <a:txBody>
                    <a:bodyPr/>
                    <a:lstStyle/>
                    <a:p>
                      <a:endParaRPr lang="en-US"/>
                    </a:p>
                  </a:txBody>
                  <a:tcPr/>
                </a:tc>
              </a:tr>
              <a:tr h="370840">
                <a:tc>
                  <a:txBody>
                    <a:bodyPr/>
                    <a:lstStyle/>
                    <a:p>
                      <a:endParaRPr lang="en-US" dirty="0"/>
                    </a:p>
                  </a:txBody>
                  <a:tcPr/>
                </a:tc>
              </a:tr>
            </a:tbl>
          </a:graphicData>
        </a:graphic>
      </p:graphicFrame>
      <p:pic>
        <p:nvPicPr>
          <p:cNvPr id="7" name="Picture 6"/>
          <p:cNvPicPr>
            <a:picLocks noChangeAspect="1"/>
          </p:cNvPicPr>
          <p:nvPr/>
        </p:nvPicPr>
        <p:blipFill>
          <a:blip r:embed="rId2"/>
          <a:stretch>
            <a:fillRect/>
          </a:stretch>
        </p:blipFill>
        <p:spPr>
          <a:xfrm>
            <a:off x="2425500" y="4254958"/>
            <a:ext cx="4213764" cy="2617641"/>
          </a:xfrm>
          <a:prstGeom prst="rect">
            <a:avLst/>
          </a:prstGeom>
        </p:spPr>
      </p:pic>
    </p:spTree>
    <p:extLst>
      <p:ext uri="{BB962C8B-B14F-4D97-AF65-F5344CB8AC3E}">
        <p14:creationId xmlns:p14="http://schemas.microsoft.com/office/powerpoint/2010/main" val="2725572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8" y="2248347"/>
            <a:ext cx="6708628" cy="4124685"/>
          </a:xfrm>
        </p:spPr>
        <p:txBody>
          <a:bodyPr>
            <a:normAutofit/>
          </a:bodyPr>
          <a:lstStyle/>
          <a:p>
            <a:r>
              <a:rPr lang="en-US" dirty="0" err="1" smtClean="0"/>
              <a:t>Dijkstra’s</a:t>
            </a:r>
            <a:r>
              <a:rPr lang="en-US" dirty="0" smtClean="0"/>
              <a:t> Algorithm</a:t>
            </a:r>
          </a:p>
          <a:p>
            <a:pPr lvl="1"/>
            <a:r>
              <a:rPr lang="en-US" dirty="0"/>
              <a:t>Pop the edge with the smallest path length</a:t>
            </a:r>
          </a:p>
          <a:p>
            <a:pPr lvl="2"/>
            <a:r>
              <a:rPr lang="en-US" dirty="0"/>
              <a:t>Look at the node it leads to and place the out edges in the </a:t>
            </a:r>
            <a:r>
              <a:rPr lang="en-US" dirty="0" smtClean="0"/>
              <a:t>queue with the total path length</a:t>
            </a:r>
            <a:endParaRPr lang="en-US" dirty="0"/>
          </a:p>
          <a:p>
            <a:pPr lvl="1"/>
            <a:r>
              <a:rPr lang="en-US" dirty="0"/>
              <a:t>Continue popping edges until you find H</a:t>
            </a:r>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65</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79273971"/>
              </p:ext>
            </p:extLst>
          </p:nvPr>
        </p:nvGraphicFramePr>
        <p:xfrm>
          <a:off x="7407875" y="2248347"/>
          <a:ext cx="1298943" cy="3708400"/>
        </p:xfrm>
        <a:graphic>
          <a:graphicData uri="http://schemas.openxmlformats.org/drawingml/2006/table">
            <a:tbl>
              <a:tblPr firstRow="1" bandRow="1">
                <a:tableStyleId>{C4B1156A-380E-4F78-BDF5-A606A8083BF9}</a:tableStyleId>
              </a:tblPr>
              <a:tblGrid>
                <a:gridCol w="1298943"/>
              </a:tblGrid>
              <a:tr h="370840">
                <a:tc>
                  <a:txBody>
                    <a:bodyPr/>
                    <a:lstStyle/>
                    <a:p>
                      <a:r>
                        <a:rPr lang="en-US" dirty="0" smtClean="0"/>
                        <a:t>6   D</a:t>
                      </a:r>
                      <a:endParaRPr lang="en-US" dirty="0"/>
                    </a:p>
                  </a:txBody>
                  <a:tcPr/>
                </a:tc>
              </a:tr>
              <a:tr h="370840">
                <a:tc>
                  <a:txBody>
                    <a:bodyPr/>
                    <a:lstStyle/>
                    <a:p>
                      <a:r>
                        <a:rPr lang="en-US" dirty="0" smtClean="0"/>
                        <a:t>9   C</a:t>
                      </a:r>
                      <a:endParaRPr lang="en-US" dirty="0"/>
                    </a:p>
                  </a:txBody>
                  <a:tcPr/>
                </a:tc>
              </a:tr>
              <a:tr h="370840">
                <a:tc>
                  <a:txBody>
                    <a:bodyPr/>
                    <a:lstStyle/>
                    <a:p>
                      <a:r>
                        <a:rPr lang="en-US" dirty="0" smtClean="0"/>
                        <a:t>13 E</a:t>
                      </a:r>
                      <a:endParaRPr lang="en-US" dirty="0"/>
                    </a:p>
                  </a:txBody>
                  <a:tcPr/>
                </a:tc>
              </a:tr>
              <a:tr h="370840">
                <a:tc>
                  <a:txBody>
                    <a:bodyPr/>
                    <a:lstStyle/>
                    <a:p>
                      <a:endParaRPr lang="en-US" dirty="0"/>
                    </a:p>
                  </a:txBody>
                  <a:tcPr/>
                </a:tc>
              </a:tr>
              <a:tr h="370840">
                <a:tc>
                  <a:txBody>
                    <a:bodyPr/>
                    <a:lstStyle/>
                    <a:p>
                      <a:endParaRPr lang="en-US"/>
                    </a:p>
                  </a:txBody>
                  <a:tcPr/>
                </a:tc>
              </a:tr>
              <a:tr h="370840">
                <a:tc>
                  <a:txBody>
                    <a:bodyPr/>
                    <a:lstStyle/>
                    <a:p>
                      <a:endParaRPr lang="en-US"/>
                    </a:p>
                  </a:txBody>
                  <a:tcPr/>
                </a:tc>
              </a:tr>
              <a:tr h="370840">
                <a:tc>
                  <a:txBody>
                    <a:bodyPr/>
                    <a:lstStyle/>
                    <a:p>
                      <a:endParaRPr lang="en-US"/>
                    </a:p>
                  </a:txBody>
                  <a:tcPr/>
                </a:tc>
              </a:tr>
              <a:tr h="370840">
                <a:tc>
                  <a:txBody>
                    <a:bodyPr/>
                    <a:lstStyle/>
                    <a:p>
                      <a:endParaRPr lang="en-US"/>
                    </a:p>
                  </a:txBody>
                  <a:tcPr/>
                </a:tc>
              </a:tr>
              <a:tr h="370840">
                <a:tc>
                  <a:txBody>
                    <a:bodyPr/>
                    <a:lstStyle/>
                    <a:p>
                      <a:endParaRPr lang="en-US"/>
                    </a:p>
                  </a:txBody>
                  <a:tcPr/>
                </a:tc>
              </a:tr>
              <a:tr h="370840">
                <a:tc>
                  <a:txBody>
                    <a:bodyPr/>
                    <a:lstStyle/>
                    <a:p>
                      <a:endParaRPr lang="en-US" dirty="0"/>
                    </a:p>
                  </a:txBody>
                  <a:tcPr/>
                </a:tc>
              </a:tr>
            </a:tbl>
          </a:graphicData>
        </a:graphic>
      </p:graphicFrame>
      <p:pic>
        <p:nvPicPr>
          <p:cNvPr id="7" name="Picture 6"/>
          <p:cNvPicPr>
            <a:picLocks noChangeAspect="1"/>
          </p:cNvPicPr>
          <p:nvPr/>
        </p:nvPicPr>
        <p:blipFill>
          <a:blip r:embed="rId2"/>
          <a:stretch>
            <a:fillRect/>
          </a:stretch>
        </p:blipFill>
        <p:spPr>
          <a:xfrm>
            <a:off x="2425500" y="4254958"/>
            <a:ext cx="4213764" cy="2617641"/>
          </a:xfrm>
          <a:prstGeom prst="rect">
            <a:avLst/>
          </a:prstGeom>
        </p:spPr>
      </p:pic>
    </p:spTree>
    <p:extLst>
      <p:ext uri="{BB962C8B-B14F-4D97-AF65-F5344CB8AC3E}">
        <p14:creationId xmlns:p14="http://schemas.microsoft.com/office/powerpoint/2010/main" val="7208994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err="1"/>
              <a:t>Dijkstra’s</a:t>
            </a:r>
            <a:r>
              <a:rPr lang="en-US" dirty="0"/>
              <a:t> Algorithm</a:t>
            </a:r>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66</a:t>
            </a:fld>
            <a:endParaRPr lang="en-US" dirty="0"/>
          </a:p>
        </p:txBody>
      </p:sp>
      <p:pic>
        <p:nvPicPr>
          <p:cNvPr id="4" name="Picture 3"/>
          <p:cNvPicPr>
            <a:picLocks noChangeAspect="1"/>
          </p:cNvPicPr>
          <p:nvPr/>
        </p:nvPicPr>
        <p:blipFill>
          <a:blip r:embed="rId2"/>
          <a:stretch>
            <a:fillRect/>
          </a:stretch>
        </p:blipFill>
        <p:spPr>
          <a:xfrm>
            <a:off x="2374900" y="4096557"/>
            <a:ext cx="4381500" cy="2641600"/>
          </a:xfrm>
          <a:prstGeom prst="rect">
            <a:avLst/>
          </a:prstGeom>
        </p:spPr>
      </p:pic>
    </p:spTree>
    <p:extLst>
      <p:ext uri="{BB962C8B-B14F-4D97-AF65-F5344CB8AC3E}">
        <p14:creationId xmlns:p14="http://schemas.microsoft.com/office/powerpoint/2010/main" val="37819047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err="1"/>
              <a:t>Dijkstra’s</a:t>
            </a:r>
            <a:r>
              <a:rPr lang="en-US" dirty="0"/>
              <a:t> </a:t>
            </a:r>
            <a:r>
              <a:rPr lang="en-US" dirty="0" smtClean="0"/>
              <a:t>Algorithm</a:t>
            </a:r>
          </a:p>
          <a:p>
            <a:pPr lvl="1"/>
            <a:r>
              <a:rPr lang="en-US" dirty="0" smtClean="0"/>
              <a:t>This will not work with negative edge weights</a:t>
            </a:r>
            <a:r>
              <a:rPr lang="en-US" dirty="0"/>
              <a:t>.</a:t>
            </a:r>
            <a:r>
              <a:rPr lang="en-US" dirty="0" smtClean="0"/>
              <a:t> Why?</a:t>
            </a:r>
            <a:endParaRPr lang="en-US" dirty="0"/>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67</a:t>
            </a:fld>
            <a:endParaRPr lang="en-US" dirty="0"/>
          </a:p>
        </p:txBody>
      </p:sp>
      <p:pic>
        <p:nvPicPr>
          <p:cNvPr id="8" name="Picture 7"/>
          <p:cNvPicPr>
            <a:picLocks noChangeAspect="1"/>
          </p:cNvPicPr>
          <p:nvPr/>
        </p:nvPicPr>
        <p:blipFill>
          <a:blip r:embed="rId2"/>
          <a:stretch>
            <a:fillRect/>
          </a:stretch>
        </p:blipFill>
        <p:spPr>
          <a:xfrm>
            <a:off x="2438400" y="4406900"/>
            <a:ext cx="4267200" cy="2451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802600" y="4394520"/>
              <a:ext cx="1934640" cy="2158200"/>
            </p14:xfrm>
          </p:contentPart>
        </mc:Choice>
        <mc:Fallback xmlns="">
          <p:pic>
            <p:nvPicPr>
              <p:cNvPr id="4" name="Ink 3"/>
              <p:cNvPicPr/>
              <p:nvPr/>
            </p:nvPicPr>
            <p:blipFill>
              <a:blip r:embed="rId4"/>
              <a:stretch>
                <a:fillRect/>
              </a:stretch>
            </p:blipFill>
            <p:spPr>
              <a:xfrm>
                <a:off x="2793240" y="4385160"/>
                <a:ext cx="1953360" cy="2176920"/>
              </a:xfrm>
              <a:prstGeom prst="rect">
                <a:avLst/>
              </a:prstGeom>
            </p:spPr>
          </p:pic>
        </mc:Fallback>
      </mc:AlternateContent>
    </p:spTree>
    <p:extLst>
      <p:ext uri="{BB962C8B-B14F-4D97-AF65-F5344CB8AC3E}">
        <p14:creationId xmlns:p14="http://schemas.microsoft.com/office/powerpoint/2010/main" val="30690974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err="1"/>
              <a:t>Dijkstra’s</a:t>
            </a:r>
            <a:r>
              <a:rPr lang="en-US" dirty="0"/>
              <a:t> </a:t>
            </a:r>
            <a:r>
              <a:rPr lang="en-US" dirty="0" smtClean="0"/>
              <a:t>Algorithm</a:t>
            </a:r>
          </a:p>
          <a:p>
            <a:pPr lvl="1"/>
            <a:r>
              <a:rPr lang="en-US" dirty="0" smtClean="0"/>
              <a:t>This will not work with negative edge weights. Why?</a:t>
            </a:r>
          </a:p>
          <a:p>
            <a:pPr lvl="2"/>
            <a:r>
              <a:rPr lang="en-US" dirty="0" smtClean="0"/>
              <a:t>If C is marked visited after A, D, C then A, D, F, C is not allowed, but it is shorter</a:t>
            </a:r>
          </a:p>
          <a:p>
            <a:pPr lvl="2"/>
            <a:r>
              <a:rPr lang="en-US" dirty="0" smtClean="0"/>
              <a:t>Can fix that by not checking visited, but then having </a:t>
            </a:r>
            <a:r>
              <a:rPr lang="en-US" dirty="0"/>
              <a:t>a cycle with negative cost will cause an infinite </a:t>
            </a:r>
            <a:r>
              <a:rPr lang="en-US" dirty="0" smtClean="0"/>
              <a:t>loop</a:t>
            </a:r>
            <a:endParaRPr lang="en-US" dirty="0"/>
          </a:p>
        </p:txBody>
      </p:sp>
      <p:sp>
        <p:nvSpPr>
          <p:cNvPr id="3" name="Title 2"/>
          <p:cNvSpPr>
            <a:spLocks noGrp="1"/>
          </p:cNvSpPr>
          <p:nvPr>
            <p:ph type="title"/>
          </p:nvPr>
        </p:nvSpPr>
        <p:spPr/>
        <p:txBody>
          <a:bodyPr/>
          <a:lstStyle/>
          <a:p>
            <a:r>
              <a:rPr lang="en-US" dirty="0" smtClean="0"/>
              <a:t>Shortest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68</a:t>
            </a:fld>
            <a:endParaRPr lang="en-US" dirty="0"/>
          </a:p>
        </p:txBody>
      </p:sp>
      <p:pic>
        <p:nvPicPr>
          <p:cNvPr id="4" name="Picture 3"/>
          <p:cNvPicPr>
            <a:picLocks noChangeAspect="1"/>
          </p:cNvPicPr>
          <p:nvPr/>
        </p:nvPicPr>
        <p:blipFill>
          <a:blip r:embed="rId2"/>
          <a:stretch>
            <a:fillRect/>
          </a:stretch>
        </p:blipFill>
        <p:spPr>
          <a:xfrm>
            <a:off x="2438400" y="4406900"/>
            <a:ext cx="4267200" cy="24511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0440" y="3732120"/>
              <a:ext cx="5556960" cy="2628720"/>
            </p14:xfrm>
          </p:contentPart>
        </mc:Choice>
        <mc:Fallback xmlns="">
          <p:pic>
            <p:nvPicPr>
              <p:cNvPr id="5" name="Ink 4"/>
              <p:cNvPicPr/>
              <p:nvPr/>
            </p:nvPicPr>
            <p:blipFill>
              <a:blip r:embed="rId4"/>
              <a:stretch>
                <a:fillRect/>
              </a:stretch>
            </p:blipFill>
            <p:spPr>
              <a:xfrm>
                <a:off x="-19800" y="3722760"/>
                <a:ext cx="5575680" cy="2647440"/>
              </a:xfrm>
              <a:prstGeom prst="rect">
                <a:avLst/>
              </a:prstGeom>
            </p:spPr>
          </p:pic>
        </mc:Fallback>
      </mc:AlternateContent>
    </p:spTree>
    <p:extLst>
      <p:ext uri="{BB962C8B-B14F-4D97-AF65-F5344CB8AC3E}">
        <p14:creationId xmlns:p14="http://schemas.microsoft.com/office/powerpoint/2010/main" val="1232761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err="1"/>
              <a:t>Dijkstra’s</a:t>
            </a:r>
            <a:r>
              <a:rPr lang="en-US" dirty="0"/>
              <a:t> </a:t>
            </a:r>
            <a:r>
              <a:rPr lang="en-US" dirty="0" smtClean="0"/>
              <a:t>Algorithm can be modified to compute the longest path.</a:t>
            </a:r>
          </a:p>
          <a:p>
            <a:r>
              <a:rPr lang="en-US" dirty="0" smtClean="0"/>
              <a:t>This may be useful if you are looking at an ordering of tasks and want to know the soonest you can finish</a:t>
            </a:r>
            <a:endParaRPr lang="en-US" dirty="0"/>
          </a:p>
        </p:txBody>
      </p:sp>
      <p:sp>
        <p:nvSpPr>
          <p:cNvPr id="3" name="Title 2"/>
          <p:cNvSpPr>
            <a:spLocks noGrp="1"/>
          </p:cNvSpPr>
          <p:nvPr>
            <p:ph type="title"/>
          </p:nvPr>
        </p:nvSpPr>
        <p:spPr/>
        <p:txBody>
          <a:bodyPr/>
          <a:lstStyle/>
          <a:p>
            <a:r>
              <a:rPr lang="en-US" dirty="0" smtClean="0"/>
              <a:t>Longest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69</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28360" y="3811680"/>
              <a:ext cx="5932080" cy="1786320"/>
            </p14:xfrm>
          </p:contentPart>
        </mc:Choice>
        <mc:Fallback xmlns="">
          <p:pic>
            <p:nvPicPr>
              <p:cNvPr id="4" name="Ink 3"/>
              <p:cNvPicPr/>
              <p:nvPr/>
            </p:nvPicPr>
            <p:blipFill>
              <a:blip r:embed="rId3"/>
              <a:stretch>
                <a:fillRect/>
              </a:stretch>
            </p:blipFill>
            <p:spPr>
              <a:xfrm>
                <a:off x="819000" y="3802320"/>
                <a:ext cx="5950800" cy="1805040"/>
              </a:xfrm>
              <a:prstGeom prst="rect">
                <a:avLst/>
              </a:prstGeom>
            </p:spPr>
          </p:pic>
        </mc:Fallback>
      </mc:AlternateContent>
    </p:spTree>
    <p:extLst>
      <p:ext uri="{BB962C8B-B14F-4D97-AF65-F5344CB8AC3E}">
        <p14:creationId xmlns:p14="http://schemas.microsoft.com/office/powerpoint/2010/main" val="3820898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Graphs</a:t>
            </a:r>
            <a:endParaRPr lang="en-US" dirty="0"/>
          </a:p>
        </p:txBody>
      </p:sp>
      <p:pic>
        <p:nvPicPr>
          <p:cNvPr id="9" name="Picture 8"/>
          <p:cNvPicPr>
            <a:picLocks noChangeAspect="1"/>
          </p:cNvPicPr>
          <p:nvPr/>
        </p:nvPicPr>
        <p:blipFill>
          <a:blip r:embed="rId2"/>
          <a:stretch>
            <a:fillRect/>
          </a:stretch>
        </p:blipFill>
        <p:spPr>
          <a:xfrm>
            <a:off x="1559264" y="2806700"/>
            <a:ext cx="5080000" cy="4051300"/>
          </a:xfrm>
          <a:prstGeom prst="rect">
            <a:avLst/>
          </a:prstGeom>
        </p:spPr>
      </p:pic>
      <p:sp>
        <p:nvSpPr>
          <p:cNvPr id="10" name="Slide Number Placeholder 9"/>
          <p:cNvSpPr>
            <a:spLocks noGrp="1"/>
          </p:cNvSpPr>
          <p:nvPr>
            <p:ph type="sldNum" sz="quarter" idx="12"/>
          </p:nvPr>
        </p:nvSpPr>
        <p:spPr/>
        <p:txBody>
          <a:bodyPr/>
          <a:lstStyle/>
          <a:p>
            <a:fld id="{F36DD0FD-55B0-48C4-8AF2-8A69533EDFC3}" type="slidenum">
              <a:rPr lang="en-US" smtClean="0"/>
              <a:pPr/>
              <a:t>7</a:t>
            </a:fld>
            <a:endParaRPr 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27680" y="3282480"/>
              <a:ext cx="2051640" cy="1913760"/>
            </p14:xfrm>
          </p:contentPart>
        </mc:Choice>
        <mc:Fallback xmlns="">
          <p:pic>
            <p:nvPicPr>
              <p:cNvPr id="2" name="Ink 1"/>
              <p:cNvPicPr/>
              <p:nvPr/>
            </p:nvPicPr>
            <p:blipFill>
              <a:blip r:embed="rId4"/>
              <a:stretch>
                <a:fillRect/>
              </a:stretch>
            </p:blipFill>
            <p:spPr>
              <a:xfrm>
                <a:off x="418320" y="3273120"/>
                <a:ext cx="2070360" cy="1932480"/>
              </a:xfrm>
              <a:prstGeom prst="rect">
                <a:avLst/>
              </a:prstGeom>
            </p:spPr>
          </p:pic>
        </mc:Fallback>
      </mc:AlternateContent>
    </p:spTree>
    <p:extLst>
      <p:ext uri="{BB962C8B-B14F-4D97-AF65-F5344CB8AC3E}">
        <p14:creationId xmlns:p14="http://schemas.microsoft.com/office/powerpoint/2010/main" val="9555758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Longest path indicates the fastest you can buy a house</a:t>
            </a:r>
            <a:endParaRPr lang="en-US" dirty="0"/>
          </a:p>
        </p:txBody>
      </p:sp>
      <p:sp>
        <p:nvSpPr>
          <p:cNvPr id="3" name="Title 2"/>
          <p:cNvSpPr>
            <a:spLocks noGrp="1"/>
          </p:cNvSpPr>
          <p:nvPr>
            <p:ph type="title"/>
          </p:nvPr>
        </p:nvSpPr>
        <p:spPr/>
        <p:txBody>
          <a:bodyPr/>
          <a:lstStyle/>
          <a:p>
            <a:r>
              <a:rPr lang="en-US" dirty="0" smtClean="0"/>
              <a:t>Longest Path</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70</a:t>
            </a:fld>
            <a:endParaRPr lang="en-US" dirty="0"/>
          </a:p>
        </p:txBody>
      </p:sp>
      <p:pic>
        <p:nvPicPr>
          <p:cNvPr id="4" name="Picture 3"/>
          <p:cNvPicPr>
            <a:picLocks noChangeAspect="1"/>
          </p:cNvPicPr>
          <p:nvPr/>
        </p:nvPicPr>
        <p:blipFill>
          <a:blip r:embed="rId2"/>
          <a:stretch>
            <a:fillRect/>
          </a:stretch>
        </p:blipFill>
        <p:spPr>
          <a:xfrm>
            <a:off x="344349" y="4288119"/>
            <a:ext cx="8100404" cy="20849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998640" y="2631240"/>
              <a:ext cx="6608160" cy="3696840"/>
            </p14:xfrm>
          </p:contentPart>
        </mc:Choice>
        <mc:Fallback xmlns="">
          <p:pic>
            <p:nvPicPr>
              <p:cNvPr id="5" name="Ink 4"/>
              <p:cNvPicPr/>
              <p:nvPr/>
            </p:nvPicPr>
            <p:blipFill>
              <a:blip r:embed="rId4"/>
              <a:stretch>
                <a:fillRect/>
              </a:stretch>
            </p:blipFill>
            <p:spPr>
              <a:xfrm>
                <a:off x="989280" y="2621880"/>
                <a:ext cx="6626880" cy="3715560"/>
              </a:xfrm>
              <a:prstGeom prst="rect">
                <a:avLst/>
              </a:prstGeom>
            </p:spPr>
          </p:pic>
        </mc:Fallback>
      </mc:AlternateContent>
    </p:spTree>
    <p:extLst>
      <p:ext uri="{BB962C8B-B14F-4D97-AF65-F5344CB8AC3E}">
        <p14:creationId xmlns:p14="http://schemas.microsoft.com/office/powerpoint/2010/main" val="2331517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Connected means every vertex can reach every other vertex.  Examples?</a:t>
            </a:r>
            <a:endParaRPr lang="en-US" dirty="0"/>
          </a:p>
        </p:txBody>
      </p:sp>
      <p:sp>
        <p:nvSpPr>
          <p:cNvPr id="3" name="Title 2"/>
          <p:cNvSpPr>
            <a:spLocks noGrp="1"/>
          </p:cNvSpPr>
          <p:nvPr>
            <p:ph type="title"/>
          </p:nvPr>
        </p:nvSpPr>
        <p:spPr/>
        <p:txBody>
          <a:bodyPr/>
          <a:lstStyle/>
          <a:p>
            <a:r>
              <a:rPr lang="en-US" dirty="0" smtClean="0"/>
              <a:t>Connectedness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71</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45960" y="2899440"/>
              <a:ext cx="7828920" cy="2530800"/>
            </p14:xfrm>
          </p:contentPart>
        </mc:Choice>
        <mc:Fallback xmlns="">
          <p:pic>
            <p:nvPicPr>
              <p:cNvPr id="4" name="Ink 3"/>
              <p:cNvPicPr/>
              <p:nvPr/>
            </p:nvPicPr>
            <p:blipFill>
              <a:blip r:embed="rId3"/>
              <a:stretch>
                <a:fillRect/>
              </a:stretch>
            </p:blipFill>
            <p:spPr>
              <a:xfrm>
                <a:off x="336600" y="2890080"/>
                <a:ext cx="7847640" cy="2549520"/>
              </a:xfrm>
              <a:prstGeom prst="rect">
                <a:avLst/>
              </a:prstGeom>
            </p:spPr>
          </p:pic>
        </mc:Fallback>
      </mc:AlternateContent>
    </p:spTree>
    <p:extLst>
      <p:ext uri="{BB962C8B-B14F-4D97-AF65-F5344CB8AC3E}">
        <p14:creationId xmlns:p14="http://schemas.microsoft.com/office/powerpoint/2010/main" val="40499085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In an undirected graph how can you check for connectedness?</a:t>
            </a:r>
            <a:endParaRPr lang="en-US" dirty="0"/>
          </a:p>
        </p:txBody>
      </p:sp>
      <p:sp>
        <p:nvSpPr>
          <p:cNvPr id="3" name="Title 2"/>
          <p:cNvSpPr>
            <a:spLocks noGrp="1"/>
          </p:cNvSpPr>
          <p:nvPr>
            <p:ph type="title"/>
          </p:nvPr>
        </p:nvSpPr>
        <p:spPr/>
        <p:txBody>
          <a:bodyPr/>
          <a:lstStyle/>
          <a:p>
            <a:r>
              <a:rPr lang="en-US" dirty="0" smtClean="0"/>
              <a:t>Connectedness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72</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80960" y="3095640"/>
              <a:ext cx="6639120" cy="1276560"/>
            </p14:xfrm>
          </p:contentPart>
        </mc:Choice>
        <mc:Fallback xmlns="">
          <p:pic>
            <p:nvPicPr>
              <p:cNvPr id="4" name="Ink 3"/>
              <p:cNvPicPr/>
              <p:nvPr/>
            </p:nvPicPr>
            <p:blipFill>
              <a:blip r:embed="rId3"/>
              <a:stretch>
                <a:fillRect/>
              </a:stretch>
            </p:blipFill>
            <p:spPr>
              <a:xfrm>
                <a:off x="1371600" y="3086280"/>
                <a:ext cx="6657840" cy="1295280"/>
              </a:xfrm>
              <a:prstGeom prst="rect">
                <a:avLst/>
              </a:prstGeom>
            </p:spPr>
          </p:pic>
        </mc:Fallback>
      </mc:AlternateContent>
    </p:spTree>
    <p:extLst>
      <p:ext uri="{BB962C8B-B14F-4D97-AF65-F5344CB8AC3E}">
        <p14:creationId xmlns:p14="http://schemas.microsoft.com/office/powerpoint/2010/main" val="37299564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In an undirected graph how can you check for connectedness?</a:t>
            </a:r>
          </a:p>
          <a:p>
            <a:pPr lvl="1"/>
            <a:r>
              <a:rPr lang="en-US" dirty="0" smtClean="0"/>
              <a:t>Do a traversal, then check to see if all vertices were visited.</a:t>
            </a:r>
            <a:endParaRPr lang="en-US" dirty="0"/>
          </a:p>
        </p:txBody>
      </p:sp>
      <p:sp>
        <p:nvSpPr>
          <p:cNvPr id="3" name="Title 2"/>
          <p:cNvSpPr>
            <a:spLocks noGrp="1"/>
          </p:cNvSpPr>
          <p:nvPr>
            <p:ph type="title"/>
          </p:nvPr>
        </p:nvSpPr>
        <p:spPr/>
        <p:txBody>
          <a:bodyPr/>
          <a:lstStyle/>
          <a:p>
            <a:r>
              <a:rPr lang="en-US" dirty="0" smtClean="0"/>
              <a:t>Connectedness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73</a:t>
            </a:fld>
            <a:endParaRPr lang="en-US" dirty="0"/>
          </a:p>
        </p:txBody>
      </p:sp>
    </p:spTree>
    <p:extLst>
      <p:ext uri="{BB962C8B-B14F-4D97-AF65-F5344CB8AC3E}">
        <p14:creationId xmlns:p14="http://schemas.microsoft.com/office/powerpoint/2010/main" val="15200310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about a directed graph?</a:t>
            </a:r>
            <a:endParaRPr lang="en-US" dirty="0"/>
          </a:p>
        </p:txBody>
      </p:sp>
      <p:sp>
        <p:nvSpPr>
          <p:cNvPr id="3" name="Title 2"/>
          <p:cNvSpPr>
            <a:spLocks noGrp="1"/>
          </p:cNvSpPr>
          <p:nvPr>
            <p:ph type="title"/>
          </p:nvPr>
        </p:nvSpPr>
        <p:spPr/>
        <p:txBody>
          <a:bodyPr/>
          <a:lstStyle/>
          <a:p>
            <a:r>
              <a:rPr lang="en-US" dirty="0" smtClean="0"/>
              <a:t>Connectedness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74</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6600" y="2901960"/>
              <a:ext cx="4679640" cy="2211120"/>
            </p14:xfrm>
          </p:contentPart>
        </mc:Choice>
        <mc:Fallback xmlns="">
          <p:pic>
            <p:nvPicPr>
              <p:cNvPr id="4" name="Ink 3"/>
              <p:cNvPicPr/>
              <p:nvPr/>
            </p:nvPicPr>
            <p:blipFill>
              <a:blip r:embed="rId3"/>
              <a:stretch>
                <a:fillRect/>
              </a:stretch>
            </p:blipFill>
            <p:spPr>
              <a:xfrm>
                <a:off x="57240" y="2892600"/>
                <a:ext cx="4698360" cy="2229840"/>
              </a:xfrm>
              <a:prstGeom prst="rect">
                <a:avLst/>
              </a:prstGeom>
            </p:spPr>
          </p:pic>
        </mc:Fallback>
      </mc:AlternateContent>
    </p:spTree>
    <p:extLst>
      <p:ext uri="{BB962C8B-B14F-4D97-AF65-F5344CB8AC3E}">
        <p14:creationId xmlns:p14="http://schemas.microsoft.com/office/powerpoint/2010/main" val="27661346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about a directed graph?</a:t>
            </a:r>
          </a:p>
          <a:p>
            <a:pPr lvl="1"/>
            <a:r>
              <a:rPr lang="en-US" dirty="0" smtClean="0"/>
              <a:t>Do a search again and check for all nodes being visited</a:t>
            </a:r>
          </a:p>
          <a:p>
            <a:pPr lvl="1"/>
            <a:r>
              <a:rPr lang="en-US" dirty="0" smtClean="0"/>
              <a:t>But this does not account for a node with only in edges (like H below)</a:t>
            </a:r>
          </a:p>
          <a:p>
            <a:pPr lvl="1"/>
            <a:r>
              <a:rPr lang="en-US" dirty="0" smtClean="0"/>
              <a:t>Repeat the search for every vertex</a:t>
            </a:r>
            <a:endParaRPr lang="en-US" dirty="0"/>
          </a:p>
        </p:txBody>
      </p:sp>
      <p:sp>
        <p:nvSpPr>
          <p:cNvPr id="3" name="Title 2"/>
          <p:cNvSpPr>
            <a:spLocks noGrp="1"/>
          </p:cNvSpPr>
          <p:nvPr>
            <p:ph type="title"/>
          </p:nvPr>
        </p:nvSpPr>
        <p:spPr/>
        <p:txBody>
          <a:bodyPr/>
          <a:lstStyle/>
          <a:p>
            <a:r>
              <a:rPr lang="en-US" dirty="0" smtClean="0"/>
              <a:t>Connectedness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75</a:t>
            </a:fld>
            <a:endParaRPr lang="en-US" dirty="0"/>
          </a:p>
        </p:txBody>
      </p:sp>
      <p:pic>
        <p:nvPicPr>
          <p:cNvPr id="5" name="Picture 4"/>
          <p:cNvPicPr>
            <a:picLocks noChangeAspect="1"/>
          </p:cNvPicPr>
          <p:nvPr/>
        </p:nvPicPr>
        <p:blipFill>
          <a:blip r:embed="rId2"/>
          <a:stretch>
            <a:fillRect/>
          </a:stretch>
        </p:blipFill>
        <p:spPr>
          <a:xfrm>
            <a:off x="2438400" y="4406900"/>
            <a:ext cx="4267200" cy="2451100"/>
          </a:xfrm>
          <a:prstGeom prst="rect">
            <a:avLst/>
          </a:prstGeom>
        </p:spPr>
      </p:pic>
    </p:spTree>
    <p:extLst>
      <p:ext uri="{BB962C8B-B14F-4D97-AF65-F5344CB8AC3E}">
        <p14:creationId xmlns:p14="http://schemas.microsoft.com/office/powerpoint/2010/main" val="11783949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A directed graph is unconnected, weakly connected,  or strongly connected</a:t>
            </a:r>
          </a:p>
          <a:p>
            <a:endParaRPr lang="en-US" dirty="0" smtClean="0"/>
          </a:p>
          <a:p>
            <a:r>
              <a:rPr lang="en-US" dirty="0" smtClean="0"/>
              <a:t>Consider edges as undirected and check if connected</a:t>
            </a:r>
          </a:p>
          <a:p>
            <a:pPr lvl="1"/>
            <a:r>
              <a:rPr lang="en-US" dirty="0" smtClean="0"/>
              <a:t>If so, then it is weakly connected</a:t>
            </a:r>
          </a:p>
          <a:p>
            <a:r>
              <a:rPr lang="en-US" dirty="0" smtClean="0"/>
              <a:t>Consider directed edges and check if connected</a:t>
            </a:r>
          </a:p>
          <a:p>
            <a:pPr lvl="1"/>
            <a:r>
              <a:rPr lang="en-US" dirty="0" smtClean="0"/>
              <a:t>If so, then it is strongly connected</a:t>
            </a:r>
          </a:p>
          <a:p>
            <a:r>
              <a:rPr lang="en-US" dirty="0" smtClean="0"/>
              <a:t>If neither, then unconnected</a:t>
            </a:r>
          </a:p>
        </p:txBody>
      </p:sp>
      <p:sp>
        <p:nvSpPr>
          <p:cNvPr id="3" name="Title 2"/>
          <p:cNvSpPr>
            <a:spLocks noGrp="1"/>
          </p:cNvSpPr>
          <p:nvPr>
            <p:ph type="title"/>
          </p:nvPr>
        </p:nvSpPr>
        <p:spPr/>
        <p:txBody>
          <a:bodyPr/>
          <a:lstStyle/>
          <a:p>
            <a:r>
              <a:rPr lang="en-US" dirty="0" smtClean="0"/>
              <a:t>Connectedness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76</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246360" y="3877200"/>
              <a:ext cx="1655640" cy="615600"/>
            </p14:xfrm>
          </p:contentPart>
        </mc:Choice>
        <mc:Fallback xmlns="">
          <p:pic>
            <p:nvPicPr>
              <p:cNvPr id="4" name="Ink 3"/>
              <p:cNvPicPr/>
              <p:nvPr/>
            </p:nvPicPr>
            <p:blipFill>
              <a:blip r:embed="rId3"/>
              <a:stretch>
                <a:fillRect/>
              </a:stretch>
            </p:blipFill>
            <p:spPr>
              <a:xfrm>
                <a:off x="6237000" y="3867840"/>
                <a:ext cx="1674360" cy="634320"/>
              </a:xfrm>
              <a:prstGeom prst="rect">
                <a:avLst/>
              </a:prstGeom>
            </p:spPr>
          </p:pic>
        </mc:Fallback>
      </mc:AlternateContent>
    </p:spTree>
    <p:extLst>
      <p:ext uri="{BB962C8B-B14F-4D97-AF65-F5344CB8AC3E}">
        <p14:creationId xmlns:p14="http://schemas.microsoft.com/office/powerpoint/2010/main" val="7323700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Give me an example of a weakly connected digraph.</a:t>
            </a:r>
          </a:p>
        </p:txBody>
      </p:sp>
      <p:sp>
        <p:nvSpPr>
          <p:cNvPr id="3" name="Title 2"/>
          <p:cNvSpPr>
            <a:spLocks noGrp="1"/>
          </p:cNvSpPr>
          <p:nvPr>
            <p:ph type="title"/>
          </p:nvPr>
        </p:nvSpPr>
        <p:spPr/>
        <p:txBody>
          <a:bodyPr/>
          <a:lstStyle/>
          <a:p>
            <a:r>
              <a:rPr lang="en-US" dirty="0" smtClean="0"/>
              <a:t>Connectedness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77</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01320" y="3008520"/>
              <a:ext cx="3270240" cy="1954080"/>
            </p14:xfrm>
          </p:contentPart>
        </mc:Choice>
        <mc:Fallback xmlns="">
          <p:pic>
            <p:nvPicPr>
              <p:cNvPr id="4" name="Ink 3"/>
              <p:cNvPicPr/>
              <p:nvPr/>
            </p:nvPicPr>
            <p:blipFill>
              <a:blip r:embed="rId3"/>
              <a:stretch>
                <a:fillRect/>
              </a:stretch>
            </p:blipFill>
            <p:spPr>
              <a:xfrm>
                <a:off x="1191960" y="2999160"/>
                <a:ext cx="3288960" cy="1972800"/>
              </a:xfrm>
              <a:prstGeom prst="rect">
                <a:avLst/>
              </a:prstGeom>
            </p:spPr>
          </p:pic>
        </mc:Fallback>
      </mc:AlternateContent>
    </p:spTree>
    <p:extLst>
      <p:ext uri="{BB962C8B-B14F-4D97-AF65-F5344CB8AC3E}">
        <p14:creationId xmlns:p14="http://schemas.microsoft.com/office/powerpoint/2010/main" val="28333709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Give me an example of a strongly connected digraph.</a:t>
            </a:r>
          </a:p>
        </p:txBody>
      </p:sp>
      <p:sp>
        <p:nvSpPr>
          <p:cNvPr id="3" name="Title 2"/>
          <p:cNvSpPr>
            <a:spLocks noGrp="1"/>
          </p:cNvSpPr>
          <p:nvPr>
            <p:ph type="title"/>
          </p:nvPr>
        </p:nvSpPr>
        <p:spPr/>
        <p:txBody>
          <a:bodyPr/>
          <a:lstStyle/>
          <a:p>
            <a:r>
              <a:rPr lang="en-US" dirty="0" smtClean="0"/>
              <a:t>Connectedness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78</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73400" y="3342600"/>
              <a:ext cx="2605320" cy="1117080"/>
            </p14:xfrm>
          </p:contentPart>
        </mc:Choice>
        <mc:Fallback xmlns="">
          <p:pic>
            <p:nvPicPr>
              <p:cNvPr id="4" name="Ink 3"/>
              <p:cNvPicPr/>
              <p:nvPr/>
            </p:nvPicPr>
            <p:blipFill>
              <a:blip r:embed="rId3"/>
              <a:stretch>
                <a:fillRect/>
              </a:stretch>
            </p:blipFill>
            <p:spPr>
              <a:xfrm>
                <a:off x="1364040" y="3333240"/>
                <a:ext cx="2624040" cy="1135800"/>
              </a:xfrm>
              <a:prstGeom prst="rect">
                <a:avLst/>
              </a:prstGeom>
            </p:spPr>
          </p:pic>
        </mc:Fallback>
      </mc:AlternateContent>
    </p:spTree>
    <p:extLst>
      <p:ext uri="{BB962C8B-B14F-4D97-AF65-F5344CB8AC3E}">
        <p14:creationId xmlns:p14="http://schemas.microsoft.com/office/powerpoint/2010/main" val="15526220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Give me an example of an unconnected digraph.</a:t>
            </a:r>
          </a:p>
        </p:txBody>
      </p:sp>
      <p:sp>
        <p:nvSpPr>
          <p:cNvPr id="3" name="Title 2"/>
          <p:cNvSpPr>
            <a:spLocks noGrp="1"/>
          </p:cNvSpPr>
          <p:nvPr>
            <p:ph type="title"/>
          </p:nvPr>
        </p:nvSpPr>
        <p:spPr/>
        <p:txBody>
          <a:bodyPr/>
          <a:lstStyle/>
          <a:p>
            <a:r>
              <a:rPr lang="en-US" dirty="0" smtClean="0"/>
              <a:t>Connectedness</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79</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79440" y="3117600"/>
              <a:ext cx="3353040" cy="1456560"/>
            </p14:xfrm>
          </p:contentPart>
        </mc:Choice>
        <mc:Fallback xmlns="">
          <p:pic>
            <p:nvPicPr>
              <p:cNvPr id="4" name="Ink 3"/>
              <p:cNvPicPr/>
              <p:nvPr/>
            </p:nvPicPr>
            <p:blipFill>
              <a:blip r:embed="rId3"/>
              <a:stretch>
                <a:fillRect/>
              </a:stretch>
            </p:blipFill>
            <p:spPr>
              <a:xfrm>
                <a:off x="370080" y="3108240"/>
                <a:ext cx="3371760" cy="1475280"/>
              </a:xfrm>
              <a:prstGeom prst="rect">
                <a:avLst/>
              </a:prstGeom>
            </p:spPr>
          </p:pic>
        </mc:Fallback>
      </mc:AlternateContent>
    </p:spTree>
    <p:extLst>
      <p:ext uri="{BB962C8B-B14F-4D97-AF65-F5344CB8AC3E}">
        <p14:creationId xmlns:p14="http://schemas.microsoft.com/office/powerpoint/2010/main" val="42282255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Sometimes the edges are not all of equal value</a:t>
            </a:r>
          </a:p>
        </p:txBody>
      </p:sp>
      <p:sp>
        <p:nvSpPr>
          <p:cNvPr id="3" name="Title 2"/>
          <p:cNvSpPr>
            <a:spLocks noGrp="1"/>
          </p:cNvSpPr>
          <p:nvPr>
            <p:ph type="title"/>
          </p:nvPr>
        </p:nvSpPr>
        <p:spPr/>
        <p:txBody>
          <a:bodyPr/>
          <a:lstStyle/>
          <a:p>
            <a:r>
              <a:rPr lang="en-US" dirty="0" smtClean="0"/>
              <a:t>Edges</a:t>
            </a:r>
            <a:endParaRPr lang="en-US" dirty="0"/>
          </a:p>
        </p:txBody>
      </p:sp>
      <p:pic>
        <p:nvPicPr>
          <p:cNvPr id="7" name="Picture 6"/>
          <p:cNvPicPr>
            <a:picLocks noChangeAspect="1"/>
          </p:cNvPicPr>
          <p:nvPr/>
        </p:nvPicPr>
        <p:blipFill>
          <a:blip r:embed="rId2"/>
          <a:stretch>
            <a:fillRect/>
          </a:stretch>
        </p:blipFill>
        <p:spPr>
          <a:xfrm>
            <a:off x="1682436" y="2806700"/>
            <a:ext cx="5080000" cy="4051300"/>
          </a:xfrm>
          <a:prstGeom prst="rect">
            <a:avLst/>
          </a:prstGeom>
        </p:spPr>
      </p:pic>
      <p:sp>
        <p:nvSpPr>
          <p:cNvPr id="8" name="Slide Number Placeholder 7"/>
          <p:cNvSpPr>
            <a:spLocks noGrp="1"/>
          </p:cNvSpPr>
          <p:nvPr>
            <p:ph type="sldNum" sz="quarter" idx="12"/>
          </p:nvPr>
        </p:nvSpPr>
        <p:spPr/>
        <p:txBody>
          <a:bodyPr/>
          <a:lstStyle/>
          <a:p>
            <a:fld id="{F36DD0FD-55B0-48C4-8AF2-8A69533EDFC3}" type="slidenum">
              <a:rPr lang="en-US" smtClean="0"/>
              <a:pPr/>
              <a:t>8</a:t>
            </a:fld>
            <a:endParaRPr lang="en-US"/>
          </a:p>
        </p:txBody>
      </p:sp>
    </p:spTree>
    <p:extLst>
      <p:ext uri="{BB962C8B-B14F-4D97-AF65-F5344CB8AC3E}">
        <p14:creationId xmlns:p14="http://schemas.microsoft.com/office/powerpoint/2010/main" val="7265743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Network flow problems look at flow through a network</a:t>
            </a:r>
            <a:endParaRPr lang="en-US" dirty="0"/>
          </a:p>
          <a:p>
            <a:endParaRPr lang="en-US" dirty="0" smtClean="0"/>
          </a:p>
          <a:p>
            <a:r>
              <a:rPr lang="en-US" dirty="0" smtClean="0"/>
              <a:t>Network could be</a:t>
            </a:r>
          </a:p>
          <a:p>
            <a:pPr lvl="1"/>
            <a:r>
              <a:rPr lang="en-US" dirty="0" smtClean="0"/>
              <a:t>Water pipes</a:t>
            </a:r>
          </a:p>
          <a:p>
            <a:pPr lvl="1"/>
            <a:r>
              <a:rPr lang="en-US" dirty="0" smtClean="0"/>
              <a:t>Power grid</a:t>
            </a:r>
            <a:endParaRPr lang="en-US" dirty="0"/>
          </a:p>
          <a:p>
            <a:pPr lvl="1"/>
            <a:r>
              <a:rPr lang="en-US" dirty="0" smtClean="0"/>
              <a:t>Goods transported on roads</a:t>
            </a:r>
          </a:p>
          <a:p>
            <a:pPr lvl="1"/>
            <a:r>
              <a:rPr lang="en-US" dirty="0" smtClean="0"/>
              <a:t>Information being transported through the internet</a:t>
            </a:r>
          </a:p>
        </p:txBody>
      </p:sp>
      <p:sp>
        <p:nvSpPr>
          <p:cNvPr id="3" name="Title 2"/>
          <p:cNvSpPr>
            <a:spLocks noGrp="1"/>
          </p:cNvSpPr>
          <p:nvPr>
            <p:ph type="title"/>
          </p:nvPr>
        </p:nvSpPr>
        <p:spPr/>
        <p:txBody>
          <a:bodyPr/>
          <a:lstStyle/>
          <a:p>
            <a:r>
              <a:rPr lang="en-US" dirty="0" smtClean="0"/>
              <a:t>Network Flow</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80</a:t>
            </a:fld>
            <a:endParaRPr lang="en-US" dirty="0"/>
          </a:p>
        </p:txBody>
      </p:sp>
    </p:spTree>
    <p:extLst>
      <p:ext uri="{BB962C8B-B14F-4D97-AF65-F5344CB8AC3E}">
        <p14:creationId xmlns:p14="http://schemas.microsoft.com/office/powerpoint/2010/main" val="36500109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Information being transported through the internet</a:t>
            </a:r>
          </a:p>
          <a:p>
            <a:pPr lvl="1"/>
            <a:r>
              <a:rPr lang="en-US" dirty="0" smtClean="0"/>
              <a:t>Computers and routers would be vertices</a:t>
            </a:r>
          </a:p>
          <a:p>
            <a:pPr lvl="1"/>
            <a:r>
              <a:rPr lang="en-US" dirty="0" smtClean="0"/>
              <a:t>Edges would represent wired/wireless connections</a:t>
            </a:r>
          </a:p>
          <a:p>
            <a:pPr lvl="2"/>
            <a:r>
              <a:rPr lang="en-US" dirty="0" smtClean="0"/>
              <a:t>An edge has bandwidth, so a limit on the maximum amount of data that can “flow” through it</a:t>
            </a:r>
          </a:p>
        </p:txBody>
      </p:sp>
      <p:sp>
        <p:nvSpPr>
          <p:cNvPr id="3" name="Title 2"/>
          <p:cNvSpPr>
            <a:spLocks noGrp="1"/>
          </p:cNvSpPr>
          <p:nvPr>
            <p:ph type="title"/>
          </p:nvPr>
        </p:nvSpPr>
        <p:spPr/>
        <p:txBody>
          <a:bodyPr/>
          <a:lstStyle/>
          <a:p>
            <a:r>
              <a:rPr lang="en-US" dirty="0" smtClean="0"/>
              <a:t>Network Flow</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81</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74680" y="4153320"/>
              <a:ext cx="4641840" cy="1881360"/>
            </p14:xfrm>
          </p:contentPart>
        </mc:Choice>
        <mc:Fallback xmlns="">
          <p:pic>
            <p:nvPicPr>
              <p:cNvPr id="4" name="Ink 3"/>
              <p:cNvPicPr/>
              <p:nvPr/>
            </p:nvPicPr>
            <p:blipFill>
              <a:blip r:embed="rId3"/>
              <a:stretch>
                <a:fillRect/>
              </a:stretch>
            </p:blipFill>
            <p:spPr>
              <a:xfrm>
                <a:off x="1165320" y="4143960"/>
                <a:ext cx="4660560" cy="1900080"/>
              </a:xfrm>
              <a:prstGeom prst="rect">
                <a:avLst/>
              </a:prstGeom>
            </p:spPr>
          </p:pic>
        </mc:Fallback>
      </mc:AlternateContent>
    </p:spTree>
    <p:extLst>
      <p:ext uri="{BB962C8B-B14F-4D97-AF65-F5344CB8AC3E}">
        <p14:creationId xmlns:p14="http://schemas.microsoft.com/office/powerpoint/2010/main" val="25631490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Water through pipes</a:t>
            </a:r>
          </a:p>
          <a:p>
            <a:pPr lvl="1"/>
            <a:r>
              <a:rPr lang="en-US" dirty="0" smtClean="0"/>
              <a:t>Intersections of pipes would be vertices</a:t>
            </a:r>
          </a:p>
          <a:p>
            <a:pPr lvl="1"/>
            <a:r>
              <a:rPr lang="en-US" dirty="0" smtClean="0"/>
              <a:t>Edges would represent pipes</a:t>
            </a:r>
          </a:p>
          <a:p>
            <a:pPr lvl="2"/>
            <a:r>
              <a:rPr lang="en-US" dirty="0" smtClean="0"/>
              <a:t>An pipe has a diameter which limits how much water can flow through it</a:t>
            </a:r>
          </a:p>
        </p:txBody>
      </p:sp>
      <p:sp>
        <p:nvSpPr>
          <p:cNvPr id="3" name="Title 2"/>
          <p:cNvSpPr>
            <a:spLocks noGrp="1"/>
          </p:cNvSpPr>
          <p:nvPr>
            <p:ph type="title"/>
          </p:nvPr>
        </p:nvSpPr>
        <p:spPr/>
        <p:txBody>
          <a:bodyPr/>
          <a:lstStyle/>
          <a:p>
            <a:r>
              <a:rPr lang="en-US" dirty="0" smtClean="0"/>
              <a:t>Network Flow</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82</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8440" y="4043160"/>
              <a:ext cx="3888720" cy="2466000"/>
            </p14:xfrm>
          </p:contentPart>
        </mc:Choice>
        <mc:Fallback xmlns="">
          <p:pic>
            <p:nvPicPr>
              <p:cNvPr id="4" name="Ink 3"/>
              <p:cNvPicPr/>
              <p:nvPr/>
            </p:nvPicPr>
            <p:blipFill>
              <a:blip r:embed="rId3"/>
              <a:stretch>
                <a:fillRect/>
              </a:stretch>
            </p:blipFill>
            <p:spPr>
              <a:xfrm>
                <a:off x="19080" y="4033800"/>
                <a:ext cx="3907440" cy="2484720"/>
              </a:xfrm>
              <a:prstGeom prst="rect">
                <a:avLst/>
              </a:prstGeom>
            </p:spPr>
          </p:pic>
        </mc:Fallback>
      </mc:AlternateContent>
    </p:spTree>
    <p:extLst>
      <p:ext uri="{BB962C8B-B14F-4D97-AF65-F5344CB8AC3E}">
        <p14:creationId xmlns:p14="http://schemas.microsoft.com/office/powerpoint/2010/main" val="22494215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The idea of Network Flow problems are that you have a source (water treatment plant) and a sink (a housing complex)</a:t>
            </a:r>
          </a:p>
          <a:p>
            <a:r>
              <a:rPr lang="en-US" dirty="0" smtClean="0"/>
              <a:t>You want to use your infrastructure to send the maximum amount possible to your sink</a:t>
            </a:r>
          </a:p>
          <a:p>
            <a:pPr lvl="1"/>
            <a:r>
              <a:rPr lang="en-US" dirty="0" smtClean="0"/>
              <a:t>Decide how much water to send down each pipe to get maximum flow</a:t>
            </a:r>
          </a:p>
        </p:txBody>
      </p:sp>
      <p:sp>
        <p:nvSpPr>
          <p:cNvPr id="3" name="Title 2"/>
          <p:cNvSpPr>
            <a:spLocks noGrp="1"/>
          </p:cNvSpPr>
          <p:nvPr>
            <p:ph type="title"/>
          </p:nvPr>
        </p:nvSpPr>
        <p:spPr/>
        <p:txBody>
          <a:bodyPr/>
          <a:lstStyle/>
          <a:p>
            <a:r>
              <a:rPr lang="en-US" dirty="0" smtClean="0"/>
              <a:t>Network Flow</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83</a:t>
            </a:fld>
            <a:endParaRPr lang="en-US" dirty="0"/>
          </a:p>
        </p:txBody>
      </p:sp>
    </p:spTree>
    <p:extLst>
      <p:ext uri="{BB962C8B-B14F-4D97-AF65-F5344CB8AC3E}">
        <p14:creationId xmlns:p14="http://schemas.microsoft.com/office/powerpoint/2010/main" val="42304172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much can be transported across the network?</a:t>
            </a:r>
          </a:p>
        </p:txBody>
      </p:sp>
      <p:sp>
        <p:nvSpPr>
          <p:cNvPr id="3" name="Title 2"/>
          <p:cNvSpPr>
            <a:spLocks noGrp="1"/>
          </p:cNvSpPr>
          <p:nvPr>
            <p:ph type="title"/>
          </p:nvPr>
        </p:nvSpPr>
        <p:spPr/>
        <p:txBody>
          <a:bodyPr/>
          <a:lstStyle/>
          <a:p>
            <a:r>
              <a:rPr lang="en-US" dirty="0" smtClean="0"/>
              <a:t>Network Flow</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84</a:t>
            </a:fld>
            <a:endParaRPr lang="en-US" dirty="0"/>
          </a:p>
        </p:txBody>
      </p:sp>
      <p:pic>
        <p:nvPicPr>
          <p:cNvPr id="4" name="Picture 3"/>
          <p:cNvPicPr>
            <a:picLocks noChangeAspect="1"/>
          </p:cNvPicPr>
          <p:nvPr/>
        </p:nvPicPr>
        <p:blipFill>
          <a:blip r:embed="rId2"/>
          <a:stretch>
            <a:fillRect/>
          </a:stretch>
        </p:blipFill>
        <p:spPr>
          <a:xfrm>
            <a:off x="2870200" y="3206937"/>
            <a:ext cx="2574960" cy="365106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541240" y="3148200"/>
              <a:ext cx="2864880" cy="3565080"/>
            </p14:xfrm>
          </p:contentPart>
        </mc:Choice>
        <mc:Fallback xmlns="">
          <p:pic>
            <p:nvPicPr>
              <p:cNvPr id="5" name="Ink 4"/>
              <p:cNvPicPr/>
              <p:nvPr/>
            </p:nvPicPr>
            <p:blipFill>
              <a:blip r:embed="rId4"/>
              <a:stretch>
                <a:fillRect/>
              </a:stretch>
            </p:blipFill>
            <p:spPr>
              <a:xfrm>
                <a:off x="2531880" y="3138840"/>
                <a:ext cx="2883600" cy="3583800"/>
              </a:xfrm>
              <a:prstGeom prst="rect">
                <a:avLst/>
              </a:prstGeom>
            </p:spPr>
          </p:pic>
        </mc:Fallback>
      </mc:AlternateContent>
    </p:spTree>
    <p:extLst>
      <p:ext uri="{BB962C8B-B14F-4D97-AF65-F5344CB8AC3E}">
        <p14:creationId xmlns:p14="http://schemas.microsoft.com/office/powerpoint/2010/main" val="37474221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How much can be transported across the network?</a:t>
            </a:r>
          </a:p>
          <a:p>
            <a:pPr lvl="1"/>
            <a:r>
              <a:rPr lang="en-US" dirty="0" smtClean="0"/>
              <a:t>Could do a greedy approach and choose the best edge</a:t>
            </a:r>
          </a:p>
          <a:p>
            <a:pPr lvl="1"/>
            <a:r>
              <a:rPr lang="en-US" dirty="0" smtClean="0"/>
              <a:t>But may get stuck with a sub-optimal solution</a:t>
            </a:r>
          </a:p>
        </p:txBody>
      </p:sp>
      <p:sp>
        <p:nvSpPr>
          <p:cNvPr id="3" name="Title 2"/>
          <p:cNvSpPr>
            <a:spLocks noGrp="1"/>
          </p:cNvSpPr>
          <p:nvPr>
            <p:ph type="title"/>
          </p:nvPr>
        </p:nvSpPr>
        <p:spPr/>
        <p:txBody>
          <a:bodyPr/>
          <a:lstStyle/>
          <a:p>
            <a:r>
              <a:rPr lang="en-US" dirty="0" smtClean="0"/>
              <a:t>Network Flow</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85</a:t>
            </a:fld>
            <a:endParaRPr lang="en-US" dirty="0"/>
          </a:p>
        </p:txBody>
      </p:sp>
      <p:pic>
        <p:nvPicPr>
          <p:cNvPr id="4" name="Picture 3"/>
          <p:cNvPicPr>
            <a:picLocks noChangeAspect="1"/>
          </p:cNvPicPr>
          <p:nvPr/>
        </p:nvPicPr>
        <p:blipFill>
          <a:blip r:embed="rId2"/>
          <a:stretch>
            <a:fillRect/>
          </a:stretch>
        </p:blipFill>
        <p:spPr>
          <a:xfrm>
            <a:off x="3497926" y="3562218"/>
            <a:ext cx="2574960" cy="32957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700080" y="3980160"/>
              <a:ext cx="2052000" cy="2546640"/>
            </p14:xfrm>
          </p:contentPart>
        </mc:Choice>
        <mc:Fallback xmlns="">
          <p:pic>
            <p:nvPicPr>
              <p:cNvPr id="5" name="Ink 4"/>
              <p:cNvPicPr/>
              <p:nvPr/>
            </p:nvPicPr>
            <p:blipFill>
              <a:blip r:embed="rId4"/>
              <a:stretch>
                <a:fillRect/>
              </a:stretch>
            </p:blipFill>
            <p:spPr>
              <a:xfrm>
                <a:off x="3690720" y="3970800"/>
                <a:ext cx="2070720" cy="2565360"/>
              </a:xfrm>
              <a:prstGeom prst="rect">
                <a:avLst/>
              </a:prstGeom>
            </p:spPr>
          </p:pic>
        </mc:Fallback>
      </mc:AlternateContent>
    </p:spTree>
    <p:extLst>
      <p:ext uri="{BB962C8B-B14F-4D97-AF65-F5344CB8AC3E}">
        <p14:creationId xmlns:p14="http://schemas.microsoft.com/office/powerpoint/2010/main" val="35646976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For instance, if we send 3 from s to a, then from a to d, then from d to t</a:t>
            </a:r>
          </a:p>
          <a:p>
            <a:r>
              <a:rPr lang="en-US" dirty="0" smtClean="0"/>
              <a:t>The right graph is a residual graph, how much is left after choosing a flow.</a:t>
            </a:r>
          </a:p>
        </p:txBody>
      </p:sp>
      <p:sp>
        <p:nvSpPr>
          <p:cNvPr id="3" name="Title 2"/>
          <p:cNvSpPr>
            <a:spLocks noGrp="1"/>
          </p:cNvSpPr>
          <p:nvPr>
            <p:ph type="title"/>
          </p:nvPr>
        </p:nvSpPr>
        <p:spPr/>
        <p:txBody>
          <a:bodyPr/>
          <a:lstStyle/>
          <a:p>
            <a:r>
              <a:rPr lang="en-US" dirty="0" smtClean="0"/>
              <a:t>Network Flow</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86</a:t>
            </a:fld>
            <a:endParaRPr lang="en-US" dirty="0"/>
          </a:p>
        </p:txBody>
      </p:sp>
      <p:pic>
        <p:nvPicPr>
          <p:cNvPr id="4" name="Picture 3"/>
          <p:cNvPicPr>
            <a:picLocks noChangeAspect="1"/>
          </p:cNvPicPr>
          <p:nvPr/>
        </p:nvPicPr>
        <p:blipFill>
          <a:blip r:embed="rId2"/>
          <a:stretch>
            <a:fillRect/>
          </a:stretch>
        </p:blipFill>
        <p:spPr>
          <a:xfrm>
            <a:off x="1068045" y="3796716"/>
            <a:ext cx="2391748" cy="3061283"/>
          </a:xfrm>
          <a:prstGeom prst="rect">
            <a:avLst/>
          </a:prstGeom>
        </p:spPr>
      </p:pic>
      <p:pic>
        <p:nvPicPr>
          <p:cNvPr id="5" name="Picture 4"/>
          <p:cNvPicPr>
            <a:picLocks noChangeAspect="1"/>
          </p:cNvPicPr>
          <p:nvPr/>
        </p:nvPicPr>
        <p:blipFill>
          <a:blip r:embed="rId3"/>
          <a:stretch>
            <a:fillRect/>
          </a:stretch>
        </p:blipFill>
        <p:spPr>
          <a:xfrm>
            <a:off x="5314211" y="3698490"/>
            <a:ext cx="2335290" cy="315951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224360" y="4208760"/>
              <a:ext cx="825120" cy="1033920"/>
            </p14:xfrm>
          </p:contentPart>
        </mc:Choice>
        <mc:Fallback xmlns="">
          <p:pic>
            <p:nvPicPr>
              <p:cNvPr id="7" name="Ink 6"/>
              <p:cNvPicPr/>
              <p:nvPr/>
            </p:nvPicPr>
            <p:blipFill>
              <a:blip r:embed="rId5"/>
              <a:stretch>
                <a:fillRect/>
              </a:stretch>
            </p:blipFill>
            <p:spPr>
              <a:xfrm>
                <a:off x="1215000" y="4199400"/>
                <a:ext cx="843840" cy="1052640"/>
              </a:xfrm>
              <a:prstGeom prst="rect">
                <a:avLst/>
              </a:prstGeom>
            </p:spPr>
          </p:pic>
        </mc:Fallback>
      </mc:AlternateContent>
    </p:spTree>
    <p:extLst>
      <p:ext uri="{BB962C8B-B14F-4D97-AF65-F5344CB8AC3E}">
        <p14:creationId xmlns:p14="http://schemas.microsoft.com/office/powerpoint/2010/main" val="30422806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Even with a non-greedy approach this could happen because we just happened to choose s-&gt;a-&gt;d</a:t>
            </a:r>
          </a:p>
        </p:txBody>
      </p:sp>
      <p:sp>
        <p:nvSpPr>
          <p:cNvPr id="3" name="Title 2"/>
          <p:cNvSpPr>
            <a:spLocks noGrp="1"/>
          </p:cNvSpPr>
          <p:nvPr>
            <p:ph type="title"/>
          </p:nvPr>
        </p:nvSpPr>
        <p:spPr/>
        <p:txBody>
          <a:bodyPr/>
          <a:lstStyle/>
          <a:p>
            <a:r>
              <a:rPr lang="en-US" dirty="0" smtClean="0"/>
              <a:t>Network Flow</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87</a:t>
            </a:fld>
            <a:endParaRPr lang="en-US" dirty="0"/>
          </a:p>
        </p:txBody>
      </p:sp>
      <p:pic>
        <p:nvPicPr>
          <p:cNvPr id="4" name="Picture 3"/>
          <p:cNvPicPr>
            <a:picLocks noChangeAspect="1"/>
          </p:cNvPicPr>
          <p:nvPr/>
        </p:nvPicPr>
        <p:blipFill>
          <a:blip r:embed="rId2"/>
          <a:stretch>
            <a:fillRect/>
          </a:stretch>
        </p:blipFill>
        <p:spPr>
          <a:xfrm>
            <a:off x="2870200" y="3562218"/>
            <a:ext cx="2574960" cy="3295782"/>
          </a:xfrm>
          <a:prstGeom prst="rect">
            <a:avLst/>
          </a:prstGeom>
        </p:spPr>
      </p:pic>
    </p:spTree>
    <p:extLst>
      <p:ext uri="{BB962C8B-B14F-4D97-AF65-F5344CB8AC3E}">
        <p14:creationId xmlns:p14="http://schemas.microsoft.com/office/powerpoint/2010/main" val="18471452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In order to get an optimal solution, we need to be able to change our minds</a:t>
            </a:r>
          </a:p>
          <a:p>
            <a:r>
              <a:rPr lang="en-US" dirty="0" smtClean="0"/>
              <a:t>We can do this by sending flow backwards</a:t>
            </a:r>
          </a:p>
        </p:txBody>
      </p:sp>
      <p:sp>
        <p:nvSpPr>
          <p:cNvPr id="3" name="Title 2"/>
          <p:cNvSpPr>
            <a:spLocks noGrp="1"/>
          </p:cNvSpPr>
          <p:nvPr>
            <p:ph type="title"/>
          </p:nvPr>
        </p:nvSpPr>
        <p:spPr/>
        <p:txBody>
          <a:bodyPr/>
          <a:lstStyle/>
          <a:p>
            <a:r>
              <a:rPr lang="en-US" dirty="0" smtClean="0"/>
              <a:t>Network Flow</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88</a:t>
            </a:fld>
            <a:endParaRPr lang="en-US" dirty="0"/>
          </a:p>
        </p:txBody>
      </p:sp>
      <p:pic>
        <p:nvPicPr>
          <p:cNvPr id="4" name="Picture 3"/>
          <p:cNvPicPr>
            <a:picLocks noChangeAspect="1"/>
          </p:cNvPicPr>
          <p:nvPr/>
        </p:nvPicPr>
        <p:blipFill>
          <a:blip r:embed="rId2"/>
          <a:stretch>
            <a:fillRect/>
          </a:stretch>
        </p:blipFill>
        <p:spPr>
          <a:xfrm>
            <a:off x="2870200" y="3442375"/>
            <a:ext cx="2574960" cy="3295782"/>
          </a:xfrm>
          <a:prstGeom prst="rect">
            <a:avLst/>
          </a:prstGeom>
        </p:spPr>
      </p:pic>
    </p:spTree>
    <p:extLst>
      <p:ext uri="{BB962C8B-B14F-4D97-AF65-F5344CB8AC3E}">
        <p14:creationId xmlns:p14="http://schemas.microsoft.com/office/powerpoint/2010/main" val="293991332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So after doing s-&gt;a-&gt;d-&gt;t, when we try s-&gt;b-&gt;d, we can change our minds, and send 2 back up a-&gt;d to have it flow a-&gt;c-&gt;t</a:t>
            </a:r>
          </a:p>
        </p:txBody>
      </p:sp>
      <p:sp>
        <p:nvSpPr>
          <p:cNvPr id="3" name="Title 2"/>
          <p:cNvSpPr>
            <a:spLocks noGrp="1"/>
          </p:cNvSpPr>
          <p:nvPr>
            <p:ph type="title"/>
          </p:nvPr>
        </p:nvSpPr>
        <p:spPr/>
        <p:txBody>
          <a:bodyPr/>
          <a:lstStyle/>
          <a:p>
            <a:r>
              <a:rPr lang="en-US" dirty="0" smtClean="0"/>
              <a:t>Network Flow</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89</a:t>
            </a:fld>
            <a:endParaRPr lang="en-US" dirty="0"/>
          </a:p>
        </p:txBody>
      </p:sp>
      <p:pic>
        <p:nvPicPr>
          <p:cNvPr id="8" name="Picture 7"/>
          <p:cNvPicPr>
            <a:picLocks noChangeAspect="1"/>
          </p:cNvPicPr>
          <p:nvPr/>
        </p:nvPicPr>
        <p:blipFill>
          <a:blip r:embed="rId2"/>
          <a:stretch>
            <a:fillRect/>
          </a:stretch>
        </p:blipFill>
        <p:spPr>
          <a:xfrm>
            <a:off x="3062210" y="3698490"/>
            <a:ext cx="2335290" cy="3159510"/>
          </a:xfrm>
          <a:prstGeom prst="rect">
            <a:avLst/>
          </a:prstGeom>
        </p:spPr>
      </p:pic>
      <p:pic>
        <p:nvPicPr>
          <p:cNvPr id="5" name="Picture 4"/>
          <p:cNvPicPr>
            <a:picLocks noChangeAspect="1"/>
          </p:cNvPicPr>
          <p:nvPr/>
        </p:nvPicPr>
        <p:blipFill>
          <a:blip r:embed="rId3"/>
          <a:stretch>
            <a:fillRect/>
          </a:stretch>
        </p:blipFill>
        <p:spPr>
          <a:xfrm>
            <a:off x="6025225" y="3698490"/>
            <a:ext cx="2244461" cy="3159510"/>
          </a:xfrm>
          <a:prstGeom prst="rect">
            <a:avLst/>
          </a:prstGeom>
        </p:spPr>
      </p:pic>
      <p:pic>
        <p:nvPicPr>
          <p:cNvPr id="9" name="Picture 8"/>
          <p:cNvPicPr>
            <a:picLocks noChangeAspect="1"/>
          </p:cNvPicPr>
          <p:nvPr/>
        </p:nvPicPr>
        <p:blipFill>
          <a:blip r:embed="rId4"/>
          <a:stretch>
            <a:fillRect/>
          </a:stretch>
        </p:blipFill>
        <p:spPr>
          <a:xfrm>
            <a:off x="260450" y="3687908"/>
            <a:ext cx="2484027" cy="3170092"/>
          </a:xfrm>
          <a:prstGeom prst="rect">
            <a:avLst/>
          </a:prstGeom>
        </p:spPr>
      </p:pic>
    </p:spTree>
    <p:extLst>
      <p:ext uri="{BB962C8B-B14F-4D97-AF65-F5344CB8AC3E}">
        <p14:creationId xmlns:p14="http://schemas.microsoft.com/office/powerpoint/2010/main" val="3880586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Sometimes the edges are not all of equal value</a:t>
            </a:r>
          </a:p>
          <a:p>
            <a:pPr lvl="1"/>
            <a:r>
              <a:rPr lang="en-US" dirty="0" smtClean="0"/>
              <a:t>Weighted Graph</a:t>
            </a:r>
          </a:p>
        </p:txBody>
      </p:sp>
      <p:sp>
        <p:nvSpPr>
          <p:cNvPr id="3" name="Title 2"/>
          <p:cNvSpPr>
            <a:spLocks noGrp="1"/>
          </p:cNvSpPr>
          <p:nvPr>
            <p:ph type="title"/>
          </p:nvPr>
        </p:nvSpPr>
        <p:spPr/>
        <p:txBody>
          <a:bodyPr/>
          <a:lstStyle/>
          <a:p>
            <a:r>
              <a:rPr lang="en-US" dirty="0" smtClean="0"/>
              <a:t>Edges</a:t>
            </a:r>
            <a:endParaRPr lang="en-US" dirty="0"/>
          </a:p>
        </p:txBody>
      </p:sp>
      <p:pic>
        <p:nvPicPr>
          <p:cNvPr id="4" name="Picture 3"/>
          <p:cNvPicPr>
            <a:picLocks noChangeAspect="1"/>
          </p:cNvPicPr>
          <p:nvPr/>
        </p:nvPicPr>
        <p:blipFill>
          <a:blip r:embed="rId2"/>
          <a:stretch>
            <a:fillRect/>
          </a:stretch>
        </p:blipFill>
        <p:spPr>
          <a:xfrm>
            <a:off x="1915478" y="3144586"/>
            <a:ext cx="4656317" cy="3713413"/>
          </a:xfrm>
          <a:prstGeom prst="rect">
            <a:avLst/>
          </a:prstGeom>
        </p:spPr>
      </p:pic>
      <p:sp>
        <p:nvSpPr>
          <p:cNvPr id="6" name="Slide Number Placeholder 5"/>
          <p:cNvSpPr>
            <a:spLocks noGrp="1"/>
          </p:cNvSpPr>
          <p:nvPr>
            <p:ph type="sldNum" sz="quarter" idx="12"/>
          </p:nvPr>
        </p:nvSpPr>
        <p:spPr/>
        <p:txBody>
          <a:bodyPr/>
          <a:lstStyle/>
          <a:p>
            <a:fld id="{F36DD0FD-55B0-48C4-8AF2-8A69533EDFC3}" type="slidenum">
              <a:rPr lang="en-US" smtClean="0"/>
              <a:pPr/>
              <a:t>9</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284640" y="2622960"/>
              <a:ext cx="4204800" cy="2957760"/>
            </p14:xfrm>
          </p:contentPart>
        </mc:Choice>
        <mc:Fallback xmlns="">
          <p:pic>
            <p:nvPicPr>
              <p:cNvPr id="5" name="Ink 4"/>
              <p:cNvPicPr/>
              <p:nvPr/>
            </p:nvPicPr>
            <p:blipFill>
              <a:blip r:embed="rId4"/>
              <a:stretch>
                <a:fillRect/>
              </a:stretch>
            </p:blipFill>
            <p:spPr>
              <a:xfrm>
                <a:off x="3275280" y="2613600"/>
                <a:ext cx="4223520" cy="2976480"/>
              </a:xfrm>
              <a:prstGeom prst="rect">
                <a:avLst/>
              </a:prstGeom>
            </p:spPr>
          </p:pic>
        </mc:Fallback>
      </mc:AlternateContent>
    </p:spTree>
    <p:extLst>
      <p:ext uri="{BB962C8B-B14F-4D97-AF65-F5344CB8AC3E}">
        <p14:creationId xmlns:p14="http://schemas.microsoft.com/office/powerpoint/2010/main" val="14282232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248347"/>
            <a:ext cx="7745505" cy="4124685"/>
          </a:xfrm>
        </p:spPr>
        <p:txBody>
          <a:bodyPr>
            <a:normAutofit/>
          </a:bodyPr>
          <a:lstStyle/>
          <a:p>
            <a:r>
              <a:rPr lang="en-US" dirty="0" smtClean="0"/>
              <a:t>These algorithms are fairly complex to write.  Generally you should only send one unit down at a time because it simplifies the cases to be considered.</a:t>
            </a:r>
          </a:p>
        </p:txBody>
      </p:sp>
      <p:sp>
        <p:nvSpPr>
          <p:cNvPr id="3" name="Title 2"/>
          <p:cNvSpPr>
            <a:spLocks noGrp="1"/>
          </p:cNvSpPr>
          <p:nvPr>
            <p:ph type="title"/>
          </p:nvPr>
        </p:nvSpPr>
        <p:spPr/>
        <p:txBody>
          <a:bodyPr/>
          <a:lstStyle/>
          <a:p>
            <a:r>
              <a:rPr lang="en-US" dirty="0" smtClean="0"/>
              <a:t>Network Flow</a:t>
            </a:r>
            <a:endParaRPr lang="en-US" dirty="0"/>
          </a:p>
        </p:txBody>
      </p:sp>
      <p:sp>
        <p:nvSpPr>
          <p:cNvPr id="6" name="Slide Number Placeholder 5"/>
          <p:cNvSpPr>
            <a:spLocks noGrp="1"/>
          </p:cNvSpPr>
          <p:nvPr>
            <p:ph type="sldNum" sz="quarter" idx="12"/>
          </p:nvPr>
        </p:nvSpPr>
        <p:spPr>
          <a:xfrm>
            <a:off x="6639264" y="6373032"/>
            <a:ext cx="2133600" cy="365125"/>
          </a:xfrm>
        </p:spPr>
        <p:txBody>
          <a:bodyPr/>
          <a:lstStyle/>
          <a:p>
            <a:fld id="{F36DD0FD-55B0-48C4-8AF2-8A69533EDFC3}" type="slidenum">
              <a:rPr lang="en-US" smtClean="0"/>
              <a:pPr/>
              <a:t>90</a:t>
            </a:fld>
            <a:endParaRPr lang="en-US" dirty="0"/>
          </a:p>
        </p:txBody>
      </p:sp>
      <p:pic>
        <p:nvPicPr>
          <p:cNvPr id="9" name="Picture 8"/>
          <p:cNvPicPr>
            <a:picLocks noChangeAspect="1"/>
          </p:cNvPicPr>
          <p:nvPr/>
        </p:nvPicPr>
        <p:blipFill>
          <a:blip r:embed="rId2"/>
          <a:stretch>
            <a:fillRect/>
          </a:stretch>
        </p:blipFill>
        <p:spPr>
          <a:xfrm>
            <a:off x="3559663" y="3687908"/>
            <a:ext cx="2484027" cy="3170092"/>
          </a:xfrm>
          <a:prstGeom prst="rect">
            <a:avLst/>
          </a:prstGeom>
        </p:spPr>
      </p:pic>
    </p:spTree>
    <p:extLst>
      <p:ext uri="{BB962C8B-B14F-4D97-AF65-F5344CB8AC3E}">
        <p14:creationId xmlns:p14="http://schemas.microsoft.com/office/powerpoint/2010/main" val="229328633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set of all vertices and some edges to build a tree</a:t>
            </a:r>
          </a:p>
          <a:p>
            <a:r>
              <a:rPr lang="en-US" dirty="0" smtClean="0"/>
              <a:t>Think of a calling tree</a:t>
            </a:r>
          </a:p>
          <a:p>
            <a:pPr lvl="1"/>
            <a:r>
              <a:rPr lang="en-US" dirty="0" smtClean="0"/>
              <a:t>I want everyone called</a:t>
            </a:r>
            <a:r>
              <a:rPr lang="en-US" dirty="0"/>
              <a:t> </a:t>
            </a:r>
            <a:r>
              <a:rPr lang="en-US" dirty="0" smtClean="0"/>
              <a:t>but only called once</a:t>
            </a:r>
          </a:p>
        </p:txBody>
      </p:sp>
      <p:sp>
        <p:nvSpPr>
          <p:cNvPr id="3" name="Slide Number Placeholder 2"/>
          <p:cNvSpPr>
            <a:spLocks noGrp="1"/>
          </p:cNvSpPr>
          <p:nvPr>
            <p:ph type="sldNum" sz="quarter" idx="12"/>
          </p:nvPr>
        </p:nvSpPr>
        <p:spPr/>
        <p:txBody>
          <a:bodyPr/>
          <a:lstStyle/>
          <a:p>
            <a:fld id="{F36DD0FD-55B0-48C4-8AF2-8A69533EDFC3}" type="slidenum">
              <a:rPr lang="en-US" smtClean="0"/>
              <a:pPr/>
              <a:t>91</a:t>
            </a:fld>
            <a:endParaRPr lang="en-US"/>
          </a:p>
        </p:txBody>
      </p:sp>
      <p:sp>
        <p:nvSpPr>
          <p:cNvPr id="4" name="Title 3"/>
          <p:cNvSpPr>
            <a:spLocks noGrp="1"/>
          </p:cNvSpPr>
          <p:nvPr>
            <p:ph type="title"/>
          </p:nvPr>
        </p:nvSpPr>
        <p:spPr/>
        <p:txBody>
          <a:bodyPr/>
          <a:lstStyle/>
          <a:p>
            <a:r>
              <a:rPr lang="en-US" dirty="0" smtClean="0"/>
              <a:t>Spanning Trees</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878760" y="3503160"/>
              <a:ext cx="3713760" cy="2817360"/>
            </p14:xfrm>
          </p:contentPart>
        </mc:Choice>
        <mc:Fallback xmlns="">
          <p:pic>
            <p:nvPicPr>
              <p:cNvPr id="5" name="Ink 4"/>
              <p:cNvPicPr/>
              <p:nvPr/>
            </p:nvPicPr>
            <p:blipFill>
              <a:blip r:embed="rId3"/>
              <a:stretch>
                <a:fillRect/>
              </a:stretch>
            </p:blipFill>
            <p:spPr>
              <a:xfrm>
                <a:off x="869400" y="3493800"/>
                <a:ext cx="3732480" cy="2836080"/>
              </a:xfrm>
              <a:prstGeom prst="rect">
                <a:avLst/>
              </a:prstGeom>
            </p:spPr>
          </p:pic>
        </mc:Fallback>
      </mc:AlternateContent>
    </p:spTree>
    <p:extLst>
      <p:ext uri="{BB962C8B-B14F-4D97-AF65-F5344CB8AC3E}">
        <p14:creationId xmlns:p14="http://schemas.microsoft.com/office/powerpoint/2010/main" val="7494354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do you implement a spanning tree?</a:t>
            </a:r>
          </a:p>
        </p:txBody>
      </p:sp>
      <p:sp>
        <p:nvSpPr>
          <p:cNvPr id="3" name="Slide Number Placeholder 2"/>
          <p:cNvSpPr>
            <a:spLocks noGrp="1"/>
          </p:cNvSpPr>
          <p:nvPr>
            <p:ph type="sldNum" sz="quarter" idx="12"/>
          </p:nvPr>
        </p:nvSpPr>
        <p:spPr/>
        <p:txBody>
          <a:bodyPr/>
          <a:lstStyle/>
          <a:p>
            <a:fld id="{F36DD0FD-55B0-48C4-8AF2-8A69533EDFC3}" type="slidenum">
              <a:rPr lang="en-US" smtClean="0"/>
              <a:pPr/>
              <a:t>92</a:t>
            </a:fld>
            <a:endParaRPr lang="en-US"/>
          </a:p>
        </p:txBody>
      </p:sp>
      <p:sp>
        <p:nvSpPr>
          <p:cNvPr id="4" name="Title 3"/>
          <p:cNvSpPr>
            <a:spLocks noGrp="1"/>
          </p:cNvSpPr>
          <p:nvPr>
            <p:ph type="title"/>
          </p:nvPr>
        </p:nvSpPr>
        <p:spPr/>
        <p:txBody>
          <a:bodyPr/>
          <a:lstStyle/>
          <a:p>
            <a:r>
              <a:rPr lang="en-US" dirty="0" smtClean="0"/>
              <a:t>Spanning Trees</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71360" y="2676960"/>
              <a:ext cx="3109680" cy="1214280"/>
            </p14:xfrm>
          </p:contentPart>
        </mc:Choice>
        <mc:Fallback xmlns="">
          <p:pic>
            <p:nvPicPr>
              <p:cNvPr id="5" name="Ink 4"/>
              <p:cNvPicPr/>
              <p:nvPr/>
            </p:nvPicPr>
            <p:blipFill>
              <a:blip r:embed="rId3"/>
              <a:stretch>
                <a:fillRect/>
              </a:stretch>
            </p:blipFill>
            <p:spPr>
              <a:xfrm>
                <a:off x="1062000" y="2667600"/>
                <a:ext cx="3128400" cy="1233000"/>
              </a:xfrm>
              <a:prstGeom prst="rect">
                <a:avLst/>
              </a:prstGeom>
            </p:spPr>
          </p:pic>
        </mc:Fallback>
      </mc:AlternateContent>
    </p:spTree>
    <p:extLst>
      <p:ext uri="{BB962C8B-B14F-4D97-AF65-F5344CB8AC3E}">
        <p14:creationId xmlns:p14="http://schemas.microsoft.com/office/powerpoint/2010/main" val="35751999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do you implement a spanning tree?</a:t>
            </a:r>
          </a:p>
          <a:p>
            <a:pPr lvl="1"/>
            <a:r>
              <a:rPr lang="en-US" dirty="0" smtClean="0"/>
              <a:t>BFS or DFS</a:t>
            </a:r>
          </a:p>
          <a:p>
            <a:pPr lvl="2"/>
            <a:r>
              <a:rPr lang="en-US" dirty="0" smtClean="0"/>
              <a:t>Visit nodes in either breadth first or depth first order.</a:t>
            </a:r>
          </a:p>
          <a:p>
            <a:pPr lvl="2"/>
            <a:r>
              <a:rPr lang="en-US" dirty="0" smtClean="0"/>
              <a:t>Once visited, don’t allow vertices to be visited again.</a:t>
            </a:r>
          </a:p>
          <a:p>
            <a:pPr lvl="2"/>
            <a:r>
              <a:rPr lang="en-US" dirty="0" smtClean="0"/>
              <a:t>Keep track of the edges you used.</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93</a:t>
            </a:fld>
            <a:endParaRPr lang="en-US"/>
          </a:p>
        </p:txBody>
      </p:sp>
      <p:sp>
        <p:nvSpPr>
          <p:cNvPr id="4" name="Title 3"/>
          <p:cNvSpPr>
            <a:spLocks noGrp="1"/>
          </p:cNvSpPr>
          <p:nvPr>
            <p:ph type="title"/>
          </p:nvPr>
        </p:nvSpPr>
        <p:spPr/>
        <p:txBody>
          <a:bodyPr/>
          <a:lstStyle/>
          <a:p>
            <a:r>
              <a:rPr lang="en-US" dirty="0" smtClean="0"/>
              <a:t>Spanning Trees</a:t>
            </a:r>
            <a:endParaRPr lang="en-US" dirty="0"/>
          </a:p>
        </p:txBody>
      </p:sp>
    </p:spTree>
    <p:extLst>
      <p:ext uri="{BB962C8B-B14F-4D97-AF65-F5344CB8AC3E}">
        <p14:creationId xmlns:p14="http://schemas.microsoft.com/office/powerpoint/2010/main" val="193167627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a weighted graph, we may not want just a spanning tree, but the one that costs the least.</a:t>
            </a:r>
          </a:p>
          <a:p>
            <a:r>
              <a:rPr lang="en-US" dirty="0" smtClean="0"/>
              <a:t>Consider wiring a house</a:t>
            </a:r>
          </a:p>
          <a:p>
            <a:pPr lvl="1"/>
            <a:r>
              <a:rPr lang="en-US" dirty="0" smtClean="0"/>
              <a:t>You have a bunch of outlets that need to be connected to the breaker box</a:t>
            </a:r>
          </a:p>
          <a:p>
            <a:pPr lvl="1"/>
            <a:r>
              <a:rPr lang="en-US" dirty="0" smtClean="0"/>
              <a:t>Copper is expensive, so you want to use as little wire as possible</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94</a:t>
            </a:fld>
            <a:endParaRPr lang="en-US"/>
          </a:p>
        </p:txBody>
      </p:sp>
      <p:sp>
        <p:nvSpPr>
          <p:cNvPr id="4" name="Title 3"/>
          <p:cNvSpPr>
            <a:spLocks noGrp="1"/>
          </p:cNvSpPr>
          <p:nvPr>
            <p:ph type="title"/>
          </p:nvPr>
        </p:nvSpPr>
        <p:spPr/>
        <p:txBody>
          <a:bodyPr/>
          <a:lstStyle/>
          <a:p>
            <a:r>
              <a:rPr lang="en-US" dirty="0"/>
              <a:t>Minimum- Cost Spanning Trees</a:t>
            </a:r>
          </a:p>
        </p:txBody>
      </p:sp>
    </p:spTree>
    <p:extLst>
      <p:ext uri="{BB962C8B-B14F-4D97-AF65-F5344CB8AC3E}">
        <p14:creationId xmlns:p14="http://schemas.microsoft.com/office/powerpoint/2010/main" val="8199656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Consider wiring a house</a:t>
            </a:r>
          </a:p>
          <a:p>
            <a:pPr lvl="1"/>
            <a:r>
              <a:rPr lang="en-US" dirty="0" smtClean="0"/>
              <a:t>Vertices are outlets, edges are potential wire paths</a:t>
            </a:r>
          </a:p>
          <a:p>
            <a:pPr lvl="1"/>
            <a:r>
              <a:rPr lang="en-US" dirty="0" smtClean="0"/>
              <a:t>Vertex 1 is my breaker box, how can I get power from there to all the outlets with minimal cost?</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95</a:t>
            </a:fld>
            <a:endParaRPr lang="en-US"/>
          </a:p>
        </p:txBody>
      </p:sp>
      <p:sp>
        <p:nvSpPr>
          <p:cNvPr id="4" name="Title 3"/>
          <p:cNvSpPr>
            <a:spLocks noGrp="1"/>
          </p:cNvSpPr>
          <p:nvPr>
            <p:ph type="title"/>
          </p:nvPr>
        </p:nvSpPr>
        <p:spPr/>
        <p:txBody>
          <a:bodyPr/>
          <a:lstStyle/>
          <a:p>
            <a:r>
              <a:rPr lang="en-US" dirty="0"/>
              <a:t>Minimum- Cost Spanning Trees</a:t>
            </a:r>
          </a:p>
        </p:txBody>
      </p:sp>
      <p:pic>
        <p:nvPicPr>
          <p:cNvPr id="6" name="Picture 5"/>
          <p:cNvPicPr>
            <a:picLocks noChangeAspect="1"/>
          </p:cNvPicPr>
          <p:nvPr/>
        </p:nvPicPr>
        <p:blipFill>
          <a:blip r:embed="rId2"/>
          <a:stretch>
            <a:fillRect/>
          </a:stretch>
        </p:blipFill>
        <p:spPr>
          <a:xfrm>
            <a:off x="3429000" y="3703587"/>
            <a:ext cx="2188882" cy="325900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681000" y="3631320"/>
              <a:ext cx="5209200" cy="3103920"/>
            </p14:xfrm>
          </p:contentPart>
        </mc:Choice>
        <mc:Fallback xmlns="">
          <p:pic>
            <p:nvPicPr>
              <p:cNvPr id="5" name="Ink 4"/>
              <p:cNvPicPr/>
              <p:nvPr/>
            </p:nvPicPr>
            <p:blipFill>
              <a:blip r:embed="rId4"/>
              <a:stretch>
                <a:fillRect/>
              </a:stretch>
            </p:blipFill>
            <p:spPr>
              <a:xfrm>
                <a:off x="3671640" y="3621960"/>
                <a:ext cx="5227920" cy="3122640"/>
              </a:xfrm>
              <a:prstGeom prst="rect">
                <a:avLst/>
              </a:prstGeom>
            </p:spPr>
          </p:pic>
        </mc:Fallback>
      </mc:AlternateContent>
    </p:spTree>
    <p:extLst>
      <p:ext uri="{BB962C8B-B14F-4D97-AF65-F5344CB8AC3E}">
        <p14:creationId xmlns:p14="http://schemas.microsoft.com/office/powerpoint/2010/main" val="36799772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Prim’s algorithm</a:t>
            </a:r>
          </a:p>
          <a:p>
            <a:pPr lvl="1"/>
            <a:r>
              <a:rPr lang="en-US" dirty="0" smtClean="0"/>
              <a:t>Put in a min queue all edges coming off source</a:t>
            </a:r>
          </a:p>
          <a:p>
            <a:pPr lvl="1"/>
            <a:r>
              <a:rPr lang="en-US" dirty="0" smtClean="0"/>
              <a:t>Pop an edge</a:t>
            </a:r>
          </a:p>
          <a:p>
            <a:pPr lvl="2"/>
            <a:r>
              <a:rPr lang="en-US" dirty="0" smtClean="0"/>
              <a:t>If the vertex it leads to is already included, pop another</a:t>
            </a:r>
          </a:p>
          <a:p>
            <a:pPr lvl="1"/>
            <a:r>
              <a:rPr lang="en-US" dirty="0"/>
              <a:t>P</a:t>
            </a:r>
            <a:r>
              <a:rPr lang="en-US" dirty="0" smtClean="0"/>
              <a:t>lace the edge in T (set of edges in tree)</a:t>
            </a:r>
          </a:p>
          <a:p>
            <a:pPr lvl="1"/>
            <a:r>
              <a:rPr lang="en-US" dirty="0" smtClean="0"/>
              <a:t>Mark the destination vertex as visited</a:t>
            </a:r>
          </a:p>
          <a:p>
            <a:pPr lvl="1"/>
            <a:r>
              <a:rPr lang="en-US" dirty="0" smtClean="0"/>
              <a:t>En-queue all edges coming off that vertex</a:t>
            </a:r>
          </a:p>
          <a:p>
            <a:pPr lvl="1"/>
            <a:r>
              <a:rPr lang="en-US" dirty="0" smtClean="0"/>
              <a:t>Continue until the queue is empty</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96</a:t>
            </a:fld>
            <a:endParaRPr lang="en-US" dirty="0"/>
          </a:p>
        </p:txBody>
      </p:sp>
      <p:sp>
        <p:nvSpPr>
          <p:cNvPr id="4" name="Title 3"/>
          <p:cNvSpPr>
            <a:spLocks noGrp="1"/>
          </p:cNvSpPr>
          <p:nvPr>
            <p:ph type="title"/>
          </p:nvPr>
        </p:nvSpPr>
        <p:spPr/>
        <p:txBody>
          <a:bodyPr/>
          <a:lstStyle/>
          <a:p>
            <a:r>
              <a:rPr lang="en-US" dirty="0"/>
              <a:t>Minimum- Cost Spanning Trees</a:t>
            </a:r>
          </a:p>
        </p:txBody>
      </p:sp>
    </p:spTree>
    <p:extLst>
      <p:ext uri="{BB962C8B-B14F-4D97-AF65-F5344CB8AC3E}">
        <p14:creationId xmlns:p14="http://schemas.microsoft.com/office/powerpoint/2010/main" val="5954729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Use Prim’s algorithm</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97</a:t>
            </a:fld>
            <a:endParaRPr lang="en-US"/>
          </a:p>
        </p:txBody>
      </p:sp>
      <p:sp>
        <p:nvSpPr>
          <p:cNvPr id="4" name="Title 3"/>
          <p:cNvSpPr>
            <a:spLocks noGrp="1"/>
          </p:cNvSpPr>
          <p:nvPr>
            <p:ph type="title"/>
          </p:nvPr>
        </p:nvSpPr>
        <p:spPr/>
        <p:txBody>
          <a:bodyPr/>
          <a:lstStyle/>
          <a:p>
            <a:r>
              <a:rPr lang="en-US" dirty="0"/>
              <a:t>Minimum- Cost Spanning Trees</a:t>
            </a:r>
          </a:p>
        </p:txBody>
      </p:sp>
      <p:pic>
        <p:nvPicPr>
          <p:cNvPr id="6" name="Picture 5"/>
          <p:cNvPicPr>
            <a:picLocks noChangeAspect="1"/>
          </p:cNvPicPr>
          <p:nvPr/>
        </p:nvPicPr>
        <p:blipFill>
          <a:blip r:embed="rId2"/>
          <a:stretch>
            <a:fillRect/>
          </a:stretch>
        </p:blipFill>
        <p:spPr>
          <a:xfrm>
            <a:off x="3429000" y="3598998"/>
            <a:ext cx="2188882" cy="325900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603960" y="4062240"/>
              <a:ext cx="1772640" cy="2490120"/>
            </p14:xfrm>
          </p:contentPart>
        </mc:Choice>
        <mc:Fallback xmlns="">
          <p:pic>
            <p:nvPicPr>
              <p:cNvPr id="5" name="Ink 4"/>
              <p:cNvPicPr/>
              <p:nvPr/>
            </p:nvPicPr>
            <p:blipFill>
              <a:blip r:embed="rId4"/>
              <a:stretch>
                <a:fillRect/>
              </a:stretch>
            </p:blipFill>
            <p:spPr>
              <a:xfrm>
                <a:off x="3594600" y="4052880"/>
                <a:ext cx="1791360" cy="2508840"/>
              </a:xfrm>
              <a:prstGeom prst="rect">
                <a:avLst/>
              </a:prstGeom>
            </p:spPr>
          </p:pic>
        </mc:Fallback>
      </mc:AlternateContent>
    </p:spTree>
    <p:extLst>
      <p:ext uri="{BB962C8B-B14F-4D97-AF65-F5344CB8AC3E}">
        <p14:creationId xmlns:p14="http://schemas.microsoft.com/office/powerpoint/2010/main" val="27955909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Kruskal’s</a:t>
            </a:r>
            <a:r>
              <a:rPr lang="en-US" dirty="0" smtClean="0"/>
              <a:t> algorithm</a:t>
            </a:r>
          </a:p>
          <a:p>
            <a:pPr lvl="1"/>
            <a:r>
              <a:rPr lang="en-US" dirty="0" smtClean="0"/>
              <a:t>Put all edges in a min queue</a:t>
            </a:r>
          </a:p>
          <a:p>
            <a:pPr lvl="1"/>
            <a:r>
              <a:rPr lang="en-US" dirty="0" smtClean="0"/>
              <a:t>Pop the smallest weight</a:t>
            </a:r>
          </a:p>
          <a:p>
            <a:pPr lvl="1"/>
            <a:r>
              <a:rPr lang="en-US" dirty="0" smtClean="0"/>
              <a:t>Add it to T if it will not cause a cycle</a:t>
            </a:r>
          </a:p>
          <a:p>
            <a:pPr lvl="2"/>
            <a:r>
              <a:rPr lang="en-US" dirty="0" smtClean="0"/>
              <a:t>How can we check to see if it will cause a cycle?</a:t>
            </a:r>
          </a:p>
          <a:p>
            <a:pPr lvl="1"/>
            <a:r>
              <a:rPr lang="en-US" dirty="0" smtClean="0"/>
              <a:t>Continue until the queue is empty</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98</a:t>
            </a:fld>
            <a:endParaRPr lang="en-US" dirty="0"/>
          </a:p>
        </p:txBody>
      </p:sp>
      <p:sp>
        <p:nvSpPr>
          <p:cNvPr id="4" name="Title 3"/>
          <p:cNvSpPr>
            <a:spLocks noGrp="1"/>
          </p:cNvSpPr>
          <p:nvPr>
            <p:ph type="title"/>
          </p:nvPr>
        </p:nvSpPr>
        <p:spPr/>
        <p:txBody>
          <a:bodyPr/>
          <a:lstStyle/>
          <a:p>
            <a:r>
              <a:rPr lang="en-US" dirty="0"/>
              <a:t>Minimum- Cost Spanning Trees</a:t>
            </a:r>
          </a:p>
        </p:txBody>
      </p:sp>
    </p:spTree>
    <p:extLst>
      <p:ext uri="{BB962C8B-B14F-4D97-AF65-F5344CB8AC3E}">
        <p14:creationId xmlns:p14="http://schemas.microsoft.com/office/powerpoint/2010/main" val="366326045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Kruskal’s</a:t>
            </a:r>
            <a:r>
              <a:rPr lang="en-US" dirty="0" smtClean="0"/>
              <a:t> algorithm</a:t>
            </a:r>
          </a:p>
          <a:p>
            <a:pPr lvl="1"/>
            <a:r>
              <a:rPr lang="en-US" dirty="0" smtClean="0"/>
              <a:t>Put all edges in a min queue and set up a disjoint set</a:t>
            </a:r>
          </a:p>
          <a:p>
            <a:pPr lvl="1"/>
            <a:r>
              <a:rPr lang="en-US" dirty="0" smtClean="0"/>
              <a:t>Pop the smallest weight</a:t>
            </a:r>
          </a:p>
          <a:p>
            <a:pPr lvl="1"/>
            <a:r>
              <a:rPr lang="en-US" dirty="0" smtClean="0"/>
              <a:t>Try to union the two vertices in the disjoint set</a:t>
            </a:r>
          </a:p>
          <a:p>
            <a:pPr lvl="2"/>
            <a:r>
              <a:rPr lang="en-US" dirty="0" smtClean="0"/>
              <a:t>If succeed, add the edge to T</a:t>
            </a:r>
          </a:p>
          <a:p>
            <a:pPr lvl="2"/>
            <a:r>
              <a:rPr lang="en-US" dirty="0" smtClean="0"/>
              <a:t>Else, pop another edge</a:t>
            </a:r>
          </a:p>
          <a:p>
            <a:pPr lvl="1"/>
            <a:r>
              <a:rPr lang="en-US" dirty="0" smtClean="0"/>
              <a:t>Continue until the queue is empty or everything is in the same set</a:t>
            </a:r>
            <a:endParaRPr lang="en-US" dirty="0"/>
          </a:p>
        </p:txBody>
      </p:sp>
      <p:sp>
        <p:nvSpPr>
          <p:cNvPr id="3" name="Slide Number Placeholder 2"/>
          <p:cNvSpPr>
            <a:spLocks noGrp="1"/>
          </p:cNvSpPr>
          <p:nvPr>
            <p:ph type="sldNum" sz="quarter" idx="12"/>
          </p:nvPr>
        </p:nvSpPr>
        <p:spPr/>
        <p:txBody>
          <a:bodyPr/>
          <a:lstStyle/>
          <a:p>
            <a:fld id="{F36DD0FD-55B0-48C4-8AF2-8A69533EDFC3}" type="slidenum">
              <a:rPr lang="en-US" smtClean="0"/>
              <a:pPr/>
              <a:t>99</a:t>
            </a:fld>
            <a:endParaRPr lang="en-US" dirty="0"/>
          </a:p>
        </p:txBody>
      </p:sp>
      <p:sp>
        <p:nvSpPr>
          <p:cNvPr id="4" name="Title 3"/>
          <p:cNvSpPr>
            <a:spLocks noGrp="1"/>
          </p:cNvSpPr>
          <p:nvPr>
            <p:ph type="title"/>
          </p:nvPr>
        </p:nvSpPr>
        <p:spPr/>
        <p:txBody>
          <a:bodyPr/>
          <a:lstStyle/>
          <a:p>
            <a:r>
              <a:rPr lang="en-US" dirty="0"/>
              <a:t>Minimum- Cost Spanning Trees</a:t>
            </a:r>
          </a:p>
        </p:txBody>
      </p:sp>
    </p:spTree>
    <p:extLst>
      <p:ext uri="{BB962C8B-B14F-4D97-AF65-F5344CB8AC3E}">
        <p14:creationId xmlns:p14="http://schemas.microsoft.com/office/powerpoint/2010/main" val="8622218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Hardcover.thmx</Template>
  <TotalTime>867</TotalTime>
  <Words>3973</Words>
  <Application>Microsoft Office PowerPoint</Application>
  <PresentationFormat>On-screen Show (4:3)</PresentationFormat>
  <Paragraphs>914</Paragraphs>
  <Slides>145</Slides>
  <Notes>1</Notes>
  <HiddenSlides>0</HiddenSlides>
  <MMClips>0</MMClips>
  <ScaleCrop>false</ScaleCrop>
  <HeadingPairs>
    <vt:vector size="4" baseType="variant">
      <vt:variant>
        <vt:lpstr>Theme</vt:lpstr>
      </vt:variant>
      <vt:variant>
        <vt:i4>1</vt:i4>
      </vt:variant>
      <vt:variant>
        <vt:lpstr>Slide Titles</vt:lpstr>
      </vt:variant>
      <vt:variant>
        <vt:i4>145</vt:i4>
      </vt:variant>
    </vt:vector>
  </HeadingPairs>
  <TitlesOfParts>
    <vt:vector size="146" baseType="lpstr">
      <vt:lpstr>Hardcover</vt:lpstr>
      <vt:lpstr>Graphs</vt:lpstr>
      <vt:lpstr>Trees</vt:lpstr>
      <vt:lpstr>Structures</vt:lpstr>
      <vt:lpstr>Structures</vt:lpstr>
      <vt:lpstr>Graphs</vt:lpstr>
      <vt:lpstr>Graphs</vt:lpstr>
      <vt:lpstr>Graphs</vt:lpstr>
      <vt:lpstr>Edges</vt:lpstr>
      <vt:lpstr>Edges</vt:lpstr>
      <vt:lpstr>Edges</vt:lpstr>
      <vt:lpstr>Edges</vt:lpstr>
      <vt:lpstr>Vertices</vt:lpstr>
      <vt:lpstr>Vertices</vt:lpstr>
      <vt:lpstr>Example</vt:lpstr>
      <vt:lpstr>Example</vt:lpstr>
      <vt:lpstr>Example</vt:lpstr>
      <vt:lpstr>Example</vt:lpstr>
      <vt:lpstr>Graphs</vt:lpstr>
      <vt:lpstr>Graphs</vt:lpstr>
      <vt:lpstr>Graphs</vt:lpstr>
      <vt:lpstr>Graphs</vt:lpstr>
      <vt:lpstr>Graphs</vt:lpstr>
      <vt:lpstr>Graphs</vt:lpstr>
      <vt:lpstr>Graphs</vt:lpstr>
      <vt:lpstr>Graphs</vt:lpstr>
      <vt:lpstr>Graphs</vt:lpstr>
      <vt:lpstr>Graphs</vt:lpstr>
      <vt:lpstr>Graphs</vt:lpstr>
      <vt:lpstr>Graphs – Matrix Class</vt:lpstr>
      <vt:lpstr>Graphs – Matrix Class</vt:lpstr>
      <vt:lpstr>Graphs – Matrix Class</vt:lpstr>
      <vt:lpstr>Implementation</vt:lpstr>
      <vt:lpstr>Implementation</vt:lpstr>
      <vt:lpstr>Implementation</vt:lpstr>
      <vt:lpstr>Implementation</vt:lpstr>
      <vt:lpstr>Implementation</vt:lpstr>
      <vt:lpstr>Implementation</vt:lpstr>
      <vt:lpstr>Algorithms</vt:lpstr>
      <vt:lpstr>Topological ordering</vt:lpstr>
      <vt:lpstr>Topological ordering</vt:lpstr>
      <vt:lpstr>Topological ordering</vt:lpstr>
      <vt:lpstr>Topological ordering</vt:lpstr>
      <vt:lpstr>Topological ordering</vt:lpstr>
      <vt:lpstr>Traversals</vt:lpstr>
      <vt:lpstr>Traversals</vt:lpstr>
      <vt:lpstr>Traversals</vt:lpstr>
      <vt:lpstr>Traversals</vt:lpstr>
      <vt:lpstr>Traversals</vt:lpstr>
      <vt:lpstr>Traversals</vt:lpstr>
      <vt:lpstr>Traversals</vt:lpstr>
      <vt:lpstr>Traversals</vt:lpstr>
      <vt:lpstr>Traversals</vt:lpstr>
      <vt:lpstr>Find a Path</vt:lpstr>
      <vt:lpstr>Find a Path</vt:lpstr>
      <vt:lpstr>Find a Path</vt:lpstr>
      <vt:lpstr>Find a Path</vt:lpstr>
      <vt:lpstr>Shortest Path</vt:lpstr>
      <vt:lpstr>Shortest Path</vt:lpstr>
      <vt:lpstr>Shortest Path</vt:lpstr>
      <vt:lpstr>Shortest Path</vt:lpstr>
      <vt:lpstr>Shortest Path</vt:lpstr>
      <vt:lpstr>Shortest Path</vt:lpstr>
      <vt:lpstr>Shortest Path</vt:lpstr>
      <vt:lpstr>Shortest Path</vt:lpstr>
      <vt:lpstr>Shortest Path</vt:lpstr>
      <vt:lpstr>Shortest Path</vt:lpstr>
      <vt:lpstr>Shortest Path</vt:lpstr>
      <vt:lpstr>Shortest Path</vt:lpstr>
      <vt:lpstr>Longest Path</vt:lpstr>
      <vt:lpstr>Longest Path</vt:lpstr>
      <vt:lpstr>Connectedness</vt:lpstr>
      <vt:lpstr>Connectedness</vt:lpstr>
      <vt:lpstr>Connectedness</vt:lpstr>
      <vt:lpstr>Connectedness</vt:lpstr>
      <vt:lpstr>Connectedness</vt:lpstr>
      <vt:lpstr>Connectedness</vt:lpstr>
      <vt:lpstr>Connectedness</vt:lpstr>
      <vt:lpstr>Connectedness</vt:lpstr>
      <vt:lpstr>Connectedness</vt:lpstr>
      <vt:lpstr>Network Flow</vt:lpstr>
      <vt:lpstr>Network Flow</vt:lpstr>
      <vt:lpstr>Network Flow</vt:lpstr>
      <vt:lpstr>Network Flow</vt:lpstr>
      <vt:lpstr>Network Flow</vt:lpstr>
      <vt:lpstr>Network Flow</vt:lpstr>
      <vt:lpstr>Network Flow</vt:lpstr>
      <vt:lpstr>Network Flow</vt:lpstr>
      <vt:lpstr>Network Flow</vt:lpstr>
      <vt:lpstr>Network Flow</vt:lpstr>
      <vt:lpstr>Network Flow</vt:lpstr>
      <vt:lpstr>Spanning Trees</vt:lpstr>
      <vt:lpstr>Spanning Trees</vt:lpstr>
      <vt:lpstr>Spanning Trees</vt:lpstr>
      <vt:lpstr>Minimum- Cost Spanning Trees</vt:lpstr>
      <vt:lpstr>Minimum- Cost Spanning Trees</vt:lpstr>
      <vt:lpstr>Minimum- Cost Spanning Trees</vt:lpstr>
      <vt:lpstr>Minimum- Cost Spanning Trees</vt:lpstr>
      <vt:lpstr>Minimum- Cost Spanning Trees</vt:lpstr>
      <vt:lpstr>Minimum- Cost Spanning Trees</vt:lpstr>
      <vt:lpstr>Minimum- Cost Spanning Trees</vt:lpstr>
      <vt:lpstr>Minimum- Cost Spanning Trees</vt:lpstr>
      <vt:lpstr>Minimum- Cost Spanning Trees</vt:lpstr>
      <vt:lpstr>Tours</vt:lpstr>
      <vt:lpstr>Tours</vt:lpstr>
      <vt:lpstr>Hamiltonian Tour</vt:lpstr>
      <vt:lpstr>Hamiltonian Tour</vt:lpstr>
      <vt:lpstr>Hamiltonian Tour</vt:lpstr>
      <vt:lpstr>Hamiltonian Tour</vt:lpstr>
      <vt:lpstr>Hamiltonian Tour</vt:lpstr>
      <vt:lpstr>Hamiltonian Tour</vt:lpstr>
      <vt:lpstr>Hamiltonian Tour</vt:lpstr>
      <vt:lpstr>Hamiltonian Tour</vt:lpstr>
      <vt:lpstr>Hamiltonian Tour</vt:lpstr>
      <vt:lpstr>Euler Tour</vt:lpstr>
      <vt:lpstr>Euler Tour</vt:lpstr>
      <vt:lpstr>Euler Tour</vt:lpstr>
      <vt:lpstr>Euler Tour</vt:lpstr>
      <vt:lpstr>Euler Tour</vt:lpstr>
      <vt:lpstr>Euler Tour</vt:lpstr>
      <vt:lpstr>Euler Tour</vt:lpstr>
      <vt:lpstr>Euler Tour</vt:lpstr>
      <vt:lpstr>Euler Tour</vt:lpstr>
      <vt:lpstr>Euler Tour</vt:lpstr>
      <vt:lpstr>Euler Tour</vt:lpstr>
      <vt:lpstr>Euler Tour</vt:lpstr>
      <vt:lpstr>Euler Tour</vt:lpstr>
      <vt:lpstr>Euler Tour</vt:lpstr>
      <vt:lpstr>DFS</vt:lpstr>
      <vt:lpstr>DFS</vt:lpstr>
      <vt:lpstr>DFS</vt:lpstr>
      <vt:lpstr>DFS</vt:lpstr>
      <vt:lpstr>DFS</vt:lpstr>
      <vt:lpstr>DFS</vt:lpstr>
      <vt:lpstr>DFS</vt:lpstr>
      <vt:lpstr>DFS</vt:lpstr>
      <vt:lpstr>DFS</vt:lpstr>
      <vt:lpstr>DFS</vt:lpstr>
      <vt:lpstr>DFS</vt:lpstr>
      <vt:lpstr>DFS</vt:lpstr>
      <vt:lpstr>DFS</vt:lpstr>
      <vt:lpstr>Shortest Path</vt:lpstr>
      <vt:lpstr>Shortest Path</vt:lpstr>
      <vt:lpstr>Shortest Path</vt:lpstr>
      <vt:lpstr>Shortest Path</vt:lpstr>
      <vt:lpstr>Shortest Path</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Graphs</dc:title>
  <dc:creator>admin</dc:creator>
  <cp:lastModifiedBy>Classroom</cp:lastModifiedBy>
  <cp:revision>22</cp:revision>
  <dcterms:created xsi:type="dcterms:W3CDTF">2013-04-02T19:51:40Z</dcterms:created>
  <dcterms:modified xsi:type="dcterms:W3CDTF">2013-04-17T17:19:15Z</dcterms:modified>
</cp:coreProperties>
</file>